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8CA0C-5D78-42EF-8631-11C59E2559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A44E7-FAC2-422E-842C-00402AF6F4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b="6990"/>
          <a:stretch>
            <a:fillRect/>
          </a:stretch>
        </p:blipFill>
        <p:spPr>
          <a:xfrm>
            <a:off x="-26361" y="-1"/>
            <a:ext cx="12218361" cy="6858001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457264" y="1425388"/>
            <a:ext cx="1277471" cy="127747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2671" y="2943139"/>
            <a:ext cx="790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文艺时尚毕业答辩模板</a:t>
            </a:r>
            <a:endParaRPr lang="zh-CN" altLang="en-US" sz="5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90079" y="3888850"/>
            <a:ext cx="741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HAIBAO 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JUST WOULD LIKE TO HAND YOU MY BEST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692775" y="1760538"/>
            <a:ext cx="806450" cy="606425"/>
          </a:xfrm>
          <a:custGeom>
            <a:avLst/>
            <a:gdLst>
              <a:gd name="T0" fmla="*/ 2673 w 2673"/>
              <a:gd name="T1" fmla="*/ 637 h 2005"/>
              <a:gd name="T2" fmla="*/ 1341 w 2673"/>
              <a:gd name="T3" fmla="*/ 0 h 2005"/>
              <a:gd name="T4" fmla="*/ 0 w 2673"/>
              <a:gd name="T5" fmla="*/ 637 h 2005"/>
              <a:gd name="T6" fmla="*/ 1341 w 2673"/>
              <a:gd name="T7" fmla="*/ 1273 h 2005"/>
              <a:gd name="T8" fmla="*/ 2388 w 2673"/>
              <a:gd name="T9" fmla="*/ 773 h 2005"/>
              <a:gd name="T10" fmla="*/ 2388 w 2673"/>
              <a:gd name="T11" fmla="*/ 1514 h 2005"/>
              <a:gd name="T12" fmla="*/ 2497 w 2673"/>
              <a:gd name="T13" fmla="*/ 1514 h 2005"/>
              <a:gd name="T14" fmla="*/ 2497 w 2673"/>
              <a:gd name="T15" fmla="*/ 721 h 2005"/>
              <a:gd name="T16" fmla="*/ 2673 w 2673"/>
              <a:gd name="T17" fmla="*/ 637 h 2005"/>
              <a:gd name="T18" fmla="*/ 2673 w 2673"/>
              <a:gd name="T19" fmla="*/ 637 h 2005"/>
              <a:gd name="T20" fmla="*/ 1341 w 2673"/>
              <a:gd name="T21" fmla="*/ 1110 h 2005"/>
              <a:gd name="T22" fmla="*/ 343 w 2673"/>
              <a:gd name="T23" fmla="*/ 637 h 2005"/>
              <a:gd name="T24" fmla="*/ 1341 w 2673"/>
              <a:gd name="T25" fmla="*/ 163 h 2005"/>
              <a:gd name="T26" fmla="*/ 2332 w 2673"/>
              <a:gd name="T27" fmla="*/ 637 h 2005"/>
              <a:gd name="T28" fmla="*/ 1341 w 2673"/>
              <a:gd name="T29" fmla="*/ 1110 h 2005"/>
              <a:gd name="T30" fmla="*/ 1341 w 2673"/>
              <a:gd name="T31" fmla="*/ 1110 h 2005"/>
              <a:gd name="T32" fmla="*/ 2052 w 2673"/>
              <a:gd name="T33" fmla="*/ 1661 h 2005"/>
              <a:gd name="T34" fmla="*/ 1539 w 2673"/>
              <a:gd name="T35" fmla="*/ 1840 h 2005"/>
              <a:gd name="T36" fmla="*/ 1063 w 2673"/>
              <a:gd name="T37" fmla="*/ 1818 h 2005"/>
              <a:gd name="T38" fmla="*/ 630 w 2673"/>
              <a:gd name="T39" fmla="*/ 1661 h 2005"/>
              <a:gd name="T40" fmla="*/ 630 w 2673"/>
              <a:gd name="T41" fmla="*/ 1174 h 2005"/>
              <a:gd name="T42" fmla="*/ 521 w 2673"/>
              <a:gd name="T43" fmla="*/ 1174 h 2005"/>
              <a:gd name="T44" fmla="*/ 521 w 2673"/>
              <a:gd name="T45" fmla="*/ 1762 h 2005"/>
              <a:gd name="T46" fmla="*/ 553 w 2673"/>
              <a:gd name="T47" fmla="*/ 1783 h 2005"/>
              <a:gd name="T48" fmla="*/ 1044 w 2673"/>
              <a:gd name="T49" fmla="*/ 1970 h 2005"/>
              <a:gd name="T50" fmla="*/ 1367 w 2673"/>
              <a:gd name="T51" fmla="*/ 2005 h 2005"/>
              <a:gd name="T52" fmla="*/ 1547 w 2673"/>
              <a:gd name="T53" fmla="*/ 1994 h 2005"/>
              <a:gd name="T54" fmla="*/ 2128 w 2673"/>
              <a:gd name="T55" fmla="*/ 1783 h 2005"/>
              <a:gd name="T56" fmla="*/ 2160 w 2673"/>
              <a:gd name="T57" fmla="*/ 1762 h 2005"/>
              <a:gd name="T58" fmla="*/ 2160 w 2673"/>
              <a:gd name="T59" fmla="*/ 1174 h 2005"/>
              <a:gd name="T60" fmla="*/ 2052 w 2673"/>
              <a:gd name="T61" fmla="*/ 1174 h 2005"/>
              <a:gd name="T62" fmla="*/ 2052 w 2673"/>
              <a:gd name="T63" fmla="*/ 1661 h 2005"/>
              <a:gd name="T64" fmla="*/ 2052 w 2673"/>
              <a:gd name="T65" fmla="*/ 1661 h 2005"/>
              <a:gd name="T66" fmla="*/ 2052 w 2673"/>
              <a:gd name="T67" fmla="*/ 1661 h 2005"/>
              <a:gd name="T68" fmla="*/ 2052 w 2673"/>
              <a:gd name="T69" fmla="*/ 1661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73" h="2005">
                <a:moveTo>
                  <a:pt x="2673" y="637"/>
                </a:moveTo>
                <a:cubicBezTo>
                  <a:pt x="1341" y="0"/>
                  <a:pt x="1341" y="0"/>
                  <a:pt x="1341" y="0"/>
                </a:cubicBezTo>
                <a:cubicBezTo>
                  <a:pt x="0" y="637"/>
                  <a:pt x="0" y="637"/>
                  <a:pt x="0" y="637"/>
                </a:cubicBezTo>
                <a:cubicBezTo>
                  <a:pt x="1341" y="1273"/>
                  <a:pt x="1341" y="1273"/>
                  <a:pt x="1341" y="1273"/>
                </a:cubicBezTo>
                <a:cubicBezTo>
                  <a:pt x="2388" y="773"/>
                  <a:pt x="2388" y="773"/>
                  <a:pt x="2388" y="773"/>
                </a:cubicBezTo>
                <a:cubicBezTo>
                  <a:pt x="2388" y="1514"/>
                  <a:pt x="2388" y="1514"/>
                  <a:pt x="2388" y="1514"/>
                </a:cubicBezTo>
                <a:cubicBezTo>
                  <a:pt x="2497" y="1514"/>
                  <a:pt x="2497" y="1514"/>
                  <a:pt x="2497" y="1514"/>
                </a:cubicBezTo>
                <a:cubicBezTo>
                  <a:pt x="2497" y="721"/>
                  <a:pt x="2497" y="721"/>
                  <a:pt x="2497" y="721"/>
                </a:cubicBezTo>
                <a:cubicBezTo>
                  <a:pt x="2673" y="637"/>
                  <a:pt x="2673" y="637"/>
                  <a:pt x="2673" y="637"/>
                </a:cubicBezTo>
                <a:cubicBezTo>
                  <a:pt x="2673" y="637"/>
                  <a:pt x="2673" y="637"/>
                  <a:pt x="2673" y="637"/>
                </a:cubicBezTo>
                <a:close/>
                <a:moveTo>
                  <a:pt x="1341" y="1110"/>
                </a:moveTo>
                <a:cubicBezTo>
                  <a:pt x="343" y="637"/>
                  <a:pt x="343" y="637"/>
                  <a:pt x="343" y="637"/>
                </a:cubicBezTo>
                <a:cubicBezTo>
                  <a:pt x="1341" y="163"/>
                  <a:pt x="1341" y="163"/>
                  <a:pt x="1341" y="163"/>
                </a:cubicBezTo>
                <a:cubicBezTo>
                  <a:pt x="2332" y="637"/>
                  <a:pt x="2332" y="637"/>
                  <a:pt x="2332" y="637"/>
                </a:cubicBezTo>
                <a:cubicBezTo>
                  <a:pt x="1341" y="1110"/>
                  <a:pt x="1341" y="1110"/>
                  <a:pt x="1341" y="1110"/>
                </a:cubicBezTo>
                <a:cubicBezTo>
                  <a:pt x="1341" y="1110"/>
                  <a:pt x="1341" y="1110"/>
                  <a:pt x="1341" y="1110"/>
                </a:cubicBezTo>
                <a:close/>
                <a:moveTo>
                  <a:pt x="2052" y="1661"/>
                </a:moveTo>
                <a:cubicBezTo>
                  <a:pt x="1891" y="1757"/>
                  <a:pt x="1719" y="1817"/>
                  <a:pt x="1539" y="1840"/>
                </a:cubicBezTo>
                <a:cubicBezTo>
                  <a:pt x="1385" y="1859"/>
                  <a:pt x="1225" y="1852"/>
                  <a:pt x="1063" y="1818"/>
                </a:cubicBezTo>
                <a:cubicBezTo>
                  <a:pt x="872" y="1778"/>
                  <a:pt x="711" y="1706"/>
                  <a:pt x="630" y="1661"/>
                </a:cubicBezTo>
                <a:cubicBezTo>
                  <a:pt x="630" y="1174"/>
                  <a:pt x="630" y="1174"/>
                  <a:pt x="630" y="1174"/>
                </a:cubicBezTo>
                <a:cubicBezTo>
                  <a:pt x="521" y="1174"/>
                  <a:pt x="521" y="1174"/>
                  <a:pt x="521" y="1174"/>
                </a:cubicBezTo>
                <a:cubicBezTo>
                  <a:pt x="521" y="1762"/>
                  <a:pt x="521" y="1762"/>
                  <a:pt x="521" y="1762"/>
                </a:cubicBezTo>
                <a:cubicBezTo>
                  <a:pt x="553" y="1783"/>
                  <a:pt x="553" y="1783"/>
                  <a:pt x="553" y="1783"/>
                </a:cubicBezTo>
                <a:cubicBezTo>
                  <a:pt x="561" y="1788"/>
                  <a:pt x="753" y="1909"/>
                  <a:pt x="1044" y="1970"/>
                </a:cubicBezTo>
                <a:cubicBezTo>
                  <a:pt x="1152" y="1993"/>
                  <a:pt x="1260" y="2005"/>
                  <a:pt x="1367" y="2005"/>
                </a:cubicBezTo>
                <a:cubicBezTo>
                  <a:pt x="1427" y="2005"/>
                  <a:pt x="1487" y="2001"/>
                  <a:pt x="1547" y="1994"/>
                </a:cubicBezTo>
                <a:cubicBezTo>
                  <a:pt x="1751" y="1968"/>
                  <a:pt x="1947" y="1897"/>
                  <a:pt x="2128" y="1783"/>
                </a:cubicBezTo>
                <a:cubicBezTo>
                  <a:pt x="2160" y="1762"/>
                  <a:pt x="2160" y="1762"/>
                  <a:pt x="2160" y="1762"/>
                </a:cubicBezTo>
                <a:cubicBezTo>
                  <a:pt x="2160" y="1174"/>
                  <a:pt x="2160" y="1174"/>
                  <a:pt x="2160" y="1174"/>
                </a:cubicBezTo>
                <a:cubicBezTo>
                  <a:pt x="2052" y="1174"/>
                  <a:pt x="2052" y="1174"/>
                  <a:pt x="2052" y="1174"/>
                </a:cubicBezTo>
                <a:cubicBezTo>
                  <a:pt x="2052" y="1661"/>
                  <a:pt x="2052" y="1661"/>
                  <a:pt x="2052" y="1661"/>
                </a:cubicBezTo>
                <a:cubicBezTo>
                  <a:pt x="2052" y="1661"/>
                  <a:pt x="2052" y="1661"/>
                  <a:pt x="2052" y="1661"/>
                </a:cubicBezTo>
                <a:close/>
                <a:moveTo>
                  <a:pt x="2052" y="1661"/>
                </a:moveTo>
                <a:cubicBezTo>
                  <a:pt x="2052" y="1661"/>
                  <a:pt x="2052" y="1661"/>
                  <a:pt x="2052" y="166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81390" y="4587263"/>
            <a:ext cx="24339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姓名：情缘素材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81390" y="5057096"/>
            <a:ext cx="243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专业：创意美学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1390" y="5526928"/>
            <a:ext cx="24339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导师：情缘素材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63887" y="4987373"/>
            <a:ext cx="2249717" cy="939665"/>
            <a:chOff x="5119967" y="4987373"/>
            <a:chExt cx="1952065" cy="939665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119967" y="4987373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119967" y="5457205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119967" y="5927038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365391" y="1829701"/>
            <a:ext cx="3635234" cy="3635234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935721" y="2355708"/>
            <a:ext cx="2494573" cy="258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104350" y="2997455"/>
            <a:ext cx="1246038" cy="1565663"/>
          </a:xfrm>
          <a:custGeom>
            <a:avLst/>
            <a:gdLst>
              <a:gd name="T0" fmla="*/ 868 w 998"/>
              <a:gd name="T1" fmla="*/ 624 h 1254"/>
              <a:gd name="T2" fmla="*/ 998 w 998"/>
              <a:gd name="T3" fmla="*/ 1254 h 1254"/>
              <a:gd name="T4" fmla="*/ 0 w 998"/>
              <a:gd name="T5" fmla="*/ 1254 h 1254"/>
              <a:gd name="T6" fmla="*/ 0 w 998"/>
              <a:gd name="T7" fmla="*/ 0 h 1254"/>
              <a:gd name="T8" fmla="*/ 998 w 998"/>
              <a:gd name="T9" fmla="*/ 0 h 1254"/>
              <a:gd name="T10" fmla="*/ 868 w 998"/>
              <a:gd name="T11" fmla="*/ 624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8" h="1254">
                <a:moveTo>
                  <a:pt x="868" y="624"/>
                </a:moveTo>
                <a:lnTo>
                  <a:pt x="998" y="1254"/>
                </a:lnTo>
                <a:lnTo>
                  <a:pt x="0" y="1254"/>
                </a:lnTo>
                <a:lnTo>
                  <a:pt x="0" y="0"/>
                </a:lnTo>
                <a:lnTo>
                  <a:pt x="998" y="0"/>
                </a:lnTo>
                <a:lnTo>
                  <a:pt x="868" y="624"/>
                </a:lnTo>
                <a:close/>
              </a:path>
            </a:pathLst>
          </a:custGeom>
          <a:solidFill>
            <a:srgbClr val="00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929555" y="276148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929555" y="276148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97210" y="2654108"/>
            <a:ext cx="32462" cy="293406"/>
          </a:xfrm>
          <a:prstGeom prst="rect">
            <a:avLst/>
          </a:prstGeom>
          <a:solidFill>
            <a:srgbClr val="E86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17187" y="2870105"/>
            <a:ext cx="153570" cy="1548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57375" y="2870105"/>
            <a:ext cx="159812" cy="154818"/>
          </a:xfrm>
          <a:prstGeom prst="rect">
            <a:avLst/>
          </a:prstGeom>
          <a:solidFill>
            <a:srgbClr val="E3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482580" y="2947514"/>
            <a:ext cx="338353" cy="468201"/>
          </a:xfrm>
          <a:custGeom>
            <a:avLst/>
            <a:gdLst>
              <a:gd name="T0" fmla="*/ 0 w 271"/>
              <a:gd name="T1" fmla="*/ 375 h 375"/>
              <a:gd name="T2" fmla="*/ 43 w 271"/>
              <a:gd name="T3" fmla="*/ 43 h 375"/>
              <a:gd name="T4" fmla="*/ 268 w 271"/>
              <a:gd name="T5" fmla="*/ 0 h 375"/>
              <a:gd name="T6" fmla="*/ 271 w 271"/>
              <a:gd name="T7" fmla="*/ 296 h 375"/>
              <a:gd name="T8" fmla="*/ 0 w 271"/>
              <a:gd name="T9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" h="375">
                <a:moveTo>
                  <a:pt x="0" y="375"/>
                </a:moveTo>
                <a:lnTo>
                  <a:pt x="43" y="43"/>
                </a:lnTo>
                <a:lnTo>
                  <a:pt x="268" y="0"/>
                </a:lnTo>
                <a:lnTo>
                  <a:pt x="271" y="296"/>
                </a:lnTo>
                <a:lnTo>
                  <a:pt x="0" y="375"/>
                </a:lnTo>
                <a:close/>
              </a:path>
            </a:pathLst>
          </a:custGeom>
          <a:solidFill>
            <a:srgbClr val="527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817187" y="2947514"/>
            <a:ext cx="337104" cy="468201"/>
          </a:xfrm>
          <a:custGeom>
            <a:avLst/>
            <a:gdLst>
              <a:gd name="T0" fmla="*/ 3 w 270"/>
              <a:gd name="T1" fmla="*/ 296 h 375"/>
              <a:gd name="T2" fmla="*/ 0 w 270"/>
              <a:gd name="T3" fmla="*/ 0 h 375"/>
              <a:gd name="T4" fmla="*/ 3 w 270"/>
              <a:gd name="T5" fmla="*/ 0 h 375"/>
              <a:gd name="T6" fmla="*/ 230 w 270"/>
              <a:gd name="T7" fmla="*/ 43 h 375"/>
              <a:gd name="T8" fmla="*/ 270 w 270"/>
              <a:gd name="T9" fmla="*/ 375 h 375"/>
              <a:gd name="T10" fmla="*/ 3 w 270"/>
              <a:gd name="T11" fmla="*/ 296 h 375"/>
              <a:gd name="T12" fmla="*/ 3 w 270"/>
              <a:gd name="T13" fmla="*/ 296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375">
                <a:moveTo>
                  <a:pt x="3" y="296"/>
                </a:moveTo>
                <a:lnTo>
                  <a:pt x="0" y="0"/>
                </a:lnTo>
                <a:lnTo>
                  <a:pt x="3" y="0"/>
                </a:lnTo>
                <a:lnTo>
                  <a:pt x="230" y="43"/>
                </a:lnTo>
                <a:lnTo>
                  <a:pt x="270" y="375"/>
                </a:lnTo>
                <a:lnTo>
                  <a:pt x="3" y="296"/>
                </a:lnTo>
                <a:lnTo>
                  <a:pt x="3" y="296"/>
                </a:ln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820933" y="3485633"/>
            <a:ext cx="568084" cy="1174872"/>
          </a:xfrm>
          <a:custGeom>
            <a:avLst/>
            <a:gdLst>
              <a:gd name="T0" fmla="*/ 286 w 455"/>
              <a:gd name="T1" fmla="*/ 83 h 941"/>
              <a:gd name="T2" fmla="*/ 455 w 455"/>
              <a:gd name="T3" fmla="*/ 131 h 941"/>
              <a:gd name="T4" fmla="*/ 362 w 455"/>
              <a:gd name="T5" fmla="*/ 877 h 941"/>
              <a:gd name="T6" fmla="*/ 7 w 455"/>
              <a:gd name="T7" fmla="*/ 941 h 941"/>
              <a:gd name="T8" fmla="*/ 0 w 455"/>
              <a:gd name="T9" fmla="*/ 121 h 941"/>
              <a:gd name="T10" fmla="*/ 0 w 455"/>
              <a:gd name="T11" fmla="*/ 0 h 941"/>
              <a:gd name="T12" fmla="*/ 286 w 455"/>
              <a:gd name="T13" fmla="*/ 83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5" h="941">
                <a:moveTo>
                  <a:pt x="286" y="83"/>
                </a:moveTo>
                <a:lnTo>
                  <a:pt x="455" y="131"/>
                </a:lnTo>
                <a:lnTo>
                  <a:pt x="362" y="877"/>
                </a:lnTo>
                <a:lnTo>
                  <a:pt x="7" y="941"/>
                </a:lnTo>
                <a:lnTo>
                  <a:pt x="0" y="121"/>
                </a:lnTo>
                <a:lnTo>
                  <a:pt x="0" y="0"/>
                </a:lnTo>
                <a:lnTo>
                  <a:pt x="286" y="83"/>
                </a:lnTo>
                <a:close/>
              </a:path>
            </a:pathLst>
          </a:custGeom>
          <a:solidFill>
            <a:srgbClr val="527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252849" y="3485633"/>
            <a:ext cx="576823" cy="1178617"/>
          </a:xfrm>
          <a:custGeom>
            <a:avLst/>
            <a:gdLst>
              <a:gd name="T0" fmla="*/ 168 w 462"/>
              <a:gd name="T1" fmla="*/ 83 h 944"/>
              <a:gd name="T2" fmla="*/ 455 w 462"/>
              <a:gd name="T3" fmla="*/ 0 h 944"/>
              <a:gd name="T4" fmla="*/ 455 w 462"/>
              <a:gd name="T5" fmla="*/ 0 h 944"/>
              <a:gd name="T6" fmla="*/ 455 w 462"/>
              <a:gd name="T7" fmla="*/ 121 h 944"/>
              <a:gd name="T8" fmla="*/ 462 w 462"/>
              <a:gd name="T9" fmla="*/ 941 h 944"/>
              <a:gd name="T10" fmla="*/ 455 w 462"/>
              <a:gd name="T11" fmla="*/ 944 h 944"/>
              <a:gd name="T12" fmla="*/ 92 w 462"/>
              <a:gd name="T13" fmla="*/ 877 h 944"/>
              <a:gd name="T14" fmla="*/ 0 w 462"/>
              <a:gd name="T15" fmla="*/ 131 h 944"/>
              <a:gd name="T16" fmla="*/ 168 w 462"/>
              <a:gd name="T17" fmla="*/ 83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944">
                <a:moveTo>
                  <a:pt x="168" y="83"/>
                </a:moveTo>
                <a:lnTo>
                  <a:pt x="455" y="0"/>
                </a:lnTo>
                <a:lnTo>
                  <a:pt x="455" y="0"/>
                </a:lnTo>
                <a:lnTo>
                  <a:pt x="455" y="121"/>
                </a:lnTo>
                <a:lnTo>
                  <a:pt x="462" y="941"/>
                </a:lnTo>
                <a:lnTo>
                  <a:pt x="455" y="944"/>
                </a:lnTo>
                <a:lnTo>
                  <a:pt x="92" y="877"/>
                </a:lnTo>
                <a:lnTo>
                  <a:pt x="0" y="131"/>
                </a:lnTo>
                <a:lnTo>
                  <a:pt x="168" y="83"/>
                </a:ln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234122" y="3317080"/>
            <a:ext cx="586811" cy="332110"/>
          </a:xfrm>
          <a:custGeom>
            <a:avLst/>
            <a:gdLst>
              <a:gd name="T0" fmla="*/ 199 w 470"/>
              <a:gd name="T1" fmla="*/ 79 h 266"/>
              <a:gd name="T2" fmla="*/ 470 w 470"/>
              <a:gd name="T3" fmla="*/ 0 h 266"/>
              <a:gd name="T4" fmla="*/ 470 w 470"/>
              <a:gd name="T5" fmla="*/ 135 h 266"/>
              <a:gd name="T6" fmla="*/ 470 w 470"/>
              <a:gd name="T7" fmla="*/ 135 h 266"/>
              <a:gd name="T8" fmla="*/ 183 w 470"/>
              <a:gd name="T9" fmla="*/ 218 h 266"/>
              <a:gd name="T10" fmla="*/ 15 w 470"/>
              <a:gd name="T11" fmla="*/ 266 h 266"/>
              <a:gd name="T12" fmla="*/ 0 w 470"/>
              <a:gd name="T13" fmla="*/ 135 h 266"/>
              <a:gd name="T14" fmla="*/ 199 w 470"/>
              <a:gd name="T15" fmla="*/ 7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0" h="266">
                <a:moveTo>
                  <a:pt x="199" y="79"/>
                </a:moveTo>
                <a:lnTo>
                  <a:pt x="470" y="0"/>
                </a:lnTo>
                <a:lnTo>
                  <a:pt x="470" y="135"/>
                </a:lnTo>
                <a:lnTo>
                  <a:pt x="470" y="135"/>
                </a:lnTo>
                <a:lnTo>
                  <a:pt x="183" y="218"/>
                </a:lnTo>
                <a:lnTo>
                  <a:pt x="15" y="266"/>
                </a:lnTo>
                <a:lnTo>
                  <a:pt x="0" y="135"/>
                </a:lnTo>
                <a:lnTo>
                  <a:pt x="199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820933" y="3317080"/>
            <a:ext cx="585563" cy="332110"/>
          </a:xfrm>
          <a:custGeom>
            <a:avLst/>
            <a:gdLst>
              <a:gd name="T0" fmla="*/ 0 w 469"/>
              <a:gd name="T1" fmla="*/ 0 h 266"/>
              <a:gd name="T2" fmla="*/ 267 w 469"/>
              <a:gd name="T3" fmla="*/ 79 h 266"/>
              <a:gd name="T4" fmla="*/ 469 w 469"/>
              <a:gd name="T5" fmla="*/ 135 h 266"/>
              <a:gd name="T6" fmla="*/ 455 w 469"/>
              <a:gd name="T7" fmla="*/ 266 h 266"/>
              <a:gd name="T8" fmla="*/ 286 w 469"/>
              <a:gd name="T9" fmla="*/ 218 h 266"/>
              <a:gd name="T10" fmla="*/ 0 w 469"/>
              <a:gd name="T11" fmla="*/ 135 h 266"/>
              <a:gd name="T12" fmla="*/ 0 w 469"/>
              <a:gd name="T13" fmla="*/ 0 h 266"/>
              <a:gd name="T14" fmla="*/ 0 w 469"/>
              <a:gd name="T1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9" h="266">
                <a:moveTo>
                  <a:pt x="0" y="0"/>
                </a:moveTo>
                <a:lnTo>
                  <a:pt x="267" y="79"/>
                </a:lnTo>
                <a:lnTo>
                  <a:pt x="469" y="135"/>
                </a:lnTo>
                <a:lnTo>
                  <a:pt x="455" y="266"/>
                </a:lnTo>
                <a:lnTo>
                  <a:pt x="286" y="218"/>
                </a:lnTo>
                <a:lnTo>
                  <a:pt x="0" y="1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0E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568729" y="3124806"/>
            <a:ext cx="252204" cy="121108"/>
          </a:xfrm>
          <a:custGeom>
            <a:avLst/>
            <a:gdLst>
              <a:gd name="T0" fmla="*/ 0 w 202"/>
              <a:gd name="T1" fmla="*/ 0 h 97"/>
              <a:gd name="T2" fmla="*/ 199 w 202"/>
              <a:gd name="T3" fmla="*/ 0 h 97"/>
              <a:gd name="T4" fmla="*/ 202 w 202"/>
              <a:gd name="T5" fmla="*/ 97 h 97"/>
              <a:gd name="T6" fmla="*/ 0 w 202"/>
              <a:gd name="T7" fmla="*/ 97 h 97"/>
              <a:gd name="T8" fmla="*/ 0 w 202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97">
                <a:moveTo>
                  <a:pt x="0" y="0"/>
                </a:moveTo>
                <a:lnTo>
                  <a:pt x="199" y="0"/>
                </a:lnTo>
                <a:lnTo>
                  <a:pt x="202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817187" y="3124806"/>
            <a:ext cx="239719" cy="121108"/>
          </a:xfrm>
          <a:custGeom>
            <a:avLst/>
            <a:gdLst>
              <a:gd name="T0" fmla="*/ 192 w 192"/>
              <a:gd name="T1" fmla="*/ 0 h 97"/>
              <a:gd name="T2" fmla="*/ 192 w 192"/>
              <a:gd name="T3" fmla="*/ 97 h 97"/>
              <a:gd name="T4" fmla="*/ 3 w 192"/>
              <a:gd name="T5" fmla="*/ 97 h 97"/>
              <a:gd name="T6" fmla="*/ 0 w 192"/>
              <a:gd name="T7" fmla="*/ 0 h 97"/>
              <a:gd name="T8" fmla="*/ 192 w 192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97">
                <a:moveTo>
                  <a:pt x="192" y="0"/>
                </a:moveTo>
                <a:lnTo>
                  <a:pt x="192" y="97"/>
                </a:lnTo>
                <a:lnTo>
                  <a:pt x="3" y="97"/>
                </a:ln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E3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568729" y="3960076"/>
            <a:ext cx="177292" cy="499414"/>
          </a:xfrm>
          <a:custGeom>
            <a:avLst/>
            <a:gdLst>
              <a:gd name="T0" fmla="*/ 1 w 60"/>
              <a:gd name="T1" fmla="*/ 36 h 169"/>
              <a:gd name="T2" fmla="*/ 12 w 60"/>
              <a:gd name="T3" fmla="*/ 24 h 169"/>
              <a:gd name="T4" fmla="*/ 1 w 60"/>
              <a:gd name="T5" fmla="*/ 11 h 169"/>
              <a:gd name="T6" fmla="*/ 0 w 60"/>
              <a:gd name="T7" fmla="*/ 11 h 169"/>
              <a:gd name="T8" fmla="*/ 0 w 60"/>
              <a:gd name="T9" fmla="*/ 0 h 169"/>
              <a:gd name="T10" fmla="*/ 1 w 60"/>
              <a:gd name="T11" fmla="*/ 0 h 169"/>
              <a:gd name="T12" fmla="*/ 23 w 60"/>
              <a:gd name="T13" fmla="*/ 24 h 169"/>
              <a:gd name="T14" fmla="*/ 5 w 60"/>
              <a:gd name="T15" fmla="*/ 46 h 169"/>
              <a:gd name="T16" fmla="*/ 15 w 60"/>
              <a:gd name="T17" fmla="*/ 46 h 169"/>
              <a:gd name="T18" fmla="*/ 20 w 60"/>
              <a:gd name="T19" fmla="*/ 51 h 169"/>
              <a:gd name="T20" fmla="*/ 15 w 60"/>
              <a:gd name="T21" fmla="*/ 55 h 169"/>
              <a:gd name="T22" fmla="*/ 7 w 60"/>
              <a:gd name="T23" fmla="*/ 55 h 169"/>
              <a:gd name="T24" fmla="*/ 7 w 60"/>
              <a:gd name="T25" fmla="*/ 144 h 169"/>
              <a:gd name="T26" fmla="*/ 49 w 60"/>
              <a:gd name="T27" fmla="*/ 95 h 169"/>
              <a:gd name="T28" fmla="*/ 54 w 60"/>
              <a:gd name="T29" fmla="*/ 90 h 169"/>
              <a:gd name="T30" fmla="*/ 60 w 60"/>
              <a:gd name="T31" fmla="*/ 95 h 169"/>
              <a:gd name="T32" fmla="*/ 13 w 60"/>
              <a:gd name="T33" fmla="*/ 154 h 169"/>
              <a:gd name="T34" fmla="*/ 1 w 60"/>
              <a:gd name="T35" fmla="*/ 169 h 169"/>
              <a:gd name="T36" fmla="*/ 0 w 60"/>
              <a:gd name="T37" fmla="*/ 36 h 169"/>
              <a:gd name="T38" fmla="*/ 1 w 60"/>
              <a:gd name="T39" fmla="*/ 3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169">
                <a:moveTo>
                  <a:pt x="1" y="36"/>
                </a:moveTo>
                <a:cubicBezTo>
                  <a:pt x="7" y="36"/>
                  <a:pt x="12" y="30"/>
                  <a:pt x="12" y="24"/>
                </a:cubicBezTo>
                <a:cubicBezTo>
                  <a:pt x="12" y="17"/>
                  <a:pt x="7" y="11"/>
                  <a:pt x="1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3" y="0"/>
                  <a:pt x="23" y="11"/>
                  <a:pt x="23" y="24"/>
                </a:cubicBezTo>
                <a:cubicBezTo>
                  <a:pt x="23" y="35"/>
                  <a:pt x="15" y="44"/>
                  <a:pt x="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8" y="46"/>
                  <a:pt x="20" y="48"/>
                  <a:pt x="20" y="51"/>
                </a:cubicBezTo>
                <a:cubicBezTo>
                  <a:pt x="20" y="53"/>
                  <a:pt x="18" y="55"/>
                  <a:pt x="15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144"/>
                  <a:pt x="7" y="144"/>
                  <a:pt x="7" y="144"/>
                </a:cubicBezTo>
                <a:cubicBezTo>
                  <a:pt x="31" y="140"/>
                  <a:pt x="49" y="120"/>
                  <a:pt x="49" y="95"/>
                </a:cubicBezTo>
                <a:cubicBezTo>
                  <a:pt x="49" y="92"/>
                  <a:pt x="51" y="90"/>
                  <a:pt x="54" y="90"/>
                </a:cubicBezTo>
                <a:cubicBezTo>
                  <a:pt x="57" y="90"/>
                  <a:pt x="60" y="92"/>
                  <a:pt x="60" y="95"/>
                </a:cubicBezTo>
                <a:cubicBezTo>
                  <a:pt x="60" y="124"/>
                  <a:pt x="40" y="148"/>
                  <a:pt x="13" y="154"/>
                </a:cubicBezTo>
                <a:cubicBezTo>
                  <a:pt x="1" y="169"/>
                  <a:pt x="1" y="169"/>
                  <a:pt x="1" y="169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1" y="36"/>
                  <a:pt x="1" y="36"/>
                </a:cubicBezTo>
                <a:close/>
              </a:path>
            </a:pathLst>
          </a:custGeom>
          <a:solidFill>
            <a:srgbClr val="E86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391437" y="3960076"/>
            <a:ext cx="181038" cy="499414"/>
          </a:xfrm>
          <a:custGeom>
            <a:avLst/>
            <a:gdLst>
              <a:gd name="T0" fmla="*/ 6 w 61"/>
              <a:gd name="T1" fmla="*/ 90 h 169"/>
              <a:gd name="T2" fmla="*/ 11 w 61"/>
              <a:gd name="T3" fmla="*/ 95 h 169"/>
              <a:gd name="T4" fmla="*/ 54 w 61"/>
              <a:gd name="T5" fmla="*/ 144 h 169"/>
              <a:gd name="T6" fmla="*/ 54 w 61"/>
              <a:gd name="T7" fmla="*/ 55 h 169"/>
              <a:gd name="T8" fmla="*/ 47 w 61"/>
              <a:gd name="T9" fmla="*/ 55 h 169"/>
              <a:gd name="T10" fmla="*/ 41 w 61"/>
              <a:gd name="T11" fmla="*/ 51 h 169"/>
              <a:gd name="T12" fmla="*/ 47 w 61"/>
              <a:gd name="T13" fmla="*/ 46 h 169"/>
              <a:gd name="T14" fmla="*/ 56 w 61"/>
              <a:gd name="T15" fmla="*/ 46 h 169"/>
              <a:gd name="T16" fmla="*/ 38 w 61"/>
              <a:gd name="T17" fmla="*/ 24 h 169"/>
              <a:gd name="T18" fmla="*/ 60 w 61"/>
              <a:gd name="T19" fmla="*/ 0 h 169"/>
              <a:gd name="T20" fmla="*/ 60 w 61"/>
              <a:gd name="T21" fmla="*/ 11 h 169"/>
              <a:gd name="T22" fmla="*/ 49 w 61"/>
              <a:gd name="T23" fmla="*/ 24 h 169"/>
              <a:gd name="T24" fmla="*/ 60 w 61"/>
              <a:gd name="T25" fmla="*/ 36 h 169"/>
              <a:gd name="T26" fmla="*/ 61 w 61"/>
              <a:gd name="T27" fmla="*/ 169 h 169"/>
              <a:gd name="T28" fmla="*/ 61 w 61"/>
              <a:gd name="T29" fmla="*/ 169 h 169"/>
              <a:gd name="T30" fmla="*/ 48 w 61"/>
              <a:gd name="T31" fmla="*/ 154 h 169"/>
              <a:gd name="T32" fmla="*/ 0 w 61"/>
              <a:gd name="T33" fmla="*/ 95 h 169"/>
              <a:gd name="T34" fmla="*/ 6 w 61"/>
              <a:gd name="T35" fmla="*/ 9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" h="169">
                <a:moveTo>
                  <a:pt x="6" y="90"/>
                </a:moveTo>
                <a:cubicBezTo>
                  <a:pt x="9" y="90"/>
                  <a:pt x="11" y="92"/>
                  <a:pt x="11" y="95"/>
                </a:cubicBezTo>
                <a:cubicBezTo>
                  <a:pt x="11" y="120"/>
                  <a:pt x="30" y="141"/>
                  <a:pt x="54" y="144"/>
                </a:cubicBezTo>
                <a:cubicBezTo>
                  <a:pt x="54" y="55"/>
                  <a:pt x="54" y="55"/>
                  <a:pt x="54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4" y="55"/>
                  <a:pt x="41" y="53"/>
                  <a:pt x="41" y="51"/>
                </a:cubicBezTo>
                <a:cubicBezTo>
                  <a:pt x="41" y="48"/>
                  <a:pt x="44" y="46"/>
                  <a:pt x="47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46" y="44"/>
                  <a:pt x="38" y="35"/>
                  <a:pt x="38" y="24"/>
                </a:cubicBezTo>
                <a:cubicBezTo>
                  <a:pt x="38" y="11"/>
                  <a:pt x="48" y="1"/>
                  <a:pt x="60" y="0"/>
                </a:cubicBezTo>
                <a:cubicBezTo>
                  <a:pt x="60" y="11"/>
                  <a:pt x="60" y="11"/>
                  <a:pt x="60" y="11"/>
                </a:cubicBezTo>
                <a:cubicBezTo>
                  <a:pt x="54" y="11"/>
                  <a:pt x="49" y="17"/>
                  <a:pt x="49" y="24"/>
                </a:cubicBezTo>
                <a:cubicBezTo>
                  <a:pt x="49" y="30"/>
                  <a:pt x="54" y="36"/>
                  <a:pt x="60" y="3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21" y="148"/>
                  <a:pt x="0" y="124"/>
                  <a:pt x="0" y="95"/>
                </a:cubicBezTo>
                <a:cubicBezTo>
                  <a:pt x="0" y="92"/>
                  <a:pt x="3" y="90"/>
                  <a:pt x="6" y="90"/>
                </a:cubicBezTo>
                <a:close/>
              </a:path>
            </a:pathLst>
          </a:custGeom>
          <a:solidFill>
            <a:srgbClr val="E65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2181683" y="4563118"/>
            <a:ext cx="2248612" cy="375810"/>
          </a:xfrm>
          <a:custGeom>
            <a:avLst/>
            <a:gdLst>
              <a:gd name="T0" fmla="*/ 732 w 760"/>
              <a:gd name="T1" fmla="*/ 0 h 127"/>
              <a:gd name="T2" fmla="*/ 27 w 760"/>
              <a:gd name="T3" fmla="*/ 2 h 127"/>
              <a:gd name="T4" fmla="*/ 2 w 760"/>
              <a:gd name="T5" fmla="*/ 15 h 127"/>
              <a:gd name="T6" fmla="*/ 33 w 760"/>
              <a:gd name="T7" fmla="*/ 27 h 127"/>
              <a:gd name="T8" fmla="*/ 165 w 760"/>
              <a:gd name="T9" fmla="*/ 25 h 127"/>
              <a:gd name="T10" fmla="*/ 193 w 760"/>
              <a:gd name="T11" fmla="*/ 38 h 127"/>
              <a:gd name="T12" fmla="*/ 165 w 760"/>
              <a:gd name="T13" fmla="*/ 52 h 127"/>
              <a:gd name="T14" fmla="*/ 128 w 760"/>
              <a:gd name="T15" fmla="*/ 52 h 127"/>
              <a:gd name="T16" fmla="*/ 100 w 760"/>
              <a:gd name="T17" fmla="*/ 64 h 127"/>
              <a:gd name="T18" fmla="*/ 128 w 760"/>
              <a:gd name="T19" fmla="*/ 75 h 127"/>
              <a:gd name="T20" fmla="*/ 288 w 760"/>
              <a:gd name="T21" fmla="*/ 75 h 127"/>
              <a:gd name="T22" fmla="*/ 316 w 760"/>
              <a:gd name="T23" fmla="*/ 88 h 127"/>
              <a:gd name="T24" fmla="*/ 288 w 760"/>
              <a:gd name="T25" fmla="*/ 101 h 127"/>
              <a:gd name="T26" fmla="*/ 248 w 760"/>
              <a:gd name="T27" fmla="*/ 101 h 127"/>
              <a:gd name="T28" fmla="*/ 222 w 760"/>
              <a:gd name="T29" fmla="*/ 114 h 127"/>
              <a:gd name="T30" fmla="*/ 252 w 760"/>
              <a:gd name="T31" fmla="*/ 127 h 127"/>
              <a:gd name="T32" fmla="*/ 487 w 760"/>
              <a:gd name="T33" fmla="*/ 124 h 127"/>
              <a:gd name="T34" fmla="*/ 516 w 760"/>
              <a:gd name="T35" fmla="*/ 112 h 127"/>
              <a:gd name="T36" fmla="*/ 488 w 760"/>
              <a:gd name="T37" fmla="*/ 101 h 127"/>
              <a:gd name="T38" fmla="*/ 478 w 760"/>
              <a:gd name="T39" fmla="*/ 101 h 127"/>
              <a:gd name="T40" fmla="*/ 450 w 760"/>
              <a:gd name="T41" fmla="*/ 88 h 127"/>
              <a:gd name="T42" fmla="*/ 478 w 760"/>
              <a:gd name="T43" fmla="*/ 75 h 127"/>
              <a:gd name="T44" fmla="*/ 662 w 760"/>
              <a:gd name="T45" fmla="*/ 75 h 127"/>
              <a:gd name="T46" fmla="*/ 690 w 760"/>
              <a:gd name="T47" fmla="*/ 61 h 127"/>
              <a:gd name="T48" fmla="*/ 662 w 760"/>
              <a:gd name="T49" fmla="*/ 47 h 127"/>
              <a:gd name="T50" fmla="*/ 520 w 760"/>
              <a:gd name="T51" fmla="*/ 51 h 127"/>
              <a:gd name="T52" fmla="*/ 492 w 760"/>
              <a:gd name="T53" fmla="*/ 49 h 127"/>
              <a:gd name="T54" fmla="*/ 521 w 760"/>
              <a:gd name="T55" fmla="*/ 47 h 127"/>
              <a:gd name="T56" fmla="*/ 732 w 760"/>
              <a:gd name="T57" fmla="*/ 41 h 127"/>
              <a:gd name="T58" fmla="*/ 760 w 760"/>
              <a:gd name="T59" fmla="*/ 20 h 127"/>
              <a:gd name="T60" fmla="*/ 732 w 760"/>
              <a:gd name="T61" fmla="*/ 0 h 127"/>
              <a:gd name="T62" fmla="*/ 302 w 760"/>
              <a:gd name="T63" fmla="*/ 119 h 127"/>
              <a:gd name="T64" fmla="*/ 254 w 760"/>
              <a:gd name="T65" fmla="*/ 119 h 127"/>
              <a:gd name="T66" fmla="*/ 246 w 760"/>
              <a:gd name="T67" fmla="*/ 113 h 127"/>
              <a:gd name="T68" fmla="*/ 254 w 760"/>
              <a:gd name="T69" fmla="*/ 108 h 127"/>
              <a:gd name="T70" fmla="*/ 302 w 760"/>
              <a:gd name="T71" fmla="*/ 108 h 127"/>
              <a:gd name="T72" fmla="*/ 311 w 760"/>
              <a:gd name="T73" fmla="*/ 113 h 127"/>
              <a:gd name="T74" fmla="*/ 302 w 760"/>
              <a:gd name="T75" fmla="*/ 119 h 127"/>
              <a:gd name="T76" fmla="*/ 463 w 760"/>
              <a:gd name="T77" fmla="*/ 58 h 127"/>
              <a:gd name="T78" fmla="*/ 384 w 760"/>
              <a:gd name="T79" fmla="*/ 58 h 127"/>
              <a:gd name="T80" fmla="*/ 369 w 760"/>
              <a:gd name="T81" fmla="*/ 49 h 127"/>
              <a:gd name="T82" fmla="*/ 384 w 760"/>
              <a:gd name="T83" fmla="*/ 39 h 127"/>
              <a:gd name="T84" fmla="*/ 463 w 760"/>
              <a:gd name="T85" fmla="*/ 39 h 127"/>
              <a:gd name="T86" fmla="*/ 478 w 760"/>
              <a:gd name="T87" fmla="*/ 49 h 127"/>
              <a:gd name="T88" fmla="*/ 463 w 760"/>
              <a:gd name="T89" fmla="*/ 58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27">
                <a:moveTo>
                  <a:pt x="732" y="0"/>
                </a:moveTo>
                <a:cubicBezTo>
                  <a:pt x="27" y="2"/>
                  <a:pt x="27" y="2"/>
                  <a:pt x="27" y="2"/>
                </a:cubicBezTo>
                <a:cubicBezTo>
                  <a:pt x="12" y="2"/>
                  <a:pt x="0" y="8"/>
                  <a:pt x="2" y="15"/>
                </a:cubicBezTo>
                <a:cubicBezTo>
                  <a:pt x="4" y="22"/>
                  <a:pt x="18" y="28"/>
                  <a:pt x="33" y="27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80" y="25"/>
                  <a:pt x="193" y="31"/>
                  <a:pt x="193" y="38"/>
                </a:cubicBezTo>
                <a:cubicBezTo>
                  <a:pt x="193" y="46"/>
                  <a:pt x="180" y="52"/>
                  <a:pt x="165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13" y="52"/>
                  <a:pt x="100" y="57"/>
                  <a:pt x="100" y="64"/>
                </a:cubicBezTo>
                <a:cubicBezTo>
                  <a:pt x="100" y="70"/>
                  <a:pt x="113" y="75"/>
                  <a:pt x="128" y="75"/>
                </a:cubicBezTo>
                <a:cubicBezTo>
                  <a:pt x="288" y="75"/>
                  <a:pt x="288" y="75"/>
                  <a:pt x="288" y="75"/>
                </a:cubicBezTo>
                <a:cubicBezTo>
                  <a:pt x="304" y="75"/>
                  <a:pt x="316" y="81"/>
                  <a:pt x="316" y="88"/>
                </a:cubicBezTo>
                <a:cubicBezTo>
                  <a:pt x="316" y="96"/>
                  <a:pt x="304" y="101"/>
                  <a:pt x="288" y="101"/>
                </a:cubicBezTo>
                <a:cubicBezTo>
                  <a:pt x="248" y="101"/>
                  <a:pt x="248" y="101"/>
                  <a:pt x="248" y="101"/>
                </a:cubicBezTo>
                <a:cubicBezTo>
                  <a:pt x="232" y="101"/>
                  <a:pt x="221" y="107"/>
                  <a:pt x="222" y="114"/>
                </a:cubicBezTo>
                <a:cubicBezTo>
                  <a:pt x="223" y="121"/>
                  <a:pt x="237" y="127"/>
                  <a:pt x="252" y="127"/>
                </a:cubicBezTo>
                <a:cubicBezTo>
                  <a:pt x="487" y="124"/>
                  <a:pt x="487" y="124"/>
                  <a:pt x="487" y="124"/>
                </a:cubicBezTo>
                <a:cubicBezTo>
                  <a:pt x="502" y="124"/>
                  <a:pt x="515" y="118"/>
                  <a:pt x="516" y="112"/>
                </a:cubicBezTo>
                <a:cubicBezTo>
                  <a:pt x="516" y="106"/>
                  <a:pt x="504" y="101"/>
                  <a:pt x="488" y="101"/>
                </a:cubicBezTo>
                <a:cubicBezTo>
                  <a:pt x="478" y="101"/>
                  <a:pt x="478" y="101"/>
                  <a:pt x="478" y="101"/>
                </a:cubicBezTo>
                <a:cubicBezTo>
                  <a:pt x="462" y="101"/>
                  <a:pt x="450" y="95"/>
                  <a:pt x="450" y="88"/>
                </a:cubicBezTo>
                <a:cubicBezTo>
                  <a:pt x="450" y="81"/>
                  <a:pt x="463" y="75"/>
                  <a:pt x="478" y="75"/>
                </a:cubicBezTo>
                <a:cubicBezTo>
                  <a:pt x="662" y="75"/>
                  <a:pt x="662" y="75"/>
                  <a:pt x="662" y="75"/>
                </a:cubicBezTo>
                <a:cubicBezTo>
                  <a:pt x="677" y="75"/>
                  <a:pt x="690" y="69"/>
                  <a:pt x="690" y="61"/>
                </a:cubicBezTo>
                <a:cubicBezTo>
                  <a:pt x="690" y="53"/>
                  <a:pt x="677" y="47"/>
                  <a:pt x="662" y="47"/>
                </a:cubicBezTo>
                <a:cubicBezTo>
                  <a:pt x="520" y="51"/>
                  <a:pt x="520" y="51"/>
                  <a:pt x="520" y="51"/>
                </a:cubicBezTo>
                <a:cubicBezTo>
                  <a:pt x="504" y="51"/>
                  <a:pt x="492" y="54"/>
                  <a:pt x="492" y="49"/>
                </a:cubicBezTo>
                <a:cubicBezTo>
                  <a:pt x="492" y="45"/>
                  <a:pt x="505" y="47"/>
                  <a:pt x="521" y="47"/>
                </a:cubicBezTo>
                <a:cubicBezTo>
                  <a:pt x="732" y="41"/>
                  <a:pt x="732" y="41"/>
                  <a:pt x="732" y="41"/>
                </a:cubicBezTo>
                <a:cubicBezTo>
                  <a:pt x="748" y="41"/>
                  <a:pt x="760" y="31"/>
                  <a:pt x="760" y="20"/>
                </a:cubicBezTo>
                <a:cubicBezTo>
                  <a:pt x="760" y="9"/>
                  <a:pt x="748" y="0"/>
                  <a:pt x="732" y="0"/>
                </a:cubicBezTo>
                <a:close/>
                <a:moveTo>
                  <a:pt x="302" y="119"/>
                </a:moveTo>
                <a:cubicBezTo>
                  <a:pt x="254" y="119"/>
                  <a:pt x="254" y="119"/>
                  <a:pt x="254" y="119"/>
                </a:cubicBezTo>
                <a:cubicBezTo>
                  <a:pt x="250" y="119"/>
                  <a:pt x="246" y="116"/>
                  <a:pt x="246" y="113"/>
                </a:cubicBezTo>
                <a:cubicBezTo>
                  <a:pt x="246" y="110"/>
                  <a:pt x="250" y="108"/>
                  <a:pt x="254" y="108"/>
                </a:cubicBezTo>
                <a:cubicBezTo>
                  <a:pt x="302" y="108"/>
                  <a:pt x="302" y="108"/>
                  <a:pt x="302" y="108"/>
                </a:cubicBezTo>
                <a:cubicBezTo>
                  <a:pt x="307" y="108"/>
                  <a:pt x="311" y="110"/>
                  <a:pt x="311" y="113"/>
                </a:cubicBezTo>
                <a:cubicBezTo>
                  <a:pt x="311" y="116"/>
                  <a:pt x="307" y="119"/>
                  <a:pt x="302" y="119"/>
                </a:cubicBezTo>
                <a:close/>
                <a:moveTo>
                  <a:pt x="463" y="58"/>
                </a:moveTo>
                <a:cubicBezTo>
                  <a:pt x="384" y="58"/>
                  <a:pt x="384" y="58"/>
                  <a:pt x="384" y="58"/>
                </a:cubicBezTo>
                <a:cubicBezTo>
                  <a:pt x="375" y="58"/>
                  <a:pt x="369" y="54"/>
                  <a:pt x="369" y="49"/>
                </a:cubicBezTo>
                <a:cubicBezTo>
                  <a:pt x="369" y="44"/>
                  <a:pt x="375" y="39"/>
                  <a:pt x="384" y="39"/>
                </a:cubicBezTo>
                <a:cubicBezTo>
                  <a:pt x="463" y="39"/>
                  <a:pt x="463" y="39"/>
                  <a:pt x="463" y="39"/>
                </a:cubicBezTo>
                <a:cubicBezTo>
                  <a:pt x="472" y="39"/>
                  <a:pt x="478" y="44"/>
                  <a:pt x="478" y="49"/>
                </a:cubicBezTo>
                <a:cubicBezTo>
                  <a:pt x="478" y="54"/>
                  <a:pt x="472" y="58"/>
                  <a:pt x="463" y="58"/>
                </a:cubicBezTo>
                <a:close/>
              </a:path>
            </a:pathLst>
          </a:custGeom>
          <a:solidFill>
            <a:srgbClr val="48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719878" y="4826560"/>
            <a:ext cx="201015" cy="56184"/>
          </a:xfrm>
          <a:custGeom>
            <a:avLst/>
            <a:gdLst>
              <a:gd name="T0" fmla="*/ 68 w 68"/>
              <a:gd name="T1" fmla="*/ 10 h 19"/>
              <a:gd name="T2" fmla="*/ 59 w 68"/>
              <a:gd name="T3" fmla="*/ 19 h 19"/>
              <a:gd name="T4" fmla="*/ 9 w 68"/>
              <a:gd name="T5" fmla="*/ 19 h 19"/>
              <a:gd name="T6" fmla="*/ 0 w 68"/>
              <a:gd name="T7" fmla="*/ 10 h 19"/>
              <a:gd name="T8" fmla="*/ 0 w 68"/>
              <a:gd name="T9" fmla="*/ 10 h 19"/>
              <a:gd name="T10" fmla="*/ 9 w 68"/>
              <a:gd name="T11" fmla="*/ 0 h 19"/>
              <a:gd name="T12" fmla="*/ 59 w 68"/>
              <a:gd name="T13" fmla="*/ 0 h 19"/>
              <a:gd name="T14" fmla="*/ 68 w 68"/>
              <a:gd name="T15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19">
                <a:moveTo>
                  <a:pt x="68" y="10"/>
                </a:moveTo>
                <a:cubicBezTo>
                  <a:pt x="68" y="15"/>
                  <a:pt x="64" y="19"/>
                  <a:pt x="5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4" y="19"/>
                  <a:pt x="0" y="15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8" y="5"/>
                  <a:pt x="68" y="10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711062" y="4826560"/>
            <a:ext cx="99883" cy="56184"/>
          </a:xfrm>
          <a:custGeom>
            <a:avLst/>
            <a:gdLst>
              <a:gd name="T0" fmla="*/ 34 w 34"/>
              <a:gd name="T1" fmla="*/ 10 h 19"/>
              <a:gd name="T2" fmla="*/ 29 w 34"/>
              <a:gd name="T3" fmla="*/ 19 h 19"/>
              <a:gd name="T4" fmla="*/ 4 w 34"/>
              <a:gd name="T5" fmla="*/ 19 h 19"/>
              <a:gd name="T6" fmla="*/ 0 w 34"/>
              <a:gd name="T7" fmla="*/ 10 h 19"/>
              <a:gd name="T8" fmla="*/ 0 w 34"/>
              <a:gd name="T9" fmla="*/ 10 h 19"/>
              <a:gd name="T10" fmla="*/ 4 w 34"/>
              <a:gd name="T11" fmla="*/ 0 h 19"/>
              <a:gd name="T12" fmla="*/ 29 w 34"/>
              <a:gd name="T13" fmla="*/ 0 h 19"/>
              <a:gd name="T14" fmla="*/ 34 w 34"/>
              <a:gd name="T15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19">
                <a:moveTo>
                  <a:pt x="34" y="10"/>
                </a:moveTo>
                <a:cubicBezTo>
                  <a:pt x="34" y="15"/>
                  <a:pt x="32" y="19"/>
                  <a:pt x="29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5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2" y="0"/>
                  <a:pt x="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2" y="0"/>
                  <a:pt x="34" y="5"/>
                  <a:pt x="34" y="10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450118" y="4655510"/>
            <a:ext cx="163558" cy="43699"/>
          </a:xfrm>
          <a:custGeom>
            <a:avLst/>
            <a:gdLst>
              <a:gd name="T0" fmla="*/ 55 w 55"/>
              <a:gd name="T1" fmla="*/ 8 h 15"/>
              <a:gd name="T2" fmla="*/ 48 w 55"/>
              <a:gd name="T3" fmla="*/ 15 h 15"/>
              <a:gd name="T4" fmla="*/ 7 w 55"/>
              <a:gd name="T5" fmla="*/ 15 h 15"/>
              <a:gd name="T6" fmla="*/ 0 w 55"/>
              <a:gd name="T7" fmla="*/ 8 h 15"/>
              <a:gd name="T8" fmla="*/ 0 w 55"/>
              <a:gd name="T9" fmla="*/ 8 h 15"/>
              <a:gd name="T10" fmla="*/ 7 w 55"/>
              <a:gd name="T11" fmla="*/ 0 h 15"/>
              <a:gd name="T12" fmla="*/ 48 w 55"/>
              <a:gd name="T13" fmla="*/ 0 h 15"/>
              <a:gd name="T14" fmla="*/ 55 w 55"/>
              <a:gd name="T15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5">
                <a:moveTo>
                  <a:pt x="55" y="8"/>
                </a:moveTo>
                <a:cubicBezTo>
                  <a:pt x="55" y="12"/>
                  <a:pt x="52" y="15"/>
                  <a:pt x="48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3" y="15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2" y="0"/>
                  <a:pt x="55" y="4"/>
                  <a:pt x="55" y="8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40"/>
          <p:cNvSpPr/>
          <p:nvPr/>
        </p:nvSpPr>
        <p:spPr bwMode="auto">
          <a:xfrm>
            <a:off x="3382774" y="4290938"/>
            <a:ext cx="62427" cy="136091"/>
          </a:xfrm>
          <a:custGeom>
            <a:avLst/>
            <a:gdLst>
              <a:gd name="T0" fmla="*/ 7 w 21"/>
              <a:gd name="T1" fmla="*/ 45 h 46"/>
              <a:gd name="T2" fmla="*/ 6 w 21"/>
              <a:gd name="T3" fmla="*/ 44 h 46"/>
              <a:gd name="T4" fmla="*/ 5 w 21"/>
              <a:gd name="T5" fmla="*/ 43 h 46"/>
              <a:gd name="T6" fmla="*/ 7 w 21"/>
              <a:gd name="T7" fmla="*/ 40 h 46"/>
              <a:gd name="T8" fmla="*/ 9 w 21"/>
              <a:gd name="T9" fmla="*/ 35 h 46"/>
              <a:gd name="T10" fmla="*/ 11 w 21"/>
              <a:gd name="T11" fmla="*/ 30 h 46"/>
              <a:gd name="T12" fmla="*/ 13 w 21"/>
              <a:gd name="T13" fmla="*/ 25 h 46"/>
              <a:gd name="T14" fmla="*/ 16 w 21"/>
              <a:gd name="T15" fmla="*/ 18 h 46"/>
              <a:gd name="T16" fmla="*/ 18 w 21"/>
              <a:gd name="T17" fmla="*/ 9 h 46"/>
              <a:gd name="T18" fmla="*/ 17 w 21"/>
              <a:gd name="T19" fmla="*/ 6 h 46"/>
              <a:gd name="T20" fmla="*/ 14 w 21"/>
              <a:gd name="T21" fmla="*/ 8 h 46"/>
              <a:gd name="T22" fmla="*/ 10 w 21"/>
              <a:gd name="T23" fmla="*/ 11 h 46"/>
              <a:gd name="T24" fmla="*/ 6 w 21"/>
              <a:gd name="T25" fmla="*/ 16 h 46"/>
              <a:gd name="T26" fmla="*/ 5 w 21"/>
              <a:gd name="T27" fmla="*/ 21 h 46"/>
              <a:gd name="T28" fmla="*/ 5 w 21"/>
              <a:gd name="T29" fmla="*/ 21 h 46"/>
              <a:gd name="T30" fmla="*/ 5 w 21"/>
              <a:gd name="T31" fmla="*/ 21 h 46"/>
              <a:gd name="T32" fmla="*/ 7 w 21"/>
              <a:gd name="T33" fmla="*/ 20 h 46"/>
              <a:gd name="T34" fmla="*/ 8 w 21"/>
              <a:gd name="T35" fmla="*/ 20 h 46"/>
              <a:gd name="T36" fmla="*/ 6 w 21"/>
              <a:gd name="T37" fmla="*/ 23 h 46"/>
              <a:gd name="T38" fmla="*/ 3 w 21"/>
              <a:gd name="T39" fmla="*/ 25 h 46"/>
              <a:gd name="T40" fmla="*/ 1 w 21"/>
              <a:gd name="T41" fmla="*/ 24 h 46"/>
              <a:gd name="T42" fmla="*/ 0 w 21"/>
              <a:gd name="T43" fmla="*/ 20 h 46"/>
              <a:gd name="T44" fmla="*/ 1 w 21"/>
              <a:gd name="T45" fmla="*/ 18 h 46"/>
              <a:gd name="T46" fmla="*/ 3 w 21"/>
              <a:gd name="T47" fmla="*/ 13 h 46"/>
              <a:gd name="T48" fmla="*/ 5 w 21"/>
              <a:gd name="T49" fmla="*/ 8 h 46"/>
              <a:gd name="T50" fmla="*/ 9 w 21"/>
              <a:gd name="T51" fmla="*/ 4 h 46"/>
              <a:gd name="T52" fmla="*/ 14 w 21"/>
              <a:gd name="T53" fmla="*/ 1 h 46"/>
              <a:gd name="T54" fmla="*/ 17 w 21"/>
              <a:gd name="T55" fmla="*/ 0 h 46"/>
              <a:gd name="T56" fmla="*/ 20 w 21"/>
              <a:gd name="T57" fmla="*/ 2 h 46"/>
              <a:gd name="T58" fmla="*/ 21 w 21"/>
              <a:gd name="T59" fmla="*/ 7 h 46"/>
              <a:gd name="T60" fmla="*/ 18 w 21"/>
              <a:gd name="T61" fmla="*/ 20 h 46"/>
              <a:gd name="T62" fmla="*/ 10 w 21"/>
              <a:gd name="T63" fmla="*/ 39 h 46"/>
              <a:gd name="T64" fmla="*/ 11 w 21"/>
              <a:gd name="T65" fmla="*/ 39 h 46"/>
              <a:gd name="T66" fmla="*/ 11 w 21"/>
              <a:gd name="T67" fmla="*/ 40 h 46"/>
              <a:gd name="T68" fmla="*/ 11 w 21"/>
              <a:gd name="T69" fmla="*/ 40 h 46"/>
              <a:gd name="T70" fmla="*/ 10 w 21"/>
              <a:gd name="T71" fmla="*/ 41 h 46"/>
              <a:gd name="T72" fmla="*/ 10 w 21"/>
              <a:gd name="T73" fmla="*/ 41 h 46"/>
              <a:gd name="T74" fmla="*/ 8 w 21"/>
              <a:gd name="T75" fmla="*/ 45 h 46"/>
              <a:gd name="T76" fmla="*/ 8 w 21"/>
              <a:gd name="T77" fmla="*/ 46 h 46"/>
              <a:gd name="T78" fmla="*/ 7 w 21"/>
              <a:gd name="T7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" h="46">
                <a:moveTo>
                  <a:pt x="7" y="45"/>
                </a:move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5" y="43"/>
                  <a:pt x="5" y="43"/>
                </a:cubicBezTo>
                <a:cubicBezTo>
                  <a:pt x="5" y="43"/>
                  <a:pt x="6" y="42"/>
                  <a:pt x="7" y="40"/>
                </a:cubicBezTo>
                <a:cubicBezTo>
                  <a:pt x="7" y="39"/>
                  <a:pt x="8" y="37"/>
                  <a:pt x="9" y="35"/>
                </a:cubicBezTo>
                <a:cubicBezTo>
                  <a:pt x="10" y="33"/>
                  <a:pt x="11" y="31"/>
                  <a:pt x="11" y="30"/>
                </a:cubicBezTo>
                <a:cubicBezTo>
                  <a:pt x="12" y="29"/>
                  <a:pt x="13" y="27"/>
                  <a:pt x="13" y="25"/>
                </a:cubicBezTo>
                <a:cubicBezTo>
                  <a:pt x="14" y="22"/>
                  <a:pt x="15" y="20"/>
                  <a:pt x="16" y="18"/>
                </a:cubicBezTo>
                <a:cubicBezTo>
                  <a:pt x="17" y="13"/>
                  <a:pt x="18" y="10"/>
                  <a:pt x="18" y="9"/>
                </a:cubicBezTo>
                <a:cubicBezTo>
                  <a:pt x="18" y="7"/>
                  <a:pt x="18" y="6"/>
                  <a:pt x="17" y="6"/>
                </a:cubicBezTo>
                <a:cubicBezTo>
                  <a:pt x="16" y="6"/>
                  <a:pt x="15" y="7"/>
                  <a:pt x="14" y="8"/>
                </a:cubicBezTo>
                <a:cubicBezTo>
                  <a:pt x="12" y="9"/>
                  <a:pt x="11" y="10"/>
                  <a:pt x="10" y="11"/>
                </a:cubicBezTo>
                <a:cubicBezTo>
                  <a:pt x="8" y="13"/>
                  <a:pt x="7" y="15"/>
                  <a:pt x="6" y="16"/>
                </a:cubicBezTo>
                <a:cubicBezTo>
                  <a:pt x="5" y="18"/>
                  <a:pt x="5" y="19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6" y="21"/>
                  <a:pt x="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7" y="22"/>
                  <a:pt x="6" y="23"/>
                </a:cubicBezTo>
                <a:cubicBezTo>
                  <a:pt x="5" y="25"/>
                  <a:pt x="4" y="25"/>
                  <a:pt x="3" y="25"/>
                </a:cubicBezTo>
                <a:cubicBezTo>
                  <a:pt x="3" y="25"/>
                  <a:pt x="2" y="25"/>
                  <a:pt x="1" y="24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0"/>
                  <a:pt x="0" y="19"/>
                  <a:pt x="1" y="18"/>
                </a:cubicBezTo>
                <a:cubicBezTo>
                  <a:pt x="1" y="16"/>
                  <a:pt x="2" y="15"/>
                  <a:pt x="3" y="13"/>
                </a:cubicBezTo>
                <a:cubicBezTo>
                  <a:pt x="4" y="11"/>
                  <a:pt x="4" y="10"/>
                  <a:pt x="5" y="8"/>
                </a:cubicBezTo>
                <a:cubicBezTo>
                  <a:pt x="7" y="7"/>
                  <a:pt x="8" y="5"/>
                  <a:pt x="9" y="4"/>
                </a:cubicBezTo>
                <a:cubicBezTo>
                  <a:pt x="11" y="3"/>
                  <a:pt x="12" y="2"/>
                  <a:pt x="14" y="1"/>
                </a:cubicBezTo>
                <a:cubicBezTo>
                  <a:pt x="15" y="1"/>
                  <a:pt x="16" y="0"/>
                  <a:pt x="17" y="0"/>
                </a:cubicBezTo>
                <a:cubicBezTo>
                  <a:pt x="18" y="0"/>
                  <a:pt x="19" y="1"/>
                  <a:pt x="20" y="2"/>
                </a:cubicBezTo>
                <a:cubicBezTo>
                  <a:pt x="20" y="3"/>
                  <a:pt x="21" y="5"/>
                  <a:pt x="21" y="7"/>
                </a:cubicBezTo>
                <a:cubicBezTo>
                  <a:pt x="21" y="10"/>
                  <a:pt x="20" y="14"/>
                  <a:pt x="18" y="20"/>
                </a:cubicBezTo>
                <a:cubicBezTo>
                  <a:pt x="17" y="25"/>
                  <a:pt x="14" y="31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0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6"/>
                  <a:pt x="8" y="46"/>
                </a:cubicBezTo>
                <a:cubicBezTo>
                  <a:pt x="8" y="46"/>
                  <a:pt x="7" y="46"/>
                  <a:pt x="7" y="45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Freeform 41"/>
          <p:cNvSpPr/>
          <p:nvPr/>
        </p:nvSpPr>
        <p:spPr bwMode="auto">
          <a:xfrm>
            <a:off x="3438957" y="4323400"/>
            <a:ext cx="49941" cy="103629"/>
          </a:xfrm>
          <a:custGeom>
            <a:avLst/>
            <a:gdLst>
              <a:gd name="T0" fmla="*/ 10 w 17"/>
              <a:gd name="T1" fmla="*/ 6 h 35"/>
              <a:gd name="T2" fmla="*/ 11 w 17"/>
              <a:gd name="T3" fmla="*/ 6 h 35"/>
              <a:gd name="T4" fmla="*/ 13 w 17"/>
              <a:gd name="T5" fmla="*/ 1 h 35"/>
              <a:gd name="T6" fmla="*/ 15 w 17"/>
              <a:gd name="T7" fmla="*/ 0 h 35"/>
              <a:gd name="T8" fmla="*/ 17 w 17"/>
              <a:gd name="T9" fmla="*/ 1 h 35"/>
              <a:gd name="T10" fmla="*/ 16 w 17"/>
              <a:gd name="T11" fmla="*/ 3 h 35"/>
              <a:gd name="T12" fmla="*/ 14 w 17"/>
              <a:gd name="T13" fmla="*/ 6 h 35"/>
              <a:gd name="T14" fmla="*/ 16 w 17"/>
              <a:gd name="T15" fmla="*/ 6 h 35"/>
              <a:gd name="T16" fmla="*/ 17 w 17"/>
              <a:gd name="T17" fmla="*/ 6 h 35"/>
              <a:gd name="T18" fmla="*/ 13 w 17"/>
              <a:gd name="T19" fmla="*/ 14 h 35"/>
              <a:gd name="T20" fmla="*/ 12 w 17"/>
              <a:gd name="T21" fmla="*/ 14 h 35"/>
              <a:gd name="T22" fmla="*/ 11 w 17"/>
              <a:gd name="T23" fmla="*/ 13 h 35"/>
              <a:gd name="T24" fmla="*/ 10 w 17"/>
              <a:gd name="T25" fmla="*/ 13 h 35"/>
              <a:gd name="T26" fmla="*/ 8 w 17"/>
              <a:gd name="T27" fmla="*/ 18 h 35"/>
              <a:gd name="T28" fmla="*/ 6 w 17"/>
              <a:gd name="T29" fmla="*/ 23 h 35"/>
              <a:gd name="T30" fmla="*/ 6 w 17"/>
              <a:gd name="T31" fmla="*/ 26 h 35"/>
              <a:gd name="T32" fmla="*/ 7 w 17"/>
              <a:gd name="T33" fmla="*/ 28 h 35"/>
              <a:gd name="T34" fmla="*/ 9 w 17"/>
              <a:gd name="T35" fmla="*/ 27 h 35"/>
              <a:gd name="T36" fmla="*/ 14 w 17"/>
              <a:gd name="T37" fmla="*/ 23 h 35"/>
              <a:gd name="T38" fmla="*/ 14 w 17"/>
              <a:gd name="T39" fmla="*/ 25 h 35"/>
              <a:gd name="T40" fmla="*/ 4 w 17"/>
              <a:gd name="T41" fmla="*/ 35 h 35"/>
              <a:gd name="T42" fmla="*/ 2 w 17"/>
              <a:gd name="T43" fmla="*/ 34 h 35"/>
              <a:gd name="T44" fmla="*/ 1 w 17"/>
              <a:gd name="T45" fmla="*/ 31 h 35"/>
              <a:gd name="T46" fmla="*/ 2 w 17"/>
              <a:gd name="T47" fmla="*/ 28 h 35"/>
              <a:gd name="T48" fmla="*/ 3 w 17"/>
              <a:gd name="T49" fmla="*/ 23 h 35"/>
              <a:gd name="T50" fmla="*/ 2 w 17"/>
              <a:gd name="T51" fmla="*/ 24 h 35"/>
              <a:gd name="T52" fmla="*/ 2 w 17"/>
              <a:gd name="T53" fmla="*/ 24 h 35"/>
              <a:gd name="T54" fmla="*/ 1 w 17"/>
              <a:gd name="T55" fmla="*/ 25 h 35"/>
              <a:gd name="T56" fmla="*/ 0 w 17"/>
              <a:gd name="T57" fmla="*/ 26 h 35"/>
              <a:gd name="T58" fmla="*/ 0 w 17"/>
              <a:gd name="T59" fmla="*/ 23 h 35"/>
              <a:gd name="T60" fmla="*/ 7 w 17"/>
              <a:gd name="T61" fmla="*/ 13 h 35"/>
              <a:gd name="T62" fmla="*/ 6 w 17"/>
              <a:gd name="T63" fmla="*/ 13 h 35"/>
              <a:gd name="T64" fmla="*/ 5 w 17"/>
              <a:gd name="T65" fmla="*/ 13 h 35"/>
              <a:gd name="T66" fmla="*/ 3 w 17"/>
              <a:gd name="T67" fmla="*/ 13 h 35"/>
              <a:gd name="T68" fmla="*/ 3 w 17"/>
              <a:gd name="T69" fmla="*/ 14 h 35"/>
              <a:gd name="T70" fmla="*/ 2 w 17"/>
              <a:gd name="T71" fmla="*/ 14 h 35"/>
              <a:gd name="T72" fmla="*/ 2 w 17"/>
              <a:gd name="T73" fmla="*/ 13 h 35"/>
              <a:gd name="T74" fmla="*/ 3 w 17"/>
              <a:gd name="T75" fmla="*/ 10 h 35"/>
              <a:gd name="T76" fmla="*/ 5 w 17"/>
              <a:gd name="T77" fmla="*/ 7 h 35"/>
              <a:gd name="T78" fmla="*/ 7 w 17"/>
              <a:gd name="T79" fmla="*/ 6 h 35"/>
              <a:gd name="T80" fmla="*/ 10 w 17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" h="35">
                <a:moveTo>
                  <a:pt x="10" y="6"/>
                </a:moveTo>
                <a:cubicBezTo>
                  <a:pt x="11" y="6"/>
                  <a:pt x="11" y="6"/>
                  <a:pt x="11" y="6"/>
                </a:cubicBezTo>
                <a:cubicBezTo>
                  <a:pt x="11" y="4"/>
                  <a:pt x="12" y="2"/>
                  <a:pt x="13" y="1"/>
                </a:cubicBezTo>
                <a:cubicBezTo>
                  <a:pt x="14" y="1"/>
                  <a:pt x="15" y="0"/>
                  <a:pt x="15" y="0"/>
                </a:cubicBezTo>
                <a:cubicBezTo>
                  <a:pt x="16" y="0"/>
                  <a:pt x="17" y="0"/>
                  <a:pt x="17" y="1"/>
                </a:cubicBezTo>
                <a:cubicBezTo>
                  <a:pt x="17" y="1"/>
                  <a:pt x="16" y="2"/>
                  <a:pt x="16" y="3"/>
                </a:cubicBezTo>
                <a:cubicBezTo>
                  <a:pt x="15" y="4"/>
                  <a:pt x="14" y="5"/>
                  <a:pt x="14" y="6"/>
                </a:cubicBezTo>
                <a:cubicBezTo>
                  <a:pt x="15" y="6"/>
                  <a:pt x="15" y="6"/>
                  <a:pt x="16" y="6"/>
                </a:cubicBezTo>
                <a:cubicBezTo>
                  <a:pt x="16" y="6"/>
                  <a:pt x="16" y="6"/>
                  <a:pt x="17" y="6"/>
                </a:cubicBezTo>
                <a:cubicBezTo>
                  <a:pt x="16" y="9"/>
                  <a:pt x="15" y="11"/>
                  <a:pt x="13" y="14"/>
                </a:cubicBezTo>
                <a:cubicBezTo>
                  <a:pt x="13" y="14"/>
                  <a:pt x="12" y="14"/>
                  <a:pt x="12" y="14"/>
                </a:cubicBezTo>
                <a:cubicBezTo>
                  <a:pt x="12" y="13"/>
                  <a:pt x="11" y="13"/>
                  <a:pt x="11" y="13"/>
                </a:cubicBezTo>
                <a:cubicBezTo>
                  <a:pt x="11" y="13"/>
                  <a:pt x="10" y="13"/>
                  <a:pt x="10" y="13"/>
                </a:cubicBezTo>
                <a:cubicBezTo>
                  <a:pt x="9" y="15"/>
                  <a:pt x="8" y="17"/>
                  <a:pt x="8" y="18"/>
                </a:cubicBezTo>
                <a:cubicBezTo>
                  <a:pt x="7" y="20"/>
                  <a:pt x="6" y="21"/>
                  <a:pt x="6" y="23"/>
                </a:cubicBezTo>
                <a:cubicBezTo>
                  <a:pt x="6" y="24"/>
                  <a:pt x="6" y="25"/>
                  <a:pt x="6" y="26"/>
                </a:cubicBezTo>
                <a:cubicBezTo>
                  <a:pt x="6" y="28"/>
                  <a:pt x="6" y="28"/>
                  <a:pt x="7" y="28"/>
                </a:cubicBezTo>
                <a:cubicBezTo>
                  <a:pt x="8" y="28"/>
                  <a:pt x="8" y="28"/>
                  <a:pt x="9" y="27"/>
                </a:cubicBezTo>
                <a:cubicBezTo>
                  <a:pt x="10" y="26"/>
                  <a:pt x="12" y="25"/>
                  <a:pt x="14" y="23"/>
                </a:cubicBezTo>
                <a:cubicBezTo>
                  <a:pt x="14" y="25"/>
                  <a:pt x="14" y="25"/>
                  <a:pt x="14" y="25"/>
                </a:cubicBezTo>
                <a:cubicBezTo>
                  <a:pt x="9" y="32"/>
                  <a:pt x="6" y="35"/>
                  <a:pt x="4" y="35"/>
                </a:cubicBezTo>
                <a:cubicBezTo>
                  <a:pt x="3" y="35"/>
                  <a:pt x="2" y="34"/>
                  <a:pt x="2" y="34"/>
                </a:cubicBezTo>
                <a:cubicBezTo>
                  <a:pt x="1" y="33"/>
                  <a:pt x="1" y="32"/>
                  <a:pt x="1" y="31"/>
                </a:cubicBezTo>
                <a:cubicBezTo>
                  <a:pt x="1" y="30"/>
                  <a:pt x="1" y="29"/>
                  <a:pt x="2" y="28"/>
                </a:cubicBezTo>
                <a:cubicBezTo>
                  <a:pt x="2" y="27"/>
                  <a:pt x="2" y="25"/>
                  <a:pt x="3" y="23"/>
                </a:cubicBezTo>
                <a:cubicBezTo>
                  <a:pt x="3" y="23"/>
                  <a:pt x="2" y="23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5"/>
                  <a:pt x="1" y="25"/>
                </a:cubicBezTo>
                <a:cubicBezTo>
                  <a:pt x="1" y="25"/>
                  <a:pt x="1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1"/>
                  <a:pt x="4" y="18"/>
                  <a:pt x="7" y="13"/>
                </a:cubicBezTo>
                <a:cubicBezTo>
                  <a:pt x="7" y="13"/>
                  <a:pt x="6" y="13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3"/>
                </a:cubicBezTo>
                <a:cubicBezTo>
                  <a:pt x="2" y="13"/>
                  <a:pt x="2" y="12"/>
                  <a:pt x="3" y="10"/>
                </a:cubicBezTo>
                <a:cubicBezTo>
                  <a:pt x="4" y="9"/>
                  <a:pt x="4" y="8"/>
                  <a:pt x="5" y="7"/>
                </a:cubicBezTo>
                <a:cubicBezTo>
                  <a:pt x="5" y="7"/>
                  <a:pt x="6" y="6"/>
                  <a:pt x="7" y="6"/>
                </a:cubicBezTo>
                <a:cubicBezTo>
                  <a:pt x="7" y="6"/>
                  <a:pt x="8" y="6"/>
                  <a:pt x="10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Freeform 42"/>
          <p:cNvSpPr/>
          <p:nvPr/>
        </p:nvSpPr>
        <p:spPr bwMode="auto">
          <a:xfrm>
            <a:off x="3510124" y="4290938"/>
            <a:ext cx="14982" cy="32462"/>
          </a:xfrm>
          <a:custGeom>
            <a:avLst/>
            <a:gdLst>
              <a:gd name="T0" fmla="*/ 1 w 5"/>
              <a:gd name="T1" fmla="*/ 8 h 11"/>
              <a:gd name="T2" fmla="*/ 1 w 5"/>
              <a:gd name="T3" fmla="*/ 7 h 11"/>
              <a:gd name="T4" fmla="*/ 0 w 5"/>
              <a:gd name="T5" fmla="*/ 6 h 11"/>
              <a:gd name="T6" fmla="*/ 1 w 5"/>
              <a:gd name="T7" fmla="*/ 4 h 11"/>
              <a:gd name="T8" fmla="*/ 2 w 5"/>
              <a:gd name="T9" fmla="*/ 1 h 11"/>
              <a:gd name="T10" fmla="*/ 4 w 5"/>
              <a:gd name="T11" fmla="*/ 0 h 11"/>
              <a:gd name="T12" fmla="*/ 5 w 5"/>
              <a:gd name="T13" fmla="*/ 2 h 11"/>
              <a:gd name="T14" fmla="*/ 4 w 5"/>
              <a:gd name="T15" fmla="*/ 6 h 11"/>
              <a:gd name="T16" fmla="*/ 2 w 5"/>
              <a:gd name="T17" fmla="*/ 9 h 11"/>
              <a:gd name="T18" fmla="*/ 0 w 5"/>
              <a:gd name="T19" fmla="*/ 11 h 11"/>
              <a:gd name="T20" fmla="*/ 0 w 5"/>
              <a:gd name="T21" fmla="*/ 10 h 11"/>
              <a:gd name="T22" fmla="*/ 0 w 5"/>
              <a:gd name="T23" fmla="*/ 9 h 11"/>
              <a:gd name="T24" fmla="*/ 1 w 5"/>
              <a:gd name="T25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11">
                <a:moveTo>
                  <a:pt x="1" y="8"/>
                </a:move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6"/>
                </a:cubicBezTo>
                <a:cubicBezTo>
                  <a:pt x="0" y="5"/>
                  <a:pt x="0" y="4"/>
                  <a:pt x="1" y="4"/>
                </a:cubicBezTo>
                <a:cubicBezTo>
                  <a:pt x="1" y="3"/>
                  <a:pt x="1" y="2"/>
                  <a:pt x="2" y="1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3"/>
                  <a:pt x="4" y="4"/>
                  <a:pt x="4" y="6"/>
                </a:cubicBezTo>
                <a:cubicBezTo>
                  <a:pt x="3" y="7"/>
                  <a:pt x="2" y="8"/>
                  <a:pt x="2" y="9"/>
                </a:cubicBezTo>
                <a:cubicBezTo>
                  <a:pt x="1" y="10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cubicBezTo>
                  <a:pt x="0" y="10"/>
                  <a:pt x="0" y="10"/>
                  <a:pt x="0" y="9"/>
                </a:cubicBezTo>
                <a:cubicBezTo>
                  <a:pt x="1" y="8"/>
                  <a:pt x="1" y="8"/>
                  <a:pt x="1" y="8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Freeform 43"/>
          <p:cNvSpPr>
            <a:spLocks noEditPoints="1"/>
          </p:cNvSpPr>
          <p:nvPr/>
        </p:nvSpPr>
        <p:spPr bwMode="auto">
          <a:xfrm>
            <a:off x="3518864" y="4344625"/>
            <a:ext cx="47444" cy="79906"/>
          </a:xfrm>
          <a:custGeom>
            <a:avLst/>
            <a:gdLst>
              <a:gd name="T0" fmla="*/ 0 w 16"/>
              <a:gd name="T1" fmla="*/ 17 h 27"/>
              <a:gd name="T2" fmla="*/ 0 w 16"/>
              <a:gd name="T3" fmla="*/ 16 h 27"/>
              <a:gd name="T4" fmla="*/ 8 w 16"/>
              <a:gd name="T5" fmla="*/ 4 h 27"/>
              <a:gd name="T6" fmla="*/ 11 w 16"/>
              <a:gd name="T7" fmla="*/ 0 h 27"/>
              <a:gd name="T8" fmla="*/ 12 w 16"/>
              <a:gd name="T9" fmla="*/ 0 h 27"/>
              <a:gd name="T10" fmla="*/ 12 w 16"/>
              <a:gd name="T11" fmla="*/ 1 h 27"/>
              <a:gd name="T12" fmla="*/ 12 w 16"/>
              <a:gd name="T13" fmla="*/ 2 h 27"/>
              <a:gd name="T14" fmla="*/ 13 w 16"/>
              <a:gd name="T15" fmla="*/ 4 h 27"/>
              <a:gd name="T16" fmla="*/ 13 w 16"/>
              <a:gd name="T17" fmla="*/ 7 h 27"/>
              <a:gd name="T18" fmla="*/ 13 w 16"/>
              <a:gd name="T19" fmla="*/ 9 h 27"/>
              <a:gd name="T20" fmla="*/ 13 w 16"/>
              <a:gd name="T21" fmla="*/ 14 h 27"/>
              <a:gd name="T22" fmla="*/ 10 w 16"/>
              <a:gd name="T23" fmla="*/ 17 h 27"/>
              <a:gd name="T24" fmla="*/ 7 w 16"/>
              <a:gd name="T25" fmla="*/ 21 h 27"/>
              <a:gd name="T26" fmla="*/ 8 w 16"/>
              <a:gd name="T27" fmla="*/ 21 h 27"/>
              <a:gd name="T28" fmla="*/ 10 w 16"/>
              <a:gd name="T29" fmla="*/ 21 h 27"/>
              <a:gd name="T30" fmla="*/ 13 w 16"/>
              <a:gd name="T31" fmla="*/ 19 h 27"/>
              <a:gd name="T32" fmla="*/ 16 w 16"/>
              <a:gd name="T33" fmla="*/ 16 h 27"/>
              <a:gd name="T34" fmla="*/ 16 w 16"/>
              <a:gd name="T35" fmla="*/ 18 h 27"/>
              <a:gd name="T36" fmla="*/ 10 w 16"/>
              <a:gd name="T37" fmla="*/ 24 h 27"/>
              <a:gd name="T38" fmla="*/ 6 w 16"/>
              <a:gd name="T39" fmla="*/ 27 h 27"/>
              <a:gd name="T40" fmla="*/ 1 w 16"/>
              <a:gd name="T41" fmla="*/ 24 h 27"/>
              <a:gd name="T42" fmla="*/ 0 w 16"/>
              <a:gd name="T43" fmla="*/ 21 h 27"/>
              <a:gd name="T44" fmla="*/ 0 w 16"/>
              <a:gd name="T45" fmla="*/ 17 h 27"/>
              <a:gd name="T46" fmla="*/ 9 w 16"/>
              <a:gd name="T47" fmla="*/ 12 h 27"/>
              <a:gd name="T48" fmla="*/ 8 w 16"/>
              <a:gd name="T49" fmla="*/ 7 h 27"/>
              <a:gd name="T50" fmla="*/ 2 w 16"/>
              <a:gd name="T51" fmla="*/ 16 h 27"/>
              <a:gd name="T52" fmla="*/ 4 w 16"/>
              <a:gd name="T53" fmla="*/ 17 h 27"/>
              <a:gd name="T54" fmla="*/ 5 w 16"/>
              <a:gd name="T55" fmla="*/ 20 h 27"/>
              <a:gd name="T56" fmla="*/ 8 w 16"/>
              <a:gd name="T57" fmla="*/ 17 h 27"/>
              <a:gd name="T58" fmla="*/ 9 w 16"/>
              <a:gd name="T59" fmla="*/ 13 h 27"/>
              <a:gd name="T60" fmla="*/ 9 w 16"/>
              <a:gd name="T61" fmla="*/ 12 h 27"/>
              <a:gd name="T62" fmla="*/ 9 w 16"/>
              <a:gd name="T63" fmla="*/ 1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" h="27">
                <a:moveTo>
                  <a:pt x="0" y="17"/>
                </a:moveTo>
                <a:cubicBezTo>
                  <a:pt x="0" y="16"/>
                  <a:pt x="0" y="16"/>
                  <a:pt x="0" y="16"/>
                </a:cubicBezTo>
                <a:cubicBezTo>
                  <a:pt x="4" y="10"/>
                  <a:pt x="7" y="6"/>
                  <a:pt x="8" y="4"/>
                </a:cubicBezTo>
                <a:cubicBezTo>
                  <a:pt x="9" y="1"/>
                  <a:pt x="10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2"/>
                </a:cubicBezTo>
                <a:cubicBezTo>
                  <a:pt x="12" y="2"/>
                  <a:pt x="12" y="3"/>
                  <a:pt x="13" y="4"/>
                </a:cubicBezTo>
                <a:cubicBezTo>
                  <a:pt x="13" y="5"/>
                  <a:pt x="13" y="6"/>
                  <a:pt x="13" y="7"/>
                </a:cubicBezTo>
                <a:cubicBezTo>
                  <a:pt x="13" y="8"/>
                  <a:pt x="13" y="9"/>
                  <a:pt x="13" y="9"/>
                </a:cubicBezTo>
                <a:cubicBezTo>
                  <a:pt x="13" y="11"/>
                  <a:pt x="13" y="12"/>
                  <a:pt x="13" y="14"/>
                </a:cubicBezTo>
                <a:cubicBezTo>
                  <a:pt x="12" y="15"/>
                  <a:pt x="11" y="16"/>
                  <a:pt x="10" y="17"/>
                </a:cubicBezTo>
                <a:cubicBezTo>
                  <a:pt x="10" y="19"/>
                  <a:pt x="8" y="20"/>
                  <a:pt x="7" y="21"/>
                </a:cubicBezTo>
                <a:cubicBezTo>
                  <a:pt x="7" y="21"/>
                  <a:pt x="8" y="21"/>
                  <a:pt x="8" y="21"/>
                </a:cubicBezTo>
                <a:cubicBezTo>
                  <a:pt x="9" y="21"/>
                  <a:pt x="10" y="21"/>
                  <a:pt x="10" y="21"/>
                </a:cubicBezTo>
                <a:cubicBezTo>
                  <a:pt x="11" y="20"/>
                  <a:pt x="12" y="20"/>
                  <a:pt x="13" y="19"/>
                </a:cubicBezTo>
                <a:cubicBezTo>
                  <a:pt x="14" y="18"/>
                  <a:pt x="15" y="17"/>
                  <a:pt x="16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4" y="21"/>
                  <a:pt x="12" y="23"/>
                  <a:pt x="10" y="24"/>
                </a:cubicBezTo>
                <a:cubicBezTo>
                  <a:pt x="8" y="26"/>
                  <a:pt x="7" y="27"/>
                  <a:pt x="6" y="27"/>
                </a:cubicBezTo>
                <a:cubicBezTo>
                  <a:pt x="4" y="27"/>
                  <a:pt x="3" y="26"/>
                  <a:pt x="1" y="24"/>
                </a:cubicBezTo>
                <a:cubicBezTo>
                  <a:pt x="1" y="23"/>
                  <a:pt x="0" y="22"/>
                  <a:pt x="0" y="21"/>
                </a:cubicBezTo>
                <a:cubicBezTo>
                  <a:pt x="0" y="20"/>
                  <a:pt x="0" y="19"/>
                  <a:pt x="0" y="17"/>
                </a:cubicBezTo>
                <a:close/>
                <a:moveTo>
                  <a:pt x="9" y="12"/>
                </a:moveTo>
                <a:cubicBezTo>
                  <a:pt x="8" y="7"/>
                  <a:pt x="8" y="7"/>
                  <a:pt x="8" y="7"/>
                </a:cubicBezTo>
                <a:cubicBezTo>
                  <a:pt x="7" y="9"/>
                  <a:pt x="5" y="12"/>
                  <a:pt x="2" y="16"/>
                </a:cubicBezTo>
                <a:cubicBezTo>
                  <a:pt x="3" y="16"/>
                  <a:pt x="3" y="17"/>
                  <a:pt x="4" y="17"/>
                </a:cubicBezTo>
                <a:cubicBezTo>
                  <a:pt x="4" y="18"/>
                  <a:pt x="5" y="19"/>
                  <a:pt x="5" y="20"/>
                </a:cubicBezTo>
                <a:cubicBezTo>
                  <a:pt x="7" y="19"/>
                  <a:pt x="7" y="18"/>
                  <a:pt x="8" y="17"/>
                </a:cubicBezTo>
                <a:cubicBezTo>
                  <a:pt x="9" y="16"/>
                  <a:pt x="9" y="15"/>
                  <a:pt x="9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2"/>
                  <a:pt x="9" y="12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Freeform 44"/>
          <p:cNvSpPr/>
          <p:nvPr/>
        </p:nvSpPr>
        <p:spPr bwMode="auto">
          <a:xfrm>
            <a:off x="3607510" y="4323400"/>
            <a:ext cx="47444" cy="103629"/>
          </a:xfrm>
          <a:custGeom>
            <a:avLst/>
            <a:gdLst>
              <a:gd name="T0" fmla="*/ 9 w 16"/>
              <a:gd name="T1" fmla="*/ 6 h 35"/>
              <a:gd name="T2" fmla="*/ 10 w 16"/>
              <a:gd name="T3" fmla="*/ 6 h 35"/>
              <a:gd name="T4" fmla="*/ 12 w 16"/>
              <a:gd name="T5" fmla="*/ 1 h 35"/>
              <a:gd name="T6" fmla="*/ 15 w 16"/>
              <a:gd name="T7" fmla="*/ 0 h 35"/>
              <a:gd name="T8" fmla="*/ 16 w 16"/>
              <a:gd name="T9" fmla="*/ 1 h 35"/>
              <a:gd name="T10" fmla="*/ 15 w 16"/>
              <a:gd name="T11" fmla="*/ 3 h 35"/>
              <a:gd name="T12" fmla="*/ 13 w 16"/>
              <a:gd name="T13" fmla="*/ 6 h 35"/>
              <a:gd name="T14" fmla="*/ 15 w 16"/>
              <a:gd name="T15" fmla="*/ 6 h 35"/>
              <a:gd name="T16" fmla="*/ 16 w 16"/>
              <a:gd name="T17" fmla="*/ 6 h 35"/>
              <a:gd name="T18" fmla="*/ 12 w 16"/>
              <a:gd name="T19" fmla="*/ 14 h 35"/>
              <a:gd name="T20" fmla="*/ 11 w 16"/>
              <a:gd name="T21" fmla="*/ 14 h 35"/>
              <a:gd name="T22" fmla="*/ 10 w 16"/>
              <a:gd name="T23" fmla="*/ 13 h 35"/>
              <a:gd name="T24" fmla="*/ 9 w 16"/>
              <a:gd name="T25" fmla="*/ 13 h 35"/>
              <a:gd name="T26" fmla="*/ 7 w 16"/>
              <a:gd name="T27" fmla="*/ 18 h 35"/>
              <a:gd name="T28" fmla="*/ 5 w 16"/>
              <a:gd name="T29" fmla="*/ 23 h 35"/>
              <a:gd name="T30" fmla="*/ 5 w 16"/>
              <a:gd name="T31" fmla="*/ 26 h 35"/>
              <a:gd name="T32" fmla="*/ 6 w 16"/>
              <a:gd name="T33" fmla="*/ 28 h 35"/>
              <a:gd name="T34" fmla="*/ 9 w 16"/>
              <a:gd name="T35" fmla="*/ 27 h 35"/>
              <a:gd name="T36" fmla="*/ 13 w 16"/>
              <a:gd name="T37" fmla="*/ 23 h 35"/>
              <a:gd name="T38" fmla="*/ 13 w 16"/>
              <a:gd name="T39" fmla="*/ 25 h 35"/>
              <a:gd name="T40" fmla="*/ 3 w 16"/>
              <a:gd name="T41" fmla="*/ 35 h 35"/>
              <a:gd name="T42" fmla="*/ 1 w 16"/>
              <a:gd name="T43" fmla="*/ 34 h 35"/>
              <a:gd name="T44" fmla="*/ 0 w 16"/>
              <a:gd name="T45" fmla="*/ 31 h 35"/>
              <a:gd name="T46" fmla="*/ 1 w 16"/>
              <a:gd name="T47" fmla="*/ 28 h 35"/>
              <a:gd name="T48" fmla="*/ 2 w 16"/>
              <a:gd name="T49" fmla="*/ 23 h 35"/>
              <a:gd name="T50" fmla="*/ 1 w 16"/>
              <a:gd name="T51" fmla="*/ 24 h 35"/>
              <a:gd name="T52" fmla="*/ 1 w 16"/>
              <a:gd name="T53" fmla="*/ 24 h 35"/>
              <a:gd name="T54" fmla="*/ 0 w 16"/>
              <a:gd name="T55" fmla="*/ 25 h 35"/>
              <a:gd name="T56" fmla="*/ 0 w 16"/>
              <a:gd name="T57" fmla="*/ 26 h 35"/>
              <a:gd name="T58" fmla="*/ 0 w 16"/>
              <a:gd name="T59" fmla="*/ 23 h 35"/>
              <a:gd name="T60" fmla="*/ 6 w 16"/>
              <a:gd name="T61" fmla="*/ 13 h 35"/>
              <a:gd name="T62" fmla="*/ 5 w 16"/>
              <a:gd name="T63" fmla="*/ 13 h 35"/>
              <a:gd name="T64" fmla="*/ 5 w 16"/>
              <a:gd name="T65" fmla="*/ 13 h 35"/>
              <a:gd name="T66" fmla="*/ 2 w 16"/>
              <a:gd name="T67" fmla="*/ 13 h 35"/>
              <a:gd name="T68" fmla="*/ 2 w 16"/>
              <a:gd name="T69" fmla="*/ 14 h 35"/>
              <a:gd name="T70" fmla="*/ 1 w 16"/>
              <a:gd name="T71" fmla="*/ 14 h 35"/>
              <a:gd name="T72" fmla="*/ 1 w 16"/>
              <a:gd name="T73" fmla="*/ 13 h 35"/>
              <a:gd name="T74" fmla="*/ 2 w 16"/>
              <a:gd name="T75" fmla="*/ 10 h 35"/>
              <a:gd name="T76" fmla="*/ 4 w 16"/>
              <a:gd name="T77" fmla="*/ 7 h 35"/>
              <a:gd name="T78" fmla="*/ 6 w 16"/>
              <a:gd name="T79" fmla="*/ 6 h 35"/>
              <a:gd name="T80" fmla="*/ 9 w 16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" h="35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11" y="4"/>
                  <a:pt x="11" y="2"/>
                  <a:pt x="12" y="1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0"/>
                  <a:pt x="16" y="0"/>
                  <a:pt x="16" y="1"/>
                </a:cubicBezTo>
                <a:cubicBezTo>
                  <a:pt x="16" y="1"/>
                  <a:pt x="16" y="2"/>
                  <a:pt x="15" y="3"/>
                </a:cubicBezTo>
                <a:cubicBezTo>
                  <a:pt x="14" y="4"/>
                  <a:pt x="14" y="5"/>
                  <a:pt x="13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5" y="6"/>
                  <a:pt x="16" y="6"/>
                  <a:pt x="16" y="6"/>
                </a:cubicBezTo>
                <a:cubicBezTo>
                  <a:pt x="15" y="9"/>
                  <a:pt x="14" y="11"/>
                  <a:pt x="12" y="14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3"/>
                  <a:pt x="11" y="13"/>
                  <a:pt x="10" y="13"/>
                </a:cubicBezTo>
                <a:cubicBezTo>
                  <a:pt x="10" y="13"/>
                  <a:pt x="9" y="13"/>
                  <a:pt x="9" y="13"/>
                </a:cubicBezTo>
                <a:cubicBezTo>
                  <a:pt x="8" y="15"/>
                  <a:pt x="7" y="17"/>
                  <a:pt x="7" y="18"/>
                </a:cubicBezTo>
                <a:cubicBezTo>
                  <a:pt x="6" y="20"/>
                  <a:pt x="6" y="21"/>
                  <a:pt x="5" y="23"/>
                </a:cubicBezTo>
                <a:cubicBezTo>
                  <a:pt x="5" y="24"/>
                  <a:pt x="5" y="25"/>
                  <a:pt x="5" y="26"/>
                </a:cubicBezTo>
                <a:cubicBezTo>
                  <a:pt x="5" y="28"/>
                  <a:pt x="5" y="28"/>
                  <a:pt x="6" y="28"/>
                </a:cubicBezTo>
                <a:cubicBezTo>
                  <a:pt x="7" y="28"/>
                  <a:pt x="8" y="28"/>
                  <a:pt x="9" y="27"/>
                </a:cubicBezTo>
                <a:cubicBezTo>
                  <a:pt x="10" y="26"/>
                  <a:pt x="11" y="25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8" y="32"/>
                  <a:pt x="5" y="35"/>
                  <a:pt x="3" y="35"/>
                </a:cubicBezTo>
                <a:cubicBezTo>
                  <a:pt x="2" y="35"/>
                  <a:pt x="1" y="34"/>
                  <a:pt x="1" y="34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1" y="27"/>
                  <a:pt x="1" y="25"/>
                  <a:pt x="2" y="23"/>
                </a:cubicBezTo>
                <a:cubicBezTo>
                  <a:pt x="2" y="23"/>
                  <a:pt x="2" y="23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5"/>
                  <a:pt x="0" y="25"/>
                </a:cubicBezTo>
                <a:cubicBezTo>
                  <a:pt x="0" y="25"/>
                  <a:pt x="0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1"/>
                  <a:pt x="4" y="18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3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2" y="12"/>
                  <a:pt x="2" y="10"/>
                </a:cubicBezTo>
                <a:cubicBezTo>
                  <a:pt x="3" y="9"/>
                  <a:pt x="3" y="8"/>
                  <a:pt x="4" y="7"/>
                </a:cubicBezTo>
                <a:cubicBezTo>
                  <a:pt x="4" y="7"/>
                  <a:pt x="5" y="6"/>
                  <a:pt x="6" y="6"/>
                </a:cubicBezTo>
                <a:cubicBezTo>
                  <a:pt x="6" y="6"/>
                  <a:pt x="7" y="6"/>
                  <a:pt x="9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45"/>
          <p:cNvSpPr/>
          <p:nvPr/>
        </p:nvSpPr>
        <p:spPr bwMode="auto">
          <a:xfrm>
            <a:off x="3646214" y="4349619"/>
            <a:ext cx="43699" cy="71167"/>
          </a:xfrm>
          <a:custGeom>
            <a:avLst/>
            <a:gdLst>
              <a:gd name="T0" fmla="*/ 0 w 15"/>
              <a:gd name="T1" fmla="*/ 17 h 24"/>
              <a:gd name="T2" fmla="*/ 0 w 15"/>
              <a:gd name="T3" fmla="*/ 14 h 24"/>
              <a:gd name="T4" fmla="*/ 2 w 15"/>
              <a:gd name="T5" fmla="*/ 11 h 24"/>
              <a:gd name="T6" fmla="*/ 0 w 15"/>
              <a:gd name="T7" fmla="*/ 10 h 24"/>
              <a:gd name="T8" fmla="*/ 0 w 15"/>
              <a:gd name="T9" fmla="*/ 8 h 24"/>
              <a:gd name="T10" fmla="*/ 1 w 15"/>
              <a:gd name="T11" fmla="*/ 5 h 24"/>
              <a:gd name="T12" fmla="*/ 3 w 15"/>
              <a:gd name="T13" fmla="*/ 2 h 24"/>
              <a:gd name="T14" fmla="*/ 5 w 15"/>
              <a:gd name="T15" fmla="*/ 0 h 24"/>
              <a:gd name="T16" fmla="*/ 5 w 15"/>
              <a:gd name="T17" fmla="*/ 0 h 24"/>
              <a:gd name="T18" fmla="*/ 6 w 15"/>
              <a:gd name="T19" fmla="*/ 0 h 24"/>
              <a:gd name="T20" fmla="*/ 5 w 15"/>
              <a:gd name="T21" fmla="*/ 3 h 24"/>
              <a:gd name="T22" fmla="*/ 12 w 15"/>
              <a:gd name="T23" fmla="*/ 2 h 24"/>
              <a:gd name="T24" fmla="*/ 12 w 15"/>
              <a:gd name="T25" fmla="*/ 2 h 24"/>
              <a:gd name="T26" fmla="*/ 13 w 15"/>
              <a:gd name="T27" fmla="*/ 3 h 24"/>
              <a:gd name="T28" fmla="*/ 13 w 15"/>
              <a:gd name="T29" fmla="*/ 5 h 24"/>
              <a:gd name="T30" fmla="*/ 13 w 15"/>
              <a:gd name="T31" fmla="*/ 7 h 24"/>
              <a:gd name="T32" fmla="*/ 11 w 15"/>
              <a:gd name="T33" fmla="*/ 9 h 24"/>
              <a:gd name="T34" fmla="*/ 9 w 15"/>
              <a:gd name="T35" fmla="*/ 13 h 24"/>
              <a:gd name="T36" fmla="*/ 8 w 15"/>
              <a:gd name="T37" fmla="*/ 17 h 24"/>
              <a:gd name="T38" fmla="*/ 9 w 15"/>
              <a:gd name="T39" fmla="*/ 18 h 24"/>
              <a:gd name="T40" fmla="*/ 15 w 15"/>
              <a:gd name="T41" fmla="*/ 14 h 24"/>
              <a:gd name="T42" fmla="*/ 15 w 15"/>
              <a:gd name="T43" fmla="*/ 16 h 24"/>
              <a:gd name="T44" fmla="*/ 11 w 15"/>
              <a:gd name="T45" fmla="*/ 21 h 24"/>
              <a:gd name="T46" fmla="*/ 9 w 15"/>
              <a:gd name="T47" fmla="*/ 23 h 24"/>
              <a:gd name="T48" fmla="*/ 7 w 15"/>
              <a:gd name="T49" fmla="*/ 24 h 24"/>
              <a:gd name="T50" fmla="*/ 5 w 15"/>
              <a:gd name="T51" fmla="*/ 23 h 24"/>
              <a:gd name="T52" fmla="*/ 4 w 15"/>
              <a:gd name="T53" fmla="*/ 19 h 24"/>
              <a:gd name="T54" fmla="*/ 5 w 15"/>
              <a:gd name="T55" fmla="*/ 16 h 24"/>
              <a:gd name="T56" fmla="*/ 7 w 15"/>
              <a:gd name="T57" fmla="*/ 12 h 24"/>
              <a:gd name="T58" fmla="*/ 9 w 15"/>
              <a:gd name="T59" fmla="*/ 8 h 24"/>
              <a:gd name="T60" fmla="*/ 7 w 15"/>
              <a:gd name="T61" fmla="*/ 8 h 24"/>
              <a:gd name="T62" fmla="*/ 6 w 15"/>
              <a:gd name="T63" fmla="*/ 9 h 24"/>
              <a:gd name="T64" fmla="*/ 4 w 15"/>
              <a:gd name="T65" fmla="*/ 9 h 24"/>
              <a:gd name="T66" fmla="*/ 0 w 15"/>
              <a:gd name="T67" fmla="*/ 1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" h="24">
                <a:moveTo>
                  <a:pt x="0" y="17"/>
                </a:move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1" y="12"/>
                  <a:pt x="2" y="11"/>
                </a:cubicBezTo>
                <a:cubicBezTo>
                  <a:pt x="1" y="11"/>
                  <a:pt x="1" y="10"/>
                  <a:pt x="0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8"/>
                  <a:pt x="0" y="7"/>
                  <a:pt x="1" y="5"/>
                </a:cubicBezTo>
                <a:cubicBezTo>
                  <a:pt x="1" y="4"/>
                  <a:pt x="2" y="3"/>
                  <a:pt x="3" y="2"/>
                </a:cubicBezTo>
                <a:cubicBezTo>
                  <a:pt x="3" y="1"/>
                  <a:pt x="4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5" y="3"/>
                </a:cubicBezTo>
                <a:cubicBezTo>
                  <a:pt x="8" y="2"/>
                  <a:pt x="11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3"/>
                </a:cubicBezTo>
                <a:cubicBezTo>
                  <a:pt x="13" y="4"/>
                  <a:pt x="13" y="5"/>
                  <a:pt x="13" y="5"/>
                </a:cubicBezTo>
                <a:cubicBezTo>
                  <a:pt x="13" y="6"/>
                  <a:pt x="13" y="6"/>
                  <a:pt x="13" y="7"/>
                </a:cubicBezTo>
                <a:cubicBezTo>
                  <a:pt x="12" y="7"/>
                  <a:pt x="12" y="8"/>
                  <a:pt x="11" y="9"/>
                </a:cubicBezTo>
                <a:cubicBezTo>
                  <a:pt x="10" y="10"/>
                  <a:pt x="10" y="12"/>
                  <a:pt x="9" y="13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9" y="18"/>
                  <a:pt x="9" y="18"/>
                </a:cubicBezTo>
                <a:cubicBezTo>
                  <a:pt x="11" y="18"/>
                  <a:pt x="12" y="17"/>
                  <a:pt x="15" y="14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8"/>
                  <a:pt x="12" y="20"/>
                  <a:pt x="11" y="21"/>
                </a:cubicBezTo>
                <a:cubicBezTo>
                  <a:pt x="10" y="22"/>
                  <a:pt x="10" y="23"/>
                  <a:pt x="9" y="23"/>
                </a:cubicBezTo>
                <a:cubicBezTo>
                  <a:pt x="8" y="24"/>
                  <a:pt x="7" y="24"/>
                  <a:pt x="7" y="24"/>
                </a:cubicBezTo>
                <a:cubicBezTo>
                  <a:pt x="6" y="24"/>
                  <a:pt x="6" y="24"/>
                  <a:pt x="5" y="23"/>
                </a:cubicBezTo>
                <a:cubicBezTo>
                  <a:pt x="5" y="22"/>
                  <a:pt x="4" y="21"/>
                  <a:pt x="4" y="19"/>
                </a:cubicBezTo>
                <a:cubicBezTo>
                  <a:pt x="4" y="18"/>
                  <a:pt x="5" y="17"/>
                  <a:pt x="5" y="16"/>
                </a:cubicBezTo>
                <a:cubicBezTo>
                  <a:pt x="5" y="15"/>
                  <a:pt x="6" y="14"/>
                  <a:pt x="7" y="12"/>
                </a:cubicBezTo>
                <a:cubicBezTo>
                  <a:pt x="7" y="11"/>
                  <a:pt x="8" y="9"/>
                  <a:pt x="9" y="8"/>
                </a:cubicBezTo>
                <a:cubicBezTo>
                  <a:pt x="8" y="8"/>
                  <a:pt x="8" y="8"/>
                  <a:pt x="7" y="8"/>
                </a:cubicBezTo>
                <a:cubicBezTo>
                  <a:pt x="7" y="8"/>
                  <a:pt x="6" y="9"/>
                  <a:pt x="6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12"/>
                  <a:pt x="1" y="14"/>
                  <a:pt x="0" y="1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Freeform 46"/>
          <p:cNvSpPr>
            <a:spLocks noEditPoints="1"/>
          </p:cNvSpPr>
          <p:nvPr/>
        </p:nvSpPr>
        <p:spPr bwMode="auto">
          <a:xfrm>
            <a:off x="3687416" y="4347122"/>
            <a:ext cx="64924" cy="77409"/>
          </a:xfrm>
          <a:custGeom>
            <a:avLst/>
            <a:gdLst>
              <a:gd name="T0" fmla="*/ 4 w 22"/>
              <a:gd name="T1" fmla="*/ 9 h 26"/>
              <a:gd name="T2" fmla="*/ 11 w 22"/>
              <a:gd name="T3" fmla="*/ 2 h 26"/>
              <a:gd name="T4" fmla="*/ 17 w 22"/>
              <a:gd name="T5" fmla="*/ 0 h 26"/>
              <a:gd name="T6" fmla="*/ 17 w 22"/>
              <a:gd name="T7" fmla="*/ 1 h 26"/>
              <a:gd name="T8" fmla="*/ 18 w 22"/>
              <a:gd name="T9" fmla="*/ 2 h 26"/>
              <a:gd name="T10" fmla="*/ 18 w 22"/>
              <a:gd name="T11" fmla="*/ 3 h 26"/>
              <a:gd name="T12" fmla="*/ 18 w 22"/>
              <a:gd name="T13" fmla="*/ 4 h 26"/>
              <a:gd name="T14" fmla="*/ 17 w 22"/>
              <a:gd name="T15" fmla="*/ 5 h 26"/>
              <a:gd name="T16" fmla="*/ 17 w 22"/>
              <a:gd name="T17" fmla="*/ 6 h 26"/>
              <a:gd name="T18" fmla="*/ 18 w 22"/>
              <a:gd name="T19" fmla="*/ 7 h 26"/>
              <a:gd name="T20" fmla="*/ 18 w 22"/>
              <a:gd name="T21" fmla="*/ 8 h 26"/>
              <a:gd name="T22" fmla="*/ 17 w 22"/>
              <a:gd name="T23" fmla="*/ 11 h 26"/>
              <a:gd name="T24" fmla="*/ 15 w 22"/>
              <a:gd name="T25" fmla="*/ 14 h 26"/>
              <a:gd name="T26" fmla="*/ 15 w 22"/>
              <a:gd name="T27" fmla="*/ 17 h 26"/>
              <a:gd name="T28" fmla="*/ 16 w 22"/>
              <a:gd name="T29" fmla="*/ 19 h 26"/>
              <a:gd name="T30" fmla="*/ 22 w 22"/>
              <a:gd name="T31" fmla="*/ 15 h 26"/>
              <a:gd name="T32" fmla="*/ 22 w 22"/>
              <a:gd name="T33" fmla="*/ 17 h 26"/>
              <a:gd name="T34" fmla="*/ 13 w 22"/>
              <a:gd name="T35" fmla="*/ 26 h 26"/>
              <a:gd name="T36" fmla="*/ 11 w 22"/>
              <a:gd name="T37" fmla="*/ 26 h 26"/>
              <a:gd name="T38" fmla="*/ 11 w 22"/>
              <a:gd name="T39" fmla="*/ 23 h 26"/>
              <a:gd name="T40" fmla="*/ 12 w 22"/>
              <a:gd name="T41" fmla="*/ 16 h 26"/>
              <a:gd name="T42" fmla="*/ 7 w 22"/>
              <a:gd name="T43" fmla="*/ 23 h 26"/>
              <a:gd name="T44" fmla="*/ 4 w 22"/>
              <a:gd name="T45" fmla="*/ 25 h 26"/>
              <a:gd name="T46" fmla="*/ 3 w 22"/>
              <a:gd name="T47" fmla="*/ 24 h 26"/>
              <a:gd name="T48" fmla="*/ 1 w 22"/>
              <a:gd name="T49" fmla="*/ 21 h 26"/>
              <a:gd name="T50" fmla="*/ 0 w 22"/>
              <a:gd name="T51" fmla="*/ 17 h 26"/>
              <a:gd name="T52" fmla="*/ 1 w 22"/>
              <a:gd name="T53" fmla="*/ 14 h 26"/>
              <a:gd name="T54" fmla="*/ 2 w 22"/>
              <a:gd name="T55" fmla="*/ 12 h 26"/>
              <a:gd name="T56" fmla="*/ 4 w 22"/>
              <a:gd name="T57" fmla="*/ 9 h 26"/>
              <a:gd name="T58" fmla="*/ 16 w 22"/>
              <a:gd name="T59" fmla="*/ 6 h 26"/>
              <a:gd name="T60" fmla="*/ 6 w 22"/>
              <a:gd name="T61" fmla="*/ 12 h 26"/>
              <a:gd name="T62" fmla="*/ 4 w 22"/>
              <a:gd name="T63" fmla="*/ 18 h 26"/>
              <a:gd name="T64" fmla="*/ 4 w 22"/>
              <a:gd name="T65" fmla="*/ 20 h 26"/>
              <a:gd name="T66" fmla="*/ 5 w 22"/>
              <a:gd name="T67" fmla="*/ 20 h 26"/>
              <a:gd name="T68" fmla="*/ 6 w 22"/>
              <a:gd name="T69" fmla="*/ 20 h 26"/>
              <a:gd name="T70" fmla="*/ 10 w 22"/>
              <a:gd name="T71" fmla="*/ 14 h 26"/>
              <a:gd name="T72" fmla="*/ 16 w 22"/>
              <a:gd name="T73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" h="26">
                <a:moveTo>
                  <a:pt x="4" y="9"/>
                </a:moveTo>
                <a:cubicBezTo>
                  <a:pt x="6" y="6"/>
                  <a:pt x="9" y="4"/>
                  <a:pt x="11" y="2"/>
                </a:cubicBezTo>
                <a:cubicBezTo>
                  <a:pt x="13" y="1"/>
                  <a:pt x="15" y="0"/>
                  <a:pt x="17" y="0"/>
                </a:cubicBezTo>
                <a:cubicBezTo>
                  <a:pt x="17" y="0"/>
                  <a:pt x="17" y="0"/>
                  <a:pt x="17" y="1"/>
                </a:cubicBezTo>
                <a:cubicBezTo>
                  <a:pt x="18" y="1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5"/>
                </a:cubicBezTo>
                <a:cubicBezTo>
                  <a:pt x="17" y="5"/>
                  <a:pt x="17" y="6"/>
                  <a:pt x="17" y="6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9"/>
                  <a:pt x="17" y="10"/>
                  <a:pt x="17" y="11"/>
                </a:cubicBezTo>
                <a:cubicBezTo>
                  <a:pt x="16" y="13"/>
                  <a:pt x="15" y="14"/>
                  <a:pt x="15" y="14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19"/>
                  <a:pt x="15" y="19"/>
                  <a:pt x="16" y="19"/>
                </a:cubicBezTo>
                <a:cubicBezTo>
                  <a:pt x="17" y="19"/>
                  <a:pt x="19" y="18"/>
                  <a:pt x="22" y="15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23"/>
                  <a:pt x="14" y="26"/>
                  <a:pt x="13" y="26"/>
                </a:cubicBezTo>
                <a:cubicBezTo>
                  <a:pt x="12" y="26"/>
                  <a:pt x="12" y="26"/>
                  <a:pt x="11" y="26"/>
                </a:cubicBezTo>
                <a:cubicBezTo>
                  <a:pt x="11" y="25"/>
                  <a:pt x="11" y="24"/>
                  <a:pt x="11" y="23"/>
                </a:cubicBezTo>
                <a:cubicBezTo>
                  <a:pt x="11" y="21"/>
                  <a:pt x="11" y="19"/>
                  <a:pt x="12" y="16"/>
                </a:cubicBezTo>
                <a:cubicBezTo>
                  <a:pt x="10" y="19"/>
                  <a:pt x="8" y="22"/>
                  <a:pt x="7" y="23"/>
                </a:cubicBezTo>
                <a:cubicBezTo>
                  <a:pt x="6" y="25"/>
                  <a:pt x="5" y="25"/>
                  <a:pt x="4" y="25"/>
                </a:cubicBezTo>
                <a:cubicBezTo>
                  <a:pt x="4" y="25"/>
                  <a:pt x="3" y="25"/>
                  <a:pt x="3" y="24"/>
                </a:cubicBezTo>
                <a:cubicBezTo>
                  <a:pt x="2" y="23"/>
                  <a:pt x="2" y="22"/>
                  <a:pt x="1" y="21"/>
                </a:cubicBezTo>
                <a:cubicBezTo>
                  <a:pt x="1" y="20"/>
                  <a:pt x="0" y="18"/>
                  <a:pt x="0" y="17"/>
                </a:cubicBezTo>
                <a:cubicBezTo>
                  <a:pt x="0" y="16"/>
                  <a:pt x="1" y="15"/>
                  <a:pt x="1" y="14"/>
                </a:cubicBezTo>
                <a:cubicBezTo>
                  <a:pt x="1" y="13"/>
                  <a:pt x="1" y="13"/>
                  <a:pt x="2" y="12"/>
                </a:cubicBezTo>
                <a:cubicBezTo>
                  <a:pt x="2" y="11"/>
                  <a:pt x="3" y="10"/>
                  <a:pt x="4" y="9"/>
                </a:cubicBezTo>
                <a:close/>
                <a:moveTo>
                  <a:pt x="16" y="6"/>
                </a:moveTo>
                <a:cubicBezTo>
                  <a:pt x="11" y="8"/>
                  <a:pt x="8" y="10"/>
                  <a:pt x="6" y="12"/>
                </a:cubicBezTo>
                <a:cubicBezTo>
                  <a:pt x="4" y="14"/>
                  <a:pt x="4" y="16"/>
                  <a:pt x="4" y="18"/>
                </a:cubicBezTo>
                <a:cubicBezTo>
                  <a:pt x="4" y="19"/>
                  <a:pt x="4" y="19"/>
                  <a:pt x="4" y="20"/>
                </a:cubicBezTo>
                <a:cubicBezTo>
                  <a:pt x="4" y="20"/>
                  <a:pt x="4" y="20"/>
                  <a:pt x="5" y="20"/>
                </a:cubicBezTo>
                <a:cubicBezTo>
                  <a:pt x="5" y="20"/>
                  <a:pt x="5" y="20"/>
                  <a:pt x="6" y="20"/>
                </a:cubicBezTo>
                <a:cubicBezTo>
                  <a:pt x="7" y="18"/>
                  <a:pt x="9" y="17"/>
                  <a:pt x="10" y="14"/>
                </a:cubicBezTo>
                <a:cubicBezTo>
                  <a:pt x="12" y="12"/>
                  <a:pt x="14" y="9"/>
                  <a:pt x="16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Freeform 47"/>
          <p:cNvSpPr/>
          <p:nvPr/>
        </p:nvSpPr>
        <p:spPr bwMode="auto">
          <a:xfrm>
            <a:off x="3749843" y="4355862"/>
            <a:ext cx="49941" cy="68670"/>
          </a:xfrm>
          <a:custGeom>
            <a:avLst/>
            <a:gdLst>
              <a:gd name="T0" fmla="*/ 4 w 17"/>
              <a:gd name="T1" fmla="*/ 12 h 23"/>
              <a:gd name="T2" fmla="*/ 3 w 17"/>
              <a:gd name="T3" fmla="*/ 15 h 23"/>
              <a:gd name="T4" fmla="*/ 3 w 17"/>
              <a:gd name="T5" fmla="*/ 16 h 23"/>
              <a:gd name="T6" fmla="*/ 4 w 17"/>
              <a:gd name="T7" fmla="*/ 18 h 23"/>
              <a:gd name="T8" fmla="*/ 10 w 17"/>
              <a:gd name="T9" fmla="*/ 12 h 23"/>
              <a:gd name="T10" fmla="*/ 11 w 17"/>
              <a:gd name="T11" fmla="*/ 7 h 23"/>
              <a:gd name="T12" fmla="*/ 13 w 17"/>
              <a:gd name="T13" fmla="*/ 2 h 23"/>
              <a:gd name="T14" fmla="*/ 15 w 17"/>
              <a:gd name="T15" fmla="*/ 0 h 23"/>
              <a:gd name="T16" fmla="*/ 17 w 17"/>
              <a:gd name="T17" fmla="*/ 2 h 23"/>
              <a:gd name="T18" fmla="*/ 16 w 17"/>
              <a:gd name="T19" fmla="*/ 5 h 23"/>
              <a:gd name="T20" fmla="*/ 15 w 17"/>
              <a:gd name="T21" fmla="*/ 9 h 23"/>
              <a:gd name="T22" fmla="*/ 13 w 17"/>
              <a:gd name="T23" fmla="*/ 13 h 23"/>
              <a:gd name="T24" fmla="*/ 14 w 17"/>
              <a:gd name="T25" fmla="*/ 14 h 23"/>
              <a:gd name="T26" fmla="*/ 15 w 17"/>
              <a:gd name="T27" fmla="*/ 14 h 23"/>
              <a:gd name="T28" fmla="*/ 17 w 17"/>
              <a:gd name="T29" fmla="*/ 12 h 23"/>
              <a:gd name="T30" fmla="*/ 17 w 17"/>
              <a:gd name="T31" fmla="*/ 14 h 23"/>
              <a:gd name="T32" fmla="*/ 15 w 17"/>
              <a:gd name="T33" fmla="*/ 16 h 23"/>
              <a:gd name="T34" fmla="*/ 13 w 17"/>
              <a:gd name="T35" fmla="*/ 17 h 23"/>
              <a:gd name="T36" fmla="*/ 11 w 17"/>
              <a:gd name="T37" fmla="*/ 16 h 23"/>
              <a:gd name="T38" fmla="*/ 7 w 17"/>
              <a:gd name="T39" fmla="*/ 21 h 23"/>
              <a:gd name="T40" fmla="*/ 4 w 17"/>
              <a:gd name="T41" fmla="*/ 23 h 23"/>
              <a:gd name="T42" fmla="*/ 1 w 17"/>
              <a:gd name="T43" fmla="*/ 20 h 23"/>
              <a:gd name="T44" fmla="*/ 0 w 17"/>
              <a:gd name="T45" fmla="*/ 14 h 23"/>
              <a:gd name="T46" fmla="*/ 4 w 17"/>
              <a:gd name="T47" fmla="*/ 4 h 23"/>
              <a:gd name="T48" fmla="*/ 6 w 17"/>
              <a:gd name="T49" fmla="*/ 1 h 23"/>
              <a:gd name="T50" fmla="*/ 7 w 17"/>
              <a:gd name="T51" fmla="*/ 1 h 23"/>
              <a:gd name="T52" fmla="*/ 9 w 17"/>
              <a:gd name="T53" fmla="*/ 1 h 23"/>
              <a:gd name="T54" fmla="*/ 9 w 17"/>
              <a:gd name="T55" fmla="*/ 2 h 23"/>
              <a:gd name="T56" fmla="*/ 8 w 17"/>
              <a:gd name="T57" fmla="*/ 7 h 23"/>
              <a:gd name="T58" fmla="*/ 4 w 17"/>
              <a:gd name="T59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" h="23">
                <a:moveTo>
                  <a:pt x="4" y="12"/>
                </a:move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4" y="18"/>
                  <a:pt x="4" y="18"/>
                </a:cubicBezTo>
                <a:cubicBezTo>
                  <a:pt x="5" y="18"/>
                  <a:pt x="7" y="16"/>
                  <a:pt x="10" y="12"/>
                </a:cubicBezTo>
                <a:cubicBezTo>
                  <a:pt x="10" y="11"/>
                  <a:pt x="10" y="9"/>
                  <a:pt x="11" y="7"/>
                </a:cubicBezTo>
                <a:cubicBezTo>
                  <a:pt x="12" y="5"/>
                  <a:pt x="12" y="4"/>
                  <a:pt x="13" y="2"/>
                </a:cubicBezTo>
                <a:cubicBezTo>
                  <a:pt x="14" y="1"/>
                  <a:pt x="15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3"/>
                  <a:pt x="16" y="4"/>
                  <a:pt x="16" y="5"/>
                </a:cubicBezTo>
                <a:cubicBezTo>
                  <a:pt x="16" y="6"/>
                  <a:pt x="15" y="7"/>
                  <a:pt x="15" y="9"/>
                </a:cubicBezTo>
                <a:cubicBezTo>
                  <a:pt x="14" y="10"/>
                  <a:pt x="14" y="11"/>
                  <a:pt x="13" y="13"/>
                </a:cubicBezTo>
                <a:cubicBezTo>
                  <a:pt x="13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3"/>
                  <a:pt x="16" y="13"/>
                  <a:pt x="17" y="12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5"/>
                  <a:pt x="15" y="16"/>
                  <a:pt x="15" y="16"/>
                </a:cubicBezTo>
                <a:cubicBezTo>
                  <a:pt x="14" y="17"/>
                  <a:pt x="14" y="17"/>
                  <a:pt x="13" y="17"/>
                </a:cubicBezTo>
                <a:cubicBezTo>
                  <a:pt x="12" y="17"/>
                  <a:pt x="12" y="16"/>
                  <a:pt x="11" y="16"/>
                </a:cubicBezTo>
                <a:cubicBezTo>
                  <a:pt x="9" y="18"/>
                  <a:pt x="8" y="20"/>
                  <a:pt x="7" y="21"/>
                </a:cubicBezTo>
                <a:cubicBezTo>
                  <a:pt x="6" y="22"/>
                  <a:pt x="5" y="23"/>
                  <a:pt x="4" y="23"/>
                </a:cubicBezTo>
                <a:cubicBezTo>
                  <a:pt x="3" y="23"/>
                  <a:pt x="2" y="22"/>
                  <a:pt x="1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0" y="11"/>
                  <a:pt x="1" y="8"/>
                  <a:pt x="4" y="4"/>
                </a:cubicBezTo>
                <a:cubicBezTo>
                  <a:pt x="5" y="2"/>
                  <a:pt x="5" y="2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9" y="1"/>
                </a:cubicBezTo>
                <a:cubicBezTo>
                  <a:pt x="9" y="1"/>
                  <a:pt x="9" y="1"/>
                  <a:pt x="9" y="2"/>
                </a:cubicBezTo>
                <a:cubicBezTo>
                  <a:pt x="9" y="3"/>
                  <a:pt x="9" y="4"/>
                  <a:pt x="8" y="7"/>
                </a:cubicBezTo>
                <a:cubicBezTo>
                  <a:pt x="6" y="9"/>
                  <a:pt x="5" y="11"/>
                  <a:pt x="4" y="12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Freeform 48"/>
          <p:cNvSpPr>
            <a:spLocks noEditPoints="1"/>
          </p:cNvSpPr>
          <p:nvPr/>
        </p:nvSpPr>
        <p:spPr bwMode="auto">
          <a:xfrm>
            <a:off x="3799784" y="4349619"/>
            <a:ext cx="44947" cy="74912"/>
          </a:xfrm>
          <a:custGeom>
            <a:avLst/>
            <a:gdLst>
              <a:gd name="T0" fmla="*/ 4 w 15"/>
              <a:gd name="T1" fmla="*/ 15 h 25"/>
              <a:gd name="T2" fmla="*/ 4 w 15"/>
              <a:gd name="T3" fmla="*/ 16 h 25"/>
              <a:gd name="T4" fmla="*/ 5 w 15"/>
              <a:gd name="T5" fmla="*/ 19 h 25"/>
              <a:gd name="T6" fmla="*/ 7 w 15"/>
              <a:gd name="T7" fmla="*/ 20 h 25"/>
              <a:gd name="T8" fmla="*/ 9 w 15"/>
              <a:gd name="T9" fmla="*/ 19 h 25"/>
              <a:gd name="T10" fmla="*/ 12 w 15"/>
              <a:gd name="T11" fmla="*/ 17 h 25"/>
              <a:gd name="T12" fmla="*/ 15 w 15"/>
              <a:gd name="T13" fmla="*/ 14 h 25"/>
              <a:gd name="T14" fmla="*/ 15 w 15"/>
              <a:gd name="T15" fmla="*/ 16 h 25"/>
              <a:gd name="T16" fmla="*/ 10 w 15"/>
              <a:gd name="T17" fmla="*/ 23 h 25"/>
              <a:gd name="T18" fmla="*/ 5 w 15"/>
              <a:gd name="T19" fmla="*/ 25 h 25"/>
              <a:gd name="T20" fmla="*/ 1 w 15"/>
              <a:gd name="T21" fmla="*/ 23 h 25"/>
              <a:gd name="T22" fmla="*/ 0 w 15"/>
              <a:gd name="T23" fmla="*/ 17 h 25"/>
              <a:gd name="T24" fmla="*/ 1 w 15"/>
              <a:gd name="T25" fmla="*/ 11 h 25"/>
              <a:gd name="T26" fmla="*/ 5 w 15"/>
              <a:gd name="T27" fmla="*/ 5 h 25"/>
              <a:gd name="T28" fmla="*/ 9 w 15"/>
              <a:gd name="T29" fmla="*/ 1 h 25"/>
              <a:gd name="T30" fmla="*/ 12 w 15"/>
              <a:gd name="T31" fmla="*/ 0 h 25"/>
              <a:gd name="T32" fmla="*/ 14 w 15"/>
              <a:gd name="T33" fmla="*/ 1 h 25"/>
              <a:gd name="T34" fmla="*/ 15 w 15"/>
              <a:gd name="T35" fmla="*/ 3 h 25"/>
              <a:gd name="T36" fmla="*/ 13 w 15"/>
              <a:gd name="T37" fmla="*/ 7 h 25"/>
              <a:gd name="T38" fmla="*/ 10 w 15"/>
              <a:gd name="T39" fmla="*/ 11 h 25"/>
              <a:gd name="T40" fmla="*/ 4 w 15"/>
              <a:gd name="T41" fmla="*/ 15 h 25"/>
              <a:gd name="T42" fmla="*/ 4 w 15"/>
              <a:gd name="T43" fmla="*/ 13 h 25"/>
              <a:gd name="T44" fmla="*/ 8 w 15"/>
              <a:gd name="T45" fmla="*/ 10 h 25"/>
              <a:gd name="T46" fmla="*/ 10 w 15"/>
              <a:gd name="T47" fmla="*/ 7 h 25"/>
              <a:gd name="T48" fmla="*/ 11 w 15"/>
              <a:gd name="T49" fmla="*/ 5 h 25"/>
              <a:gd name="T50" fmla="*/ 11 w 15"/>
              <a:gd name="T51" fmla="*/ 4 h 25"/>
              <a:gd name="T52" fmla="*/ 9 w 15"/>
              <a:gd name="T53" fmla="*/ 5 h 25"/>
              <a:gd name="T54" fmla="*/ 7 w 15"/>
              <a:gd name="T55" fmla="*/ 7 h 25"/>
              <a:gd name="T56" fmla="*/ 5 w 15"/>
              <a:gd name="T57" fmla="*/ 9 h 25"/>
              <a:gd name="T58" fmla="*/ 4 w 15"/>
              <a:gd name="T5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" h="25">
                <a:moveTo>
                  <a:pt x="4" y="15"/>
                </a:moveTo>
                <a:cubicBezTo>
                  <a:pt x="4" y="16"/>
                  <a:pt x="4" y="16"/>
                  <a:pt x="4" y="16"/>
                </a:cubicBezTo>
                <a:cubicBezTo>
                  <a:pt x="4" y="17"/>
                  <a:pt x="4" y="18"/>
                  <a:pt x="5" y="19"/>
                </a:cubicBezTo>
                <a:cubicBezTo>
                  <a:pt x="5" y="20"/>
                  <a:pt x="6" y="20"/>
                  <a:pt x="7" y="20"/>
                </a:cubicBezTo>
                <a:cubicBezTo>
                  <a:pt x="7" y="20"/>
                  <a:pt x="8" y="20"/>
                  <a:pt x="9" y="19"/>
                </a:cubicBezTo>
                <a:cubicBezTo>
                  <a:pt x="10" y="19"/>
                  <a:pt x="11" y="18"/>
                  <a:pt x="12" y="17"/>
                </a:cubicBezTo>
                <a:cubicBezTo>
                  <a:pt x="13" y="17"/>
                  <a:pt x="14" y="15"/>
                  <a:pt x="15" y="14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9"/>
                  <a:pt x="11" y="21"/>
                  <a:pt x="10" y="23"/>
                </a:cubicBezTo>
                <a:cubicBezTo>
                  <a:pt x="8" y="25"/>
                  <a:pt x="6" y="25"/>
                  <a:pt x="5" y="25"/>
                </a:cubicBezTo>
                <a:cubicBezTo>
                  <a:pt x="3" y="25"/>
                  <a:pt x="2" y="25"/>
                  <a:pt x="1" y="23"/>
                </a:cubicBezTo>
                <a:cubicBezTo>
                  <a:pt x="0" y="22"/>
                  <a:pt x="0" y="19"/>
                  <a:pt x="0" y="17"/>
                </a:cubicBezTo>
                <a:cubicBezTo>
                  <a:pt x="0" y="15"/>
                  <a:pt x="0" y="12"/>
                  <a:pt x="1" y="11"/>
                </a:cubicBezTo>
                <a:cubicBezTo>
                  <a:pt x="2" y="9"/>
                  <a:pt x="3" y="7"/>
                  <a:pt x="5" y="5"/>
                </a:cubicBezTo>
                <a:cubicBezTo>
                  <a:pt x="6" y="3"/>
                  <a:pt x="8" y="2"/>
                  <a:pt x="9" y="1"/>
                </a:cubicBezTo>
                <a:cubicBezTo>
                  <a:pt x="10" y="1"/>
                  <a:pt x="11" y="0"/>
                  <a:pt x="12" y="0"/>
                </a:cubicBezTo>
                <a:cubicBezTo>
                  <a:pt x="13" y="0"/>
                  <a:pt x="14" y="0"/>
                  <a:pt x="14" y="1"/>
                </a:cubicBezTo>
                <a:cubicBezTo>
                  <a:pt x="14" y="1"/>
                  <a:pt x="15" y="2"/>
                  <a:pt x="15" y="3"/>
                </a:cubicBezTo>
                <a:cubicBezTo>
                  <a:pt x="15" y="4"/>
                  <a:pt x="14" y="6"/>
                  <a:pt x="13" y="7"/>
                </a:cubicBezTo>
                <a:cubicBezTo>
                  <a:pt x="13" y="9"/>
                  <a:pt x="12" y="10"/>
                  <a:pt x="10" y="11"/>
                </a:cubicBezTo>
                <a:cubicBezTo>
                  <a:pt x="8" y="13"/>
                  <a:pt x="6" y="14"/>
                  <a:pt x="4" y="15"/>
                </a:cubicBezTo>
                <a:close/>
                <a:moveTo>
                  <a:pt x="4" y="13"/>
                </a:moveTo>
                <a:cubicBezTo>
                  <a:pt x="6" y="12"/>
                  <a:pt x="7" y="11"/>
                  <a:pt x="8" y="10"/>
                </a:cubicBezTo>
                <a:cubicBezTo>
                  <a:pt x="9" y="9"/>
                  <a:pt x="10" y="8"/>
                  <a:pt x="10" y="7"/>
                </a:cubicBezTo>
                <a:cubicBezTo>
                  <a:pt x="11" y="6"/>
                  <a:pt x="11" y="5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0" y="4"/>
                  <a:pt x="10" y="4"/>
                  <a:pt x="9" y="5"/>
                </a:cubicBezTo>
                <a:cubicBezTo>
                  <a:pt x="9" y="5"/>
                  <a:pt x="8" y="6"/>
                  <a:pt x="7" y="7"/>
                </a:cubicBezTo>
                <a:cubicBezTo>
                  <a:pt x="6" y="7"/>
                  <a:pt x="6" y="8"/>
                  <a:pt x="5" y="9"/>
                </a:cubicBezTo>
                <a:cubicBezTo>
                  <a:pt x="5" y="11"/>
                  <a:pt x="4" y="12"/>
                  <a:pt x="4" y="1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Freeform 49"/>
          <p:cNvSpPr>
            <a:spLocks noEditPoints="1"/>
          </p:cNvSpPr>
          <p:nvPr/>
        </p:nvSpPr>
        <p:spPr bwMode="auto">
          <a:xfrm>
            <a:off x="3844732" y="4305920"/>
            <a:ext cx="41202" cy="118611"/>
          </a:xfrm>
          <a:custGeom>
            <a:avLst/>
            <a:gdLst>
              <a:gd name="T0" fmla="*/ 12 w 14"/>
              <a:gd name="T1" fmla="*/ 29 h 40"/>
              <a:gd name="T2" fmla="*/ 12 w 14"/>
              <a:gd name="T3" fmla="*/ 31 h 40"/>
              <a:gd name="T4" fmla="*/ 3 w 14"/>
              <a:gd name="T5" fmla="*/ 40 h 40"/>
              <a:gd name="T6" fmla="*/ 1 w 14"/>
              <a:gd name="T7" fmla="*/ 38 h 40"/>
              <a:gd name="T8" fmla="*/ 0 w 14"/>
              <a:gd name="T9" fmla="*/ 31 h 40"/>
              <a:gd name="T10" fmla="*/ 1 w 14"/>
              <a:gd name="T11" fmla="*/ 23 h 40"/>
              <a:gd name="T12" fmla="*/ 4 w 14"/>
              <a:gd name="T13" fmla="*/ 14 h 40"/>
              <a:gd name="T14" fmla="*/ 8 w 14"/>
              <a:gd name="T15" fmla="*/ 5 h 40"/>
              <a:gd name="T16" fmla="*/ 12 w 14"/>
              <a:gd name="T17" fmla="*/ 0 h 40"/>
              <a:gd name="T18" fmla="*/ 13 w 14"/>
              <a:gd name="T19" fmla="*/ 0 h 40"/>
              <a:gd name="T20" fmla="*/ 14 w 14"/>
              <a:gd name="T21" fmla="*/ 0 h 40"/>
              <a:gd name="T22" fmla="*/ 14 w 14"/>
              <a:gd name="T23" fmla="*/ 2 h 40"/>
              <a:gd name="T24" fmla="*/ 11 w 14"/>
              <a:gd name="T25" fmla="*/ 14 h 40"/>
              <a:gd name="T26" fmla="*/ 4 w 14"/>
              <a:gd name="T27" fmla="*/ 27 h 40"/>
              <a:gd name="T28" fmla="*/ 3 w 14"/>
              <a:gd name="T29" fmla="*/ 30 h 40"/>
              <a:gd name="T30" fmla="*/ 4 w 14"/>
              <a:gd name="T31" fmla="*/ 33 h 40"/>
              <a:gd name="T32" fmla="*/ 6 w 14"/>
              <a:gd name="T33" fmla="*/ 35 h 40"/>
              <a:gd name="T34" fmla="*/ 7 w 14"/>
              <a:gd name="T35" fmla="*/ 34 h 40"/>
              <a:gd name="T36" fmla="*/ 9 w 14"/>
              <a:gd name="T37" fmla="*/ 32 h 40"/>
              <a:gd name="T38" fmla="*/ 12 w 14"/>
              <a:gd name="T39" fmla="*/ 29 h 40"/>
              <a:gd name="T40" fmla="*/ 4 w 14"/>
              <a:gd name="T41" fmla="*/ 23 h 40"/>
              <a:gd name="T42" fmla="*/ 7 w 14"/>
              <a:gd name="T43" fmla="*/ 19 h 40"/>
              <a:gd name="T44" fmla="*/ 9 w 14"/>
              <a:gd name="T45" fmla="*/ 14 h 40"/>
              <a:gd name="T46" fmla="*/ 11 w 14"/>
              <a:gd name="T47" fmla="*/ 10 h 40"/>
              <a:gd name="T48" fmla="*/ 11 w 14"/>
              <a:gd name="T49" fmla="*/ 7 h 40"/>
              <a:gd name="T50" fmla="*/ 11 w 14"/>
              <a:gd name="T51" fmla="*/ 6 h 40"/>
              <a:gd name="T52" fmla="*/ 10 w 14"/>
              <a:gd name="T53" fmla="*/ 7 h 40"/>
              <a:gd name="T54" fmla="*/ 7 w 14"/>
              <a:gd name="T55" fmla="*/ 13 h 40"/>
              <a:gd name="T56" fmla="*/ 4 w 14"/>
              <a:gd name="T57" fmla="*/ 2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" h="40">
                <a:moveTo>
                  <a:pt x="12" y="29"/>
                </a:moveTo>
                <a:cubicBezTo>
                  <a:pt x="12" y="31"/>
                  <a:pt x="12" y="31"/>
                  <a:pt x="12" y="31"/>
                </a:cubicBezTo>
                <a:cubicBezTo>
                  <a:pt x="8" y="37"/>
                  <a:pt x="6" y="40"/>
                  <a:pt x="3" y="40"/>
                </a:cubicBezTo>
                <a:cubicBezTo>
                  <a:pt x="2" y="40"/>
                  <a:pt x="1" y="39"/>
                  <a:pt x="1" y="38"/>
                </a:cubicBezTo>
                <a:cubicBezTo>
                  <a:pt x="0" y="36"/>
                  <a:pt x="0" y="34"/>
                  <a:pt x="0" y="31"/>
                </a:cubicBezTo>
                <a:cubicBezTo>
                  <a:pt x="0" y="29"/>
                  <a:pt x="0" y="26"/>
                  <a:pt x="1" y="23"/>
                </a:cubicBezTo>
                <a:cubicBezTo>
                  <a:pt x="2" y="20"/>
                  <a:pt x="3" y="17"/>
                  <a:pt x="4" y="14"/>
                </a:cubicBezTo>
                <a:cubicBezTo>
                  <a:pt x="5" y="10"/>
                  <a:pt x="7" y="8"/>
                  <a:pt x="8" y="5"/>
                </a:cubicBezTo>
                <a:cubicBezTo>
                  <a:pt x="10" y="3"/>
                  <a:pt x="11" y="1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4" y="2"/>
                </a:cubicBezTo>
                <a:cubicBezTo>
                  <a:pt x="14" y="5"/>
                  <a:pt x="13" y="9"/>
                  <a:pt x="11" y="14"/>
                </a:cubicBezTo>
                <a:cubicBezTo>
                  <a:pt x="9" y="18"/>
                  <a:pt x="7" y="23"/>
                  <a:pt x="4" y="27"/>
                </a:cubicBezTo>
                <a:cubicBezTo>
                  <a:pt x="3" y="28"/>
                  <a:pt x="3" y="29"/>
                  <a:pt x="3" y="30"/>
                </a:cubicBezTo>
                <a:cubicBezTo>
                  <a:pt x="3" y="31"/>
                  <a:pt x="3" y="33"/>
                  <a:pt x="4" y="33"/>
                </a:cubicBezTo>
                <a:cubicBezTo>
                  <a:pt x="4" y="34"/>
                  <a:pt x="5" y="35"/>
                  <a:pt x="6" y="35"/>
                </a:cubicBezTo>
                <a:cubicBezTo>
                  <a:pt x="6" y="35"/>
                  <a:pt x="7" y="35"/>
                  <a:pt x="7" y="34"/>
                </a:cubicBezTo>
                <a:cubicBezTo>
                  <a:pt x="8" y="34"/>
                  <a:pt x="8" y="33"/>
                  <a:pt x="9" y="32"/>
                </a:cubicBezTo>
                <a:cubicBezTo>
                  <a:pt x="9" y="32"/>
                  <a:pt x="10" y="31"/>
                  <a:pt x="12" y="29"/>
                </a:cubicBezTo>
                <a:close/>
                <a:moveTo>
                  <a:pt x="4" y="23"/>
                </a:moveTo>
                <a:cubicBezTo>
                  <a:pt x="5" y="22"/>
                  <a:pt x="6" y="20"/>
                  <a:pt x="7" y="19"/>
                </a:cubicBezTo>
                <a:cubicBezTo>
                  <a:pt x="8" y="17"/>
                  <a:pt x="8" y="16"/>
                  <a:pt x="9" y="14"/>
                </a:cubicBezTo>
                <a:cubicBezTo>
                  <a:pt x="10" y="13"/>
                  <a:pt x="10" y="11"/>
                  <a:pt x="11" y="10"/>
                </a:cubicBezTo>
                <a:cubicBezTo>
                  <a:pt x="11" y="9"/>
                  <a:pt x="11" y="8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0" y="7"/>
                </a:cubicBezTo>
                <a:cubicBezTo>
                  <a:pt x="9" y="8"/>
                  <a:pt x="8" y="10"/>
                  <a:pt x="7" y="13"/>
                </a:cubicBezTo>
                <a:cubicBezTo>
                  <a:pt x="6" y="16"/>
                  <a:pt x="5" y="19"/>
                  <a:pt x="4" y="2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Freeform 50"/>
          <p:cNvSpPr/>
          <p:nvPr/>
        </p:nvSpPr>
        <p:spPr bwMode="auto">
          <a:xfrm>
            <a:off x="3920892" y="4323400"/>
            <a:ext cx="47444" cy="103629"/>
          </a:xfrm>
          <a:custGeom>
            <a:avLst/>
            <a:gdLst>
              <a:gd name="T0" fmla="*/ 9 w 16"/>
              <a:gd name="T1" fmla="*/ 6 h 35"/>
              <a:gd name="T2" fmla="*/ 10 w 16"/>
              <a:gd name="T3" fmla="*/ 6 h 35"/>
              <a:gd name="T4" fmla="*/ 12 w 16"/>
              <a:gd name="T5" fmla="*/ 1 h 35"/>
              <a:gd name="T6" fmla="*/ 15 w 16"/>
              <a:gd name="T7" fmla="*/ 0 h 35"/>
              <a:gd name="T8" fmla="*/ 16 w 16"/>
              <a:gd name="T9" fmla="*/ 1 h 35"/>
              <a:gd name="T10" fmla="*/ 15 w 16"/>
              <a:gd name="T11" fmla="*/ 3 h 35"/>
              <a:gd name="T12" fmla="*/ 13 w 16"/>
              <a:gd name="T13" fmla="*/ 6 h 35"/>
              <a:gd name="T14" fmla="*/ 15 w 16"/>
              <a:gd name="T15" fmla="*/ 6 h 35"/>
              <a:gd name="T16" fmla="*/ 16 w 16"/>
              <a:gd name="T17" fmla="*/ 6 h 35"/>
              <a:gd name="T18" fmla="*/ 12 w 16"/>
              <a:gd name="T19" fmla="*/ 14 h 35"/>
              <a:gd name="T20" fmla="*/ 11 w 16"/>
              <a:gd name="T21" fmla="*/ 14 h 35"/>
              <a:gd name="T22" fmla="*/ 10 w 16"/>
              <a:gd name="T23" fmla="*/ 13 h 35"/>
              <a:gd name="T24" fmla="*/ 9 w 16"/>
              <a:gd name="T25" fmla="*/ 13 h 35"/>
              <a:gd name="T26" fmla="*/ 7 w 16"/>
              <a:gd name="T27" fmla="*/ 18 h 35"/>
              <a:gd name="T28" fmla="*/ 5 w 16"/>
              <a:gd name="T29" fmla="*/ 23 h 35"/>
              <a:gd name="T30" fmla="*/ 5 w 16"/>
              <a:gd name="T31" fmla="*/ 26 h 35"/>
              <a:gd name="T32" fmla="*/ 6 w 16"/>
              <a:gd name="T33" fmla="*/ 28 h 35"/>
              <a:gd name="T34" fmla="*/ 9 w 16"/>
              <a:gd name="T35" fmla="*/ 27 h 35"/>
              <a:gd name="T36" fmla="*/ 13 w 16"/>
              <a:gd name="T37" fmla="*/ 23 h 35"/>
              <a:gd name="T38" fmla="*/ 13 w 16"/>
              <a:gd name="T39" fmla="*/ 25 h 35"/>
              <a:gd name="T40" fmla="*/ 3 w 16"/>
              <a:gd name="T41" fmla="*/ 35 h 35"/>
              <a:gd name="T42" fmla="*/ 1 w 16"/>
              <a:gd name="T43" fmla="*/ 34 h 35"/>
              <a:gd name="T44" fmla="*/ 0 w 16"/>
              <a:gd name="T45" fmla="*/ 31 h 35"/>
              <a:gd name="T46" fmla="*/ 1 w 16"/>
              <a:gd name="T47" fmla="*/ 28 h 35"/>
              <a:gd name="T48" fmla="*/ 2 w 16"/>
              <a:gd name="T49" fmla="*/ 23 h 35"/>
              <a:gd name="T50" fmla="*/ 1 w 16"/>
              <a:gd name="T51" fmla="*/ 24 h 35"/>
              <a:gd name="T52" fmla="*/ 1 w 16"/>
              <a:gd name="T53" fmla="*/ 24 h 35"/>
              <a:gd name="T54" fmla="*/ 0 w 16"/>
              <a:gd name="T55" fmla="*/ 25 h 35"/>
              <a:gd name="T56" fmla="*/ 0 w 16"/>
              <a:gd name="T57" fmla="*/ 26 h 35"/>
              <a:gd name="T58" fmla="*/ 0 w 16"/>
              <a:gd name="T59" fmla="*/ 23 h 35"/>
              <a:gd name="T60" fmla="*/ 6 w 16"/>
              <a:gd name="T61" fmla="*/ 13 h 35"/>
              <a:gd name="T62" fmla="*/ 5 w 16"/>
              <a:gd name="T63" fmla="*/ 13 h 35"/>
              <a:gd name="T64" fmla="*/ 5 w 16"/>
              <a:gd name="T65" fmla="*/ 13 h 35"/>
              <a:gd name="T66" fmla="*/ 2 w 16"/>
              <a:gd name="T67" fmla="*/ 13 h 35"/>
              <a:gd name="T68" fmla="*/ 2 w 16"/>
              <a:gd name="T69" fmla="*/ 14 h 35"/>
              <a:gd name="T70" fmla="*/ 1 w 16"/>
              <a:gd name="T71" fmla="*/ 14 h 35"/>
              <a:gd name="T72" fmla="*/ 1 w 16"/>
              <a:gd name="T73" fmla="*/ 13 h 35"/>
              <a:gd name="T74" fmla="*/ 2 w 16"/>
              <a:gd name="T75" fmla="*/ 10 h 35"/>
              <a:gd name="T76" fmla="*/ 4 w 16"/>
              <a:gd name="T77" fmla="*/ 7 h 35"/>
              <a:gd name="T78" fmla="*/ 6 w 16"/>
              <a:gd name="T79" fmla="*/ 6 h 35"/>
              <a:gd name="T80" fmla="*/ 9 w 16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" h="35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11" y="4"/>
                  <a:pt x="11" y="2"/>
                  <a:pt x="12" y="1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0"/>
                  <a:pt x="16" y="0"/>
                  <a:pt x="16" y="1"/>
                </a:cubicBezTo>
                <a:cubicBezTo>
                  <a:pt x="16" y="1"/>
                  <a:pt x="16" y="2"/>
                  <a:pt x="15" y="3"/>
                </a:cubicBezTo>
                <a:cubicBezTo>
                  <a:pt x="14" y="4"/>
                  <a:pt x="14" y="5"/>
                  <a:pt x="13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5" y="6"/>
                  <a:pt x="16" y="6"/>
                  <a:pt x="16" y="6"/>
                </a:cubicBezTo>
                <a:cubicBezTo>
                  <a:pt x="15" y="9"/>
                  <a:pt x="14" y="11"/>
                  <a:pt x="12" y="14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3"/>
                  <a:pt x="11" y="13"/>
                  <a:pt x="10" y="13"/>
                </a:cubicBezTo>
                <a:cubicBezTo>
                  <a:pt x="10" y="13"/>
                  <a:pt x="9" y="13"/>
                  <a:pt x="9" y="13"/>
                </a:cubicBezTo>
                <a:cubicBezTo>
                  <a:pt x="8" y="15"/>
                  <a:pt x="7" y="17"/>
                  <a:pt x="7" y="18"/>
                </a:cubicBezTo>
                <a:cubicBezTo>
                  <a:pt x="6" y="20"/>
                  <a:pt x="6" y="21"/>
                  <a:pt x="5" y="23"/>
                </a:cubicBezTo>
                <a:cubicBezTo>
                  <a:pt x="5" y="24"/>
                  <a:pt x="5" y="25"/>
                  <a:pt x="5" y="26"/>
                </a:cubicBezTo>
                <a:cubicBezTo>
                  <a:pt x="5" y="28"/>
                  <a:pt x="5" y="28"/>
                  <a:pt x="6" y="28"/>
                </a:cubicBezTo>
                <a:cubicBezTo>
                  <a:pt x="7" y="28"/>
                  <a:pt x="8" y="28"/>
                  <a:pt x="9" y="27"/>
                </a:cubicBezTo>
                <a:cubicBezTo>
                  <a:pt x="10" y="26"/>
                  <a:pt x="11" y="25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8" y="32"/>
                  <a:pt x="5" y="35"/>
                  <a:pt x="3" y="35"/>
                </a:cubicBezTo>
                <a:cubicBezTo>
                  <a:pt x="2" y="35"/>
                  <a:pt x="1" y="34"/>
                  <a:pt x="1" y="34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1" y="27"/>
                  <a:pt x="1" y="25"/>
                  <a:pt x="2" y="23"/>
                </a:cubicBezTo>
                <a:cubicBezTo>
                  <a:pt x="2" y="23"/>
                  <a:pt x="2" y="23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5"/>
                  <a:pt x="0" y="25"/>
                </a:cubicBezTo>
                <a:cubicBezTo>
                  <a:pt x="0" y="25"/>
                  <a:pt x="0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1"/>
                  <a:pt x="4" y="18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3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2" y="12"/>
                  <a:pt x="2" y="10"/>
                </a:cubicBezTo>
                <a:cubicBezTo>
                  <a:pt x="3" y="9"/>
                  <a:pt x="3" y="8"/>
                  <a:pt x="4" y="7"/>
                </a:cubicBezTo>
                <a:cubicBezTo>
                  <a:pt x="4" y="7"/>
                  <a:pt x="5" y="6"/>
                  <a:pt x="6" y="6"/>
                </a:cubicBezTo>
                <a:cubicBezTo>
                  <a:pt x="6" y="6"/>
                  <a:pt x="7" y="6"/>
                  <a:pt x="9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Freeform 51"/>
          <p:cNvSpPr>
            <a:spLocks noEditPoints="1"/>
          </p:cNvSpPr>
          <p:nvPr/>
        </p:nvSpPr>
        <p:spPr bwMode="auto">
          <a:xfrm>
            <a:off x="3959597" y="4327146"/>
            <a:ext cx="38705" cy="97386"/>
          </a:xfrm>
          <a:custGeom>
            <a:avLst/>
            <a:gdLst>
              <a:gd name="T0" fmla="*/ 12 w 13"/>
              <a:gd name="T1" fmla="*/ 22 h 33"/>
              <a:gd name="T2" fmla="*/ 12 w 13"/>
              <a:gd name="T3" fmla="*/ 24 h 33"/>
              <a:gd name="T4" fmla="*/ 7 w 13"/>
              <a:gd name="T5" fmla="*/ 31 h 33"/>
              <a:gd name="T6" fmla="*/ 4 w 13"/>
              <a:gd name="T7" fmla="*/ 33 h 33"/>
              <a:gd name="T8" fmla="*/ 1 w 13"/>
              <a:gd name="T9" fmla="*/ 30 h 33"/>
              <a:gd name="T10" fmla="*/ 0 w 13"/>
              <a:gd name="T11" fmla="*/ 24 h 33"/>
              <a:gd name="T12" fmla="*/ 0 w 13"/>
              <a:gd name="T13" fmla="*/ 21 h 33"/>
              <a:gd name="T14" fmla="*/ 0 w 13"/>
              <a:gd name="T15" fmla="*/ 19 h 33"/>
              <a:gd name="T16" fmla="*/ 1 w 13"/>
              <a:gd name="T17" fmla="*/ 17 h 33"/>
              <a:gd name="T18" fmla="*/ 8 w 13"/>
              <a:gd name="T19" fmla="*/ 10 h 33"/>
              <a:gd name="T20" fmla="*/ 9 w 13"/>
              <a:gd name="T21" fmla="*/ 11 h 33"/>
              <a:gd name="T22" fmla="*/ 8 w 13"/>
              <a:gd name="T23" fmla="*/ 15 h 33"/>
              <a:gd name="T24" fmla="*/ 7 w 13"/>
              <a:gd name="T25" fmla="*/ 18 h 33"/>
              <a:gd name="T26" fmla="*/ 4 w 13"/>
              <a:gd name="T27" fmla="*/ 22 h 33"/>
              <a:gd name="T28" fmla="*/ 3 w 13"/>
              <a:gd name="T29" fmla="*/ 24 h 33"/>
              <a:gd name="T30" fmla="*/ 4 w 13"/>
              <a:gd name="T31" fmla="*/ 26 h 33"/>
              <a:gd name="T32" fmla="*/ 5 w 13"/>
              <a:gd name="T33" fmla="*/ 27 h 33"/>
              <a:gd name="T34" fmla="*/ 8 w 13"/>
              <a:gd name="T35" fmla="*/ 26 h 33"/>
              <a:gd name="T36" fmla="*/ 12 w 13"/>
              <a:gd name="T37" fmla="*/ 22 h 33"/>
              <a:gd name="T38" fmla="*/ 10 w 13"/>
              <a:gd name="T39" fmla="*/ 7 h 33"/>
              <a:gd name="T40" fmla="*/ 9 w 13"/>
              <a:gd name="T41" fmla="*/ 7 h 33"/>
              <a:gd name="T42" fmla="*/ 8 w 13"/>
              <a:gd name="T43" fmla="*/ 5 h 33"/>
              <a:gd name="T44" fmla="*/ 9 w 13"/>
              <a:gd name="T45" fmla="*/ 2 h 33"/>
              <a:gd name="T46" fmla="*/ 11 w 13"/>
              <a:gd name="T47" fmla="*/ 0 h 33"/>
              <a:gd name="T48" fmla="*/ 13 w 13"/>
              <a:gd name="T49" fmla="*/ 1 h 33"/>
              <a:gd name="T50" fmla="*/ 13 w 13"/>
              <a:gd name="T51" fmla="*/ 2 h 33"/>
              <a:gd name="T52" fmla="*/ 12 w 13"/>
              <a:gd name="T53" fmla="*/ 6 h 33"/>
              <a:gd name="T54" fmla="*/ 10 w 13"/>
              <a:gd name="T55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" h="33">
                <a:moveTo>
                  <a:pt x="12" y="22"/>
                </a:moveTo>
                <a:cubicBezTo>
                  <a:pt x="12" y="24"/>
                  <a:pt x="12" y="24"/>
                  <a:pt x="12" y="24"/>
                </a:cubicBezTo>
                <a:cubicBezTo>
                  <a:pt x="10" y="27"/>
                  <a:pt x="9" y="29"/>
                  <a:pt x="7" y="31"/>
                </a:cubicBezTo>
                <a:cubicBezTo>
                  <a:pt x="6" y="32"/>
                  <a:pt x="5" y="33"/>
                  <a:pt x="4" y="33"/>
                </a:cubicBezTo>
                <a:cubicBezTo>
                  <a:pt x="2" y="33"/>
                  <a:pt x="1" y="32"/>
                  <a:pt x="1" y="30"/>
                </a:cubicBezTo>
                <a:cubicBezTo>
                  <a:pt x="0" y="28"/>
                  <a:pt x="0" y="26"/>
                  <a:pt x="0" y="24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20"/>
                  <a:pt x="0" y="20"/>
                  <a:pt x="0" y="19"/>
                </a:cubicBezTo>
                <a:cubicBezTo>
                  <a:pt x="0" y="19"/>
                  <a:pt x="1" y="18"/>
                  <a:pt x="1" y="17"/>
                </a:cubicBezTo>
                <a:cubicBezTo>
                  <a:pt x="4" y="12"/>
                  <a:pt x="6" y="10"/>
                  <a:pt x="8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2"/>
                  <a:pt x="9" y="13"/>
                  <a:pt x="8" y="15"/>
                </a:cubicBezTo>
                <a:cubicBezTo>
                  <a:pt x="8" y="16"/>
                  <a:pt x="7" y="17"/>
                  <a:pt x="7" y="18"/>
                </a:cubicBezTo>
                <a:cubicBezTo>
                  <a:pt x="5" y="20"/>
                  <a:pt x="4" y="21"/>
                  <a:pt x="4" y="22"/>
                </a:cubicBezTo>
                <a:cubicBezTo>
                  <a:pt x="3" y="22"/>
                  <a:pt x="3" y="23"/>
                  <a:pt x="3" y="24"/>
                </a:cubicBezTo>
                <a:cubicBezTo>
                  <a:pt x="3" y="25"/>
                  <a:pt x="3" y="26"/>
                  <a:pt x="4" y="26"/>
                </a:cubicBezTo>
                <a:cubicBezTo>
                  <a:pt x="4" y="27"/>
                  <a:pt x="5" y="27"/>
                  <a:pt x="5" y="27"/>
                </a:cubicBezTo>
                <a:cubicBezTo>
                  <a:pt x="6" y="27"/>
                  <a:pt x="7" y="26"/>
                  <a:pt x="8" y="26"/>
                </a:cubicBezTo>
                <a:cubicBezTo>
                  <a:pt x="9" y="25"/>
                  <a:pt x="10" y="24"/>
                  <a:pt x="12" y="22"/>
                </a:cubicBezTo>
                <a:close/>
                <a:moveTo>
                  <a:pt x="10" y="7"/>
                </a:moveTo>
                <a:cubicBezTo>
                  <a:pt x="10" y="7"/>
                  <a:pt x="9" y="7"/>
                  <a:pt x="9" y="7"/>
                </a:cubicBezTo>
                <a:cubicBezTo>
                  <a:pt x="8" y="6"/>
                  <a:pt x="8" y="6"/>
                  <a:pt x="8" y="5"/>
                </a:cubicBezTo>
                <a:cubicBezTo>
                  <a:pt x="8" y="4"/>
                  <a:pt x="9" y="3"/>
                  <a:pt x="9" y="2"/>
                </a:cubicBezTo>
                <a:cubicBezTo>
                  <a:pt x="10" y="1"/>
                  <a:pt x="11" y="0"/>
                  <a:pt x="11" y="0"/>
                </a:cubicBezTo>
                <a:cubicBezTo>
                  <a:pt x="12" y="0"/>
                  <a:pt x="12" y="0"/>
                  <a:pt x="13" y="1"/>
                </a:cubicBezTo>
                <a:cubicBezTo>
                  <a:pt x="13" y="1"/>
                  <a:pt x="13" y="2"/>
                  <a:pt x="13" y="2"/>
                </a:cubicBezTo>
                <a:cubicBezTo>
                  <a:pt x="13" y="3"/>
                  <a:pt x="13" y="4"/>
                  <a:pt x="12" y="6"/>
                </a:cubicBezTo>
                <a:cubicBezTo>
                  <a:pt x="12" y="7"/>
                  <a:pt x="11" y="7"/>
                  <a:pt x="10" y="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Freeform 52"/>
          <p:cNvSpPr/>
          <p:nvPr/>
        </p:nvSpPr>
        <p:spPr bwMode="auto">
          <a:xfrm>
            <a:off x="3992059" y="4355862"/>
            <a:ext cx="86149" cy="68670"/>
          </a:xfrm>
          <a:custGeom>
            <a:avLst/>
            <a:gdLst>
              <a:gd name="T0" fmla="*/ 12 w 29"/>
              <a:gd name="T1" fmla="*/ 17 h 23"/>
              <a:gd name="T2" fmla="*/ 18 w 29"/>
              <a:gd name="T3" fmla="*/ 10 h 23"/>
              <a:gd name="T4" fmla="*/ 22 w 29"/>
              <a:gd name="T5" fmla="*/ 5 h 23"/>
              <a:gd name="T6" fmla="*/ 24 w 29"/>
              <a:gd name="T7" fmla="*/ 2 h 23"/>
              <a:gd name="T8" fmla="*/ 26 w 29"/>
              <a:gd name="T9" fmla="*/ 1 h 23"/>
              <a:gd name="T10" fmla="*/ 27 w 29"/>
              <a:gd name="T11" fmla="*/ 2 h 23"/>
              <a:gd name="T12" fmla="*/ 27 w 29"/>
              <a:gd name="T13" fmla="*/ 5 h 23"/>
              <a:gd name="T14" fmla="*/ 26 w 29"/>
              <a:gd name="T15" fmla="*/ 8 h 23"/>
              <a:gd name="T16" fmla="*/ 23 w 29"/>
              <a:gd name="T17" fmla="*/ 12 h 23"/>
              <a:gd name="T18" fmla="*/ 22 w 29"/>
              <a:gd name="T19" fmla="*/ 14 h 23"/>
              <a:gd name="T20" fmla="*/ 23 w 29"/>
              <a:gd name="T21" fmla="*/ 16 h 23"/>
              <a:gd name="T22" fmla="*/ 24 w 29"/>
              <a:gd name="T23" fmla="*/ 16 h 23"/>
              <a:gd name="T24" fmla="*/ 26 w 29"/>
              <a:gd name="T25" fmla="*/ 15 h 23"/>
              <a:gd name="T26" fmla="*/ 29 w 29"/>
              <a:gd name="T27" fmla="*/ 12 h 23"/>
              <a:gd name="T28" fmla="*/ 29 w 29"/>
              <a:gd name="T29" fmla="*/ 14 h 23"/>
              <a:gd name="T30" fmla="*/ 25 w 29"/>
              <a:gd name="T31" fmla="*/ 19 h 23"/>
              <a:gd name="T32" fmla="*/ 22 w 29"/>
              <a:gd name="T33" fmla="*/ 22 h 23"/>
              <a:gd name="T34" fmla="*/ 20 w 29"/>
              <a:gd name="T35" fmla="*/ 23 h 23"/>
              <a:gd name="T36" fmla="*/ 18 w 29"/>
              <a:gd name="T37" fmla="*/ 22 h 23"/>
              <a:gd name="T38" fmla="*/ 18 w 29"/>
              <a:gd name="T39" fmla="*/ 20 h 23"/>
              <a:gd name="T40" fmla="*/ 18 w 29"/>
              <a:gd name="T41" fmla="*/ 18 h 23"/>
              <a:gd name="T42" fmla="*/ 19 w 29"/>
              <a:gd name="T43" fmla="*/ 15 h 23"/>
              <a:gd name="T44" fmla="*/ 21 w 29"/>
              <a:gd name="T45" fmla="*/ 11 h 23"/>
              <a:gd name="T46" fmla="*/ 23 w 29"/>
              <a:gd name="T47" fmla="*/ 7 h 23"/>
              <a:gd name="T48" fmla="*/ 18 w 29"/>
              <a:gd name="T49" fmla="*/ 13 h 23"/>
              <a:gd name="T50" fmla="*/ 15 w 29"/>
              <a:gd name="T51" fmla="*/ 17 h 23"/>
              <a:gd name="T52" fmla="*/ 13 w 29"/>
              <a:gd name="T53" fmla="*/ 20 h 23"/>
              <a:gd name="T54" fmla="*/ 10 w 29"/>
              <a:gd name="T55" fmla="*/ 22 h 23"/>
              <a:gd name="T56" fmla="*/ 9 w 29"/>
              <a:gd name="T57" fmla="*/ 20 h 23"/>
              <a:gd name="T58" fmla="*/ 10 w 29"/>
              <a:gd name="T59" fmla="*/ 16 h 23"/>
              <a:gd name="T60" fmla="*/ 13 w 29"/>
              <a:gd name="T61" fmla="*/ 9 h 23"/>
              <a:gd name="T62" fmla="*/ 13 w 29"/>
              <a:gd name="T63" fmla="*/ 9 h 23"/>
              <a:gd name="T64" fmla="*/ 12 w 29"/>
              <a:gd name="T65" fmla="*/ 8 h 23"/>
              <a:gd name="T66" fmla="*/ 11 w 29"/>
              <a:gd name="T67" fmla="*/ 9 h 23"/>
              <a:gd name="T68" fmla="*/ 7 w 29"/>
              <a:gd name="T69" fmla="*/ 15 h 23"/>
              <a:gd name="T70" fmla="*/ 5 w 29"/>
              <a:gd name="T71" fmla="*/ 18 h 23"/>
              <a:gd name="T72" fmla="*/ 3 w 29"/>
              <a:gd name="T73" fmla="*/ 21 h 23"/>
              <a:gd name="T74" fmla="*/ 3 w 29"/>
              <a:gd name="T75" fmla="*/ 22 h 23"/>
              <a:gd name="T76" fmla="*/ 1 w 29"/>
              <a:gd name="T77" fmla="*/ 19 h 23"/>
              <a:gd name="T78" fmla="*/ 0 w 29"/>
              <a:gd name="T79" fmla="*/ 15 h 23"/>
              <a:gd name="T80" fmla="*/ 1 w 29"/>
              <a:gd name="T81" fmla="*/ 11 h 23"/>
              <a:gd name="T82" fmla="*/ 2 w 29"/>
              <a:gd name="T83" fmla="*/ 7 h 23"/>
              <a:gd name="T84" fmla="*/ 5 w 29"/>
              <a:gd name="T85" fmla="*/ 3 h 23"/>
              <a:gd name="T86" fmla="*/ 7 w 29"/>
              <a:gd name="T87" fmla="*/ 1 h 23"/>
              <a:gd name="T88" fmla="*/ 8 w 29"/>
              <a:gd name="T89" fmla="*/ 2 h 23"/>
              <a:gd name="T90" fmla="*/ 9 w 29"/>
              <a:gd name="T91" fmla="*/ 3 h 23"/>
              <a:gd name="T92" fmla="*/ 8 w 29"/>
              <a:gd name="T93" fmla="*/ 5 h 23"/>
              <a:gd name="T94" fmla="*/ 6 w 29"/>
              <a:gd name="T95" fmla="*/ 8 h 23"/>
              <a:gd name="T96" fmla="*/ 4 w 29"/>
              <a:gd name="T97" fmla="*/ 11 h 23"/>
              <a:gd name="T98" fmla="*/ 4 w 29"/>
              <a:gd name="T99" fmla="*/ 13 h 23"/>
              <a:gd name="T100" fmla="*/ 4 w 29"/>
              <a:gd name="T101" fmla="*/ 14 h 23"/>
              <a:gd name="T102" fmla="*/ 6 w 29"/>
              <a:gd name="T103" fmla="*/ 11 h 23"/>
              <a:gd name="T104" fmla="*/ 10 w 29"/>
              <a:gd name="T105" fmla="*/ 6 h 23"/>
              <a:gd name="T106" fmla="*/ 14 w 29"/>
              <a:gd name="T107" fmla="*/ 2 h 23"/>
              <a:gd name="T108" fmla="*/ 17 w 29"/>
              <a:gd name="T109" fmla="*/ 0 h 23"/>
              <a:gd name="T110" fmla="*/ 18 w 29"/>
              <a:gd name="T111" fmla="*/ 1 h 23"/>
              <a:gd name="T112" fmla="*/ 19 w 29"/>
              <a:gd name="T113" fmla="*/ 3 h 23"/>
              <a:gd name="T114" fmla="*/ 18 w 29"/>
              <a:gd name="T115" fmla="*/ 5 h 23"/>
              <a:gd name="T116" fmla="*/ 16 w 29"/>
              <a:gd name="T117" fmla="*/ 10 h 23"/>
              <a:gd name="T118" fmla="*/ 12 w 29"/>
              <a:gd name="T119" fmla="*/ 1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" h="23">
                <a:moveTo>
                  <a:pt x="12" y="17"/>
                </a:moveTo>
                <a:cubicBezTo>
                  <a:pt x="14" y="14"/>
                  <a:pt x="16" y="12"/>
                  <a:pt x="18" y="10"/>
                </a:cubicBezTo>
                <a:cubicBezTo>
                  <a:pt x="19" y="8"/>
                  <a:pt x="21" y="6"/>
                  <a:pt x="22" y="5"/>
                </a:cubicBezTo>
                <a:cubicBezTo>
                  <a:pt x="23" y="4"/>
                  <a:pt x="23" y="3"/>
                  <a:pt x="24" y="2"/>
                </a:cubicBezTo>
                <a:cubicBezTo>
                  <a:pt x="25" y="1"/>
                  <a:pt x="25" y="1"/>
                  <a:pt x="26" y="1"/>
                </a:cubicBezTo>
                <a:cubicBezTo>
                  <a:pt x="26" y="1"/>
                  <a:pt x="26" y="1"/>
                  <a:pt x="27" y="2"/>
                </a:cubicBezTo>
                <a:cubicBezTo>
                  <a:pt x="27" y="3"/>
                  <a:pt x="27" y="4"/>
                  <a:pt x="27" y="5"/>
                </a:cubicBezTo>
                <a:cubicBezTo>
                  <a:pt x="27" y="5"/>
                  <a:pt x="27" y="6"/>
                  <a:pt x="26" y="8"/>
                </a:cubicBezTo>
                <a:cubicBezTo>
                  <a:pt x="25" y="9"/>
                  <a:pt x="24" y="11"/>
                  <a:pt x="23" y="12"/>
                </a:cubicBezTo>
                <a:cubicBezTo>
                  <a:pt x="23" y="12"/>
                  <a:pt x="22" y="13"/>
                  <a:pt x="22" y="14"/>
                </a:cubicBezTo>
                <a:cubicBezTo>
                  <a:pt x="22" y="15"/>
                  <a:pt x="23" y="16"/>
                  <a:pt x="23" y="16"/>
                </a:cubicBezTo>
                <a:cubicBezTo>
                  <a:pt x="23" y="16"/>
                  <a:pt x="24" y="16"/>
                  <a:pt x="24" y="16"/>
                </a:cubicBezTo>
                <a:cubicBezTo>
                  <a:pt x="24" y="16"/>
                  <a:pt x="25" y="16"/>
                  <a:pt x="26" y="15"/>
                </a:cubicBezTo>
                <a:cubicBezTo>
                  <a:pt x="26" y="15"/>
                  <a:pt x="27" y="14"/>
                  <a:pt x="29" y="12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6"/>
                  <a:pt x="26" y="18"/>
                  <a:pt x="25" y="19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20" y="23"/>
                  <a:pt x="20" y="23"/>
                </a:cubicBezTo>
                <a:cubicBezTo>
                  <a:pt x="19" y="23"/>
                  <a:pt x="19" y="23"/>
                  <a:pt x="18" y="22"/>
                </a:cubicBezTo>
                <a:cubicBezTo>
                  <a:pt x="18" y="22"/>
                  <a:pt x="18" y="21"/>
                  <a:pt x="18" y="20"/>
                </a:cubicBezTo>
                <a:cubicBezTo>
                  <a:pt x="18" y="19"/>
                  <a:pt x="18" y="19"/>
                  <a:pt x="18" y="18"/>
                </a:cubicBezTo>
                <a:cubicBezTo>
                  <a:pt x="18" y="17"/>
                  <a:pt x="19" y="16"/>
                  <a:pt x="19" y="15"/>
                </a:cubicBezTo>
                <a:cubicBezTo>
                  <a:pt x="19" y="14"/>
                  <a:pt x="20" y="13"/>
                  <a:pt x="21" y="11"/>
                </a:cubicBezTo>
                <a:cubicBezTo>
                  <a:pt x="21" y="10"/>
                  <a:pt x="22" y="8"/>
                  <a:pt x="23" y="7"/>
                </a:cubicBezTo>
                <a:cubicBezTo>
                  <a:pt x="21" y="9"/>
                  <a:pt x="19" y="11"/>
                  <a:pt x="18" y="13"/>
                </a:cubicBezTo>
                <a:cubicBezTo>
                  <a:pt x="17" y="14"/>
                  <a:pt x="16" y="16"/>
                  <a:pt x="15" y="17"/>
                </a:cubicBezTo>
                <a:cubicBezTo>
                  <a:pt x="14" y="18"/>
                  <a:pt x="13" y="19"/>
                  <a:pt x="13" y="20"/>
                </a:cubicBezTo>
                <a:cubicBezTo>
                  <a:pt x="12" y="21"/>
                  <a:pt x="11" y="22"/>
                  <a:pt x="10" y="22"/>
                </a:cubicBezTo>
                <a:cubicBezTo>
                  <a:pt x="9" y="22"/>
                  <a:pt x="9" y="21"/>
                  <a:pt x="9" y="20"/>
                </a:cubicBezTo>
                <a:cubicBezTo>
                  <a:pt x="9" y="19"/>
                  <a:pt x="9" y="18"/>
                  <a:pt x="10" y="16"/>
                </a:cubicBezTo>
                <a:cubicBezTo>
                  <a:pt x="11" y="14"/>
                  <a:pt x="12" y="12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2" y="8"/>
                  <a:pt x="11" y="8"/>
                  <a:pt x="11" y="9"/>
                </a:cubicBezTo>
                <a:cubicBezTo>
                  <a:pt x="10" y="10"/>
                  <a:pt x="9" y="12"/>
                  <a:pt x="7" y="15"/>
                </a:cubicBezTo>
                <a:cubicBezTo>
                  <a:pt x="6" y="16"/>
                  <a:pt x="6" y="17"/>
                  <a:pt x="5" y="18"/>
                </a:cubicBezTo>
                <a:cubicBezTo>
                  <a:pt x="4" y="20"/>
                  <a:pt x="4" y="20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2" y="22"/>
                  <a:pt x="1" y="21"/>
                  <a:pt x="1" y="19"/>
                </a:cubicBezTo>
                <a:cubicBezTo>
                  <a:pt x="0" y="18"/>
                  <a:pt x="0" y="16"/>
                  <a:pt x="0" y="15"/>
                </a:cubicBezTo>
                <a:cubicBezTo>
                  <a:pt x="0" y="13"/>
                  <a:pt x="0" y="12"/>
                  <a:pt x="1" y="11"/>
                </a:cubicBezTo>
                <a:cubicBezTo>
                  <a:pt x="1" y="10"/>
                  <a:pt x="1" y="9"/>
                  <a:pt x="2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2"/>
                  <a:pt x="6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9" y="2"/>
                  <a:pt x="9" y="2"/>
                  <a:pt x="9" y="3"/>
                </a:cubicBezTo>
                <a:cubicBezTo>
                  <a:pt x="9" y="3"/>
                  <a:pt x="9" y="4"/>
                  <a:pt x="8" y="5"/>
                </a:cubicBezTo>
                <a:cubicBezTo>
                  <a:pt x="7" y="6"/>
                  <a:pt x="7" y="7"/>
                  <a:pt x="6" y="8"/>
                </a:cubicBezTo>
                <a:cubicBezTo>
                  <a:pt x="5" y="9"/>
                  <a:pt x="5" y="10"/>
                  <a:pt x="4" y="11"/>
                </a:cubicBezTo>
                <a:cubicBezTo>
                  <a:pt x="4" y="12"/>
                  <a:pt x="4" y="12"/>
                  <a:pt x="4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4" y="14"/>
                  <a:pt x="5" y="13"/>
                  <a:pt x="6" y="11"/>
                </a:cubicBezTo>
                <a:cubicBezTo>
                  <a:pt x="7" y="10"/>
                  <a:pt x="9" y="8"/>
                  <a:pt x="10" y="6"/>
                </a:cubicBezTo>
                <a:cubicBezTo>
                  <a:pt x="11" y="4"/>
                  <a:pt x="13" y="3"/>
                  <a:pt x="14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9" y="2"/>
                  <a:pt x="19" y="3"/>
                </a:cubicBezTo>
                <a:cubicBezTo>
                  <a:pt x="19" y="3"/>
                  <a:pt x="18" y="4"/>
                  <a:pt x="18" y="5"/>
                </a:cubicBezTo>
                <a:cubicBezTo>
                  <a:pt x="17" y="6"/>
                  <a:pt x="17" y="8"/>
                  <a:pt x="16" y="10"/>
                </a:cubicBezTo>
                <a:cubicBezTo>
                  <a:pt x="15" y="12"/>
                  <a:pt x="13" y="14"/>
                  <a:pt x="12" y="1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4075710" y="4349619"/>
            <a:ext cx="46196" cy="74912"/>
          </a:xfrm>
          <a:custGeom>
            <a:avLst/>
            <a:gdLst>
              <a:gd name="T0" fmla="*/ 5 w 16"/>
              <a:gd name="T1" fmla="*/ 15 h 25"/>
              <a:gd name="T2" fmla="*/ 5 w 16"/>
              <a:gd name="T3" fmla="*/ 16 h 25"/>
              <a:gd name="T4" fmla="*/ 5 w 16"/>
              <a:gd name="T5" fmla="*/ 19 h 25"/>
              <a:gd name="T6" fmla="*/ 7 w 16"/>
              <a:gd name="T7" fmla="*/ 20 h 25"/>
              <a:gd name="T8" fmla="*/ 10 w 16"/>
              <a:gd name="T9" fmla="*/ 19 h 25"/>
              <a:gd name="T10" fmla="*/ 12 w 16"/>
              <a:gd name="T11" fmla="*/ 17 h 25"/>
              <a:gd name="T12" fmla="*/ 16 w 16"/>
              <a:gd name="T13" fmla="*/ 14 h 25"/>
              <a:gd name="T14" fmla="*/ 16 w 16"/>
              <a:gd name="T15" fmla="*/ 16 h 25"/>
              <a:gd name="T16" fmla="*/ 10 w 16"/>
              <a:gd name="T17" fmla="*/ 23 h 25"/>
              <a:gd name="T18" fmla="*/ 5 w 16"/>
              <a:gd name="T19" fmla="*/ 25 h 25"/>
              <a:gd name="T20" fmla="*/ 2 w 16"/>
              <a:gd name="T21" fmla="*/ 23 h 25"/>
              <a:gd name="T22" fmla="*/ 0 w 16"/>
              <a:gd name="T23" fmla="*/ 17 h 25"/>
              <a:gd name="T24" fmla="*/ 2 w 16"/>
              <a:gd name="T25" fmla="*/ 11 h 25"/>
              <a:gd name="T26" fmla="*/ 6 w 16"/>
              <a:gd name="T27" fmla="*/ 5 h 25"/>
              <a:gd name="T28" fmla="*/ 9 w 16"/>
              <a:gd name="T29" fmla="*/ 1 h 25"/>
              <a:gd name="T30" fmla="*/ 13 w 16"/>
              <a:gd name="T31" fmla="*/ 0 h 25"/>
              <a:gd name="T32" fmla="*/ 15 w 16"/>
              <a:gd name="T33" fmla="*/ 1 h 25"/>
              <a:gd name="T34" fmla="*/ 15 w 16"/>
              <a:gd name="T35" fmla="*/ 3 h 25"/>
              <a:gd name="T36" fmla="*/ 14 w 16"/>
              <a:gd name="T37" fmla="*/ 7 h 25"/>
              <a:gd name="T38" fmla="*/ 11 w 16"/>
              <a:gd name="T39" fmla="*/ 11 h 25"/>
              <a:gd name="T40" fmla="*/ 5 w 16"/>
              <a:gd name="T41" fmla="*/ 15 h 25"/>
              <a:gd name="T42" fmla="*/ 5 w 16"/>
              <a:gd name="T43" fmla="*/ 13 h 25"/>
              <a:gd name="T44" fmla="*/ 9 w 16"/>
              <a:gd name="T45" fmla="*/ 10 h 25"/>
              <a:gd name="T46" fmla="*/ 11 w 16"/>
              <a:gd name="T47" fmla="*/ 7 h 25"/>
              <a:gd name="T48" fmla="*/ 12 w 16"/>
              <a:gd name="T49" fmla="*/ 5 h 25"/>
              <a:gd name="T50" fmla="*/ 11 w 16"/>
              <a:gd name="T51" fmla="*/ 4 h 25"/>
              <a:gd name="T52" fmla="*/ 10 w 16"/>
              <a:gd name="T53" fmla="*/ 5 h 25"/>
              <a:gd name="T54" fmla="*/ 8 w 16"/>
              <a:gd name="T55" fmla="*/ 7 h 25"/>
              <a:gd name="T56" fmla="*/ 6 w 16"/>
              <a:gd name="T57" fmla="*/ 9 h 25"/>
              <a:gd name="T58" fmla="*/ 5 w 16"/>
              <a:gd name="T5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" h="25">
                <a:moveTo>
                  <a:pt x="5" y="15"/>
                </a:move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8"/>
                  <a:pt x="5" y="19"/>
                </a:cubicBezTo>
                <a:cubicBezTo>
                  <a:pt x="6" y="20"/>
                  <a:pt x="7" y="20"/>
                  <a:pt x="7" y="20"/>
                </a:cubicBezTo>
                <a:cubicBezTo>
                  <a:pt x="8" y="20"/>
                  <a:pt x="9" y="20"/>
                  <a:pt x="10" y="19"/>
                </a:cubicBezTo>
                <a:cubicBezTo>
                  <a:pt x="11" y="19"/>
                  <a:pt x="12" y="18"/>
                  <a:pt x="12" y="17"/>
                </a:cubicBezTo>
                <a:cubicBezTo>
                  <a:pt x="13" y="17"/>
                  <a:pt x="14" y="15"/>
                  <a:pt x="16" y="14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19"/>
                  <a:pt x="12" y="21"/>
                  <a:pt x="10" y="23"/>
                </a:cubicBezTo>
                <a:cubicBezTo>
                  <a:pt x="9" y="25"/>
                  <a:pt x="7" y="25"/>
                  <a:pt x="5" y="25"/>
                </a:cubicBezTo>
                <a:cubicBezTo>
                  <a:pt x="4" y="25"/>
                  <a:pt x="3" y="25"/>
                  <a:pt x="2" y="23"/>
                </a:cubicBezTo>
                <a:cubicBezTo>
                  <a:pt x="1" y="22"/>
                  <a:pt x="0" y="19"/>
                  <a:pt x="0" y="17"/>
                </a:cubicBezTo>
                <a:cubicBezTo>
                  <a:pt x="0" y="15"/>
                  <a:pt x="1" y="12"/>
                  <a:pt x="2" y="11"/>
                </a:cubicBezTo>
                <a:cubicBezTo>
                  <a:pt x="3" y="9"/>
                  <a:pt x="4" y="7"/>
                  <a:pt x="6" y="5"/>
                </a:cubicBezTo>
                <a:cubicBezTo>
                  <a:pt x="7" y="3"/>
                  <a:pt x="8" y="2"/>
                  <a:pt x="9" y="1"/>
                </a:cubicBezTo>
                <a:cubicBezTo>
                  <a:pt x="11" y="1"/>
                  <a:pt x="12" y="0"/>
                  <a:pt x="13" y="0"/>
                </a:cubicBezTo>
                <a:cubicBezTo>
                  <a:pt x="14" y="0"/>
                  <a:pt x="14" y="0"/>
                  <a:pt x="15" y="1"/>
                </a:cubicBezTo>
                <a:cubicBezTo>
                  <a:pt x="15" y="1"/>
                  <a:pt x="15" y="2"/>
                  <a:pt x="15" y="3"/>
                </a:cubicBezTo>
                <a:cubicBezTo>
                  <a:pt x="15" y="4"/>
                  <a:pt x="15" y="6"/>
                  <a:pt x="14" y="7"/>
                </a:cubicBezTo>
                <a:cubicBezTo>
                  <a:pt x="13" y="9"/>
                  <a:pt x="12" y="10"/>
                  <a:pt x="11" y="11"/>
                </a:cubicBezTo>
                <a:cubicBezTo>
                  <a:pt x="9" y="13"/>
                  <a:pt x="7" y="14"/>
                  <a:pt x="5" y="15"/>
                </a:cubicBezTo>
                <a:close/>
                <a:moveTo>
                  <a:pt x="5" y="13"/>
                </a:moveTo>
                <a:cubicBezTo>
                  <a:pt x="6" y="12"/>
                  <a:pt x="8" y="11"/>
                  <a:pt x="9" y="10"/>
                </a:cubicBezTo>
                <a:cubicBezTo>
                  <a:pt x="10" y="9"/>
                  <a:pt x="11" y="8"/>
                  <a:pt x="11" y="7"/>
                </a:cubicBezTo>
                <a:cubicBezTo>
                  <a:pt x="12" y="6"/>
                  <a:pt x="12" y="5"/>
                  <a:pt x="12" y="5"/>
                </a:cubicBezTo>
                <a:cubicBezTo>
                  <a:pt x="12" y="4"/>
                  <a:pt x="12" y="4"/>
                  <a:pt x="11" y="4"/>
                </a:cubicBezTo>
                <a:cubicBezTo>
                  <a:pt x="11" y="4"/>
                  <a:pt x="11" y="4"/>
                  <a:pt x="10" y="5"/>
                </a:cubicBezTo>
                <a:cubicBezTo>
                  <a:pt x="9" y="5"/>
                  <a:pt x="9" y="6"/>
                  <a:pt x="8" y="7"/>
                </a:cubicBezTo>
                <a:cubicBezTo>
                  <a:pt x="7" y="7"/>
                  <a:pt x="7" y="8"/>
                  <a:pt x="6" y="9"/>
                </a:cubicBezTo>
                <a:cubicBezTo>
                  <a:pt x="5" y="11"/>
                  <a:pt x="5" y="12"/>
                  <a:pt x="5" y="1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Freeform 54"/>
          <p:cNvSpPr>
            <a:spLocks noEditPoints="1"/>
          </p:cNvSpPr>
          <p:nvPr/>
        </p:nvSpPr>
        <p:spPr bwMode="auto">
          <a:xfrm>
            <a:off x="4128149" y="4297181"/>
            <a:ext cx="56184" cy="123605"/>
          </a:xfrm>
          <a:custGeom>
            <a:avLst/>
            <a:gdLst>
              <a:gd name="T0" fmla="*/ 3 w 19"/>
              <a:gd name="T1" fmla="*/ 42 h 42"/>
              <a:gd name="T2" fmla="*/ 1 w 19"/>
              <a:gd name="T3" fmla="*/ 41 h 42"/>
              <a:gd name="T4" fmla="*/ 0 w 19"/>
              <a:gd name="T5" fmla="*/ 39 h 42"/>
              <a:gd name="T6" fmla="*/ 1 w 19"/>
              <a:gd name="T7" fmla="*/ 34 h 42"/>
              <a:gd name="T8" fmla="*/ 3 w 19"/>
              <a:gd name="T9" fmla="*/ 32 h 42"/>
              <a:gd name="T10" fmla="*/ 4 w 19"/>
              <a:gd name="T11" fmla="*/ 32 h 42"/>
              <a:gd name="T12" fmla="*/ 5 w 19"/>
              <a:gd name="T13" fmla="*/ 33 h 42"/>
              <a:gd name="T14" fmla="*/ 5 w 19"/>
              <a:gd name="T15" fmla="*/ 36 h 42"/>
              <a:gd name="T16" fmla="*/ 5 w 19"/>
              <a:gd name="T17" fmla="*/ 40 h 42"/>
              <a:gd name="T18" fmla="*/ 3 w 19"/>
              <a:gd name="T19" fmla="*/ 42 h 42"/>
              <a:gd name="T20" fmla="*/ 15 w 19"/>
              <a:gd name="T21" fmla="*/ 0 h 42"/>
              <a:gd name="T22" fmla="*/ 16 w 19"/>
              <a:gd name="T23" fmla="*/ 0 h 42"/>
              <a:gd name="T24" fmla="*/ 18 w 19"/>
              <a:gd name="T25" fmla="*/ 1 h 42"/>
              <a:gd name="T26" fmla="*/ 19 w 19"/>
              <a:gd name="T27" fmla="*/ 3 h 42"/>
              <a:gd name="T28" fmla="*/ 16 w 19"/>
              <a:gd name="T29" fmla="*/ 10 h 42"/>
              <a:gd name="T30" fmla="*/ 12 w 19"/>
              <a:gd name="T31" fmla="*/ 18 h 42"/>
              <a:gd name="T32" fmla="*/ 9 w 19"/>
              <a:gd name="T33" fmla="*/ 23 h 42"/>
              <a:gd name="T34" fmla="*/ 7 w 19"/>
              <a:gd name="T35" fmla="*/ 27 h 42"/>
              <a:gd name="T36" fmla="*/ 7 w 19"/>
              <a:gd name="T37" fmla="*/ 28 h 42"/>
              <a:gd name="T38" fmla="*/ 7 w 19"/>
              <a:gd name="T39" fmla="*/ 30 h 42"/>
              <a:gd name="T40" fmla="*/ 6 w 19"/>
              <a:gd name="T41" fmla="*/ 30 h 42"/>
              <a:gd name="T42" fmla="*/ 4 w 19"/>
              <a:gd name="T43" fmla="*/ 29 h 42"/>
              <a:gd name="T44" fmla="*/ 4 w 19"/>
              <a:gd name="T45" fmla="*/ 27 h 42"/>
              <a:gd name="T46" fmla="*/ 4 w 19"/>
              <a:gd name="T47" fmla="*/ 25 h 42"/>
              <a:gd name="T48" fmla="*/ 5 w 19"/>
              <a:gd name="T49" fmla="*/ 22 h 42"/>
              <a:gd name="T50" fmla="*/ 7 w 19"/>
              <a:gd name="T51" fmla="*/ 17 h 42"/>
              <a:gd name="T52" fmla="*/ 10 w 19"/>
              <a:gd name="T53" fmla="*/ 10 h 42"/>
              <a:gd name="T54" fmla="*/ 15 w 19"/>
              <a:gd name="T5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" h="42">
                <a:moveTo>
                  <a:pt x="3" y="42"/>
                </a:moveTo>
                <a:cubicBezTo>
                  <a:pt x="2" y="42"/>
                  <a:pt x="2" y="42"/>
                  <a:pt x="1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7"/>
                  <a:pt x="1" y="36"/>
                  <a:pt x="1" y="34"/>
                </a:cubicBezTo>
                <a:cubicBezTo>
                  <a:pt x="2" y="32"/>
                  <a:pt x="2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4" y="32"/>
                  <a:pt x="5" y="33"/>
                  <a:pt x="5" y="33"/>
                </a:cubicBezTo>
                <a:cubicBezTo>
                  <a:pt x="5" y="34"/>
                  <a:pt x="5" y="35"/>
                  <a:pt x="5" y="36"/>
                </a:cubicBezTo>
                <a:cubicBezTo>
                  <a:pt x="5" y="37"/>
                  <a:pt x="5" y="38"/>
                  <a:pt x="5" y="40"/>
                </a:cubicBezTo>
                <a:cubicBezTo>
                  <a:pt x="4" y="41"/>
                  <a:pt x="3" y="42"/>
                  <a:pt x="3" y="42"/>
                </a:cubicBezTo>
                <a:close/>
                <a:moveTo>
                  <a:pt x="15" y="0"/>
                </a:moveTo>
                <a:cubicBezTo>
                  <a:pt x="15" y="0"/>
                  <a:pt x="16" y="0"/>
                  <a:pt x="16" y="0"/>
                </a:cubicBezTo>
                <a:cubicBezTo>
                  <a:pt x="16" y="0"/>
                  <a:pt x="17" y="0"/>
                  <a:pt x="18" y="1"/>
                </a:cubicBezTo>
                <a:cubicBezTo>
                  <a:pt x="18" y="1"/>
                  <a:pt x="19" y="2"/>
                  <a:pt x="19" y="3"/>
                </a:cubicBezTo>
                <a:cubicBezTo>
                  <a:pt x="19" y="4"/>
                  <a:pt x="17" y="7"/>
                  <a:pt x="16" y="10"/>
                </a:cubicBezTo>
                <a:cubicBezTo>
                  <a:pt x="14" y="13"/>
                  <a:pt x="13" y="16"/>
                  <a:pt x="12" y="18"/>
                </a:cubicBezTo>
                <a:cubicBezTo>
                  <a:pt x="11" y="19"/>
                  <a:pt x="10" y="21"/>
                  <a:pt x="9" y="23"/>
                </a:cubicBezTo>
                <a:cubicBezTo>
                  <a:pt x="8" y="25"/>
                  <a:pt x="7" y="26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9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0"/>
                  <a:pt x="5" y="30"/>
                  <a:pt x="4" y="29"/>
                </a:cubicBezTo>
                <a:cubicBezTo>
                  <a:pt x="4" y="28"/>
                  <a:pt x="4" y="28"/>
                  <a:pt x="4" y="27"/>
                </a:cubicBezTo>
                <a:cubicBezTo>
                  <a:pt x="4" y="27"/>
                  <a:pt x="4" y="26"/>
                  <a:pt x="4" y="25"/>
                </a:cubicBezTo>
                <a:cubicBezTo>
                  <a:pt x="4" y="25"/>
                  <a:pt x="5" y="23"/>
                  <a:pt x="5" y="22"/>
                </a:cubicBezTo>
                <a:cubicBezTo>
                  <a:pt x="6" y="20"/>
                  <a:pt x="7" y="19"/>
                  <a:pt x="7" y="17"/>
                </a:cubicBezTo>
                <a:cubicBezTo>
                  <a:pt x="8" y="15"/>
                  <a:pt x="9" y="13"/>
                  <a:pt x="10" y="10"/>
                </a:cubicBezTo>
                <a:cubicBezTo>
                  <a:pt x="13" y="5"/>
                  <a:pt x="14" y="2"/>
                  <a:pt x="15" y="0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Freeform 55"/>
          <p:cNvSpPr/>
          <p:nvPr/>
        </p:nvSpPr>
        <p:spPr bwMode="auto">
          <a:xfrm>
            <a:off x="1929479" y="2636629"/>
            <a:ext cx="591806" cy="237222"/>
          </a:xfrm>
          <a:custGeom>
            <a:avLst/>
            <a:gdLst>
              <a:gd name="T0" fmla="*/ 191 w 200"/>
              <a:gd name="T1" fmla="*/ 10 h 80"/>
              <a:gd name="T2" fmla="*/ 140 w 200"/>
              <a:gd name="T3" fmla="*/ 1 h 80"/>
              <a:gd name="T4" fmla="*/ 106 w 200"/>
              <a:gd name="T5" fmla="*/ 28 h 80"/>
              <a:gd name="T6" fmla="*/ 95 w 200"/>
              <a:gd name="T7" fmla="*/ 31 h 80"/>
              <a:gd name="T8" fmla="*/ 85 w 200"/>
              <a:gd name="T9" fmla="*/ 35 h 80"/>
              <a:gd name="T10" fmla="*/ 42 w 200"/>
              <a:gd name="T11" fmla="*/ 34 h 80"/>
              <a:gd name="T12" fmla="*/ 6 w 200"/>
              <a:gd name="T13" fmla="*/ 72 h 80"/>
              <a:gd name="T14" fmla="*/ 8 w 200"/>
              <a:gd name="T15" fmla="*/ 74 h 80"/>
              <a:gd name="T16" fmla="*/ 44 w 200"/>
              <a:gd name="T17" fmla="*/ 45 h 80"/>
              <a:gd name="T18" fmla="*/ 82 w 200"/>
              <a:gd name="T19" fmla="*/ 51 h 80"/>
              <a:gd name="T20" fmla="*/ 95 w 200"/>
              <a:gd name="T21" fmla="*/ 63 h 80"/>
              <a:gd name="T22" fmla="*/ 107 w 200"/>
              <a:gd name="T23" fmla="*/ 66 h 80"/>
              <a:gd name="T24" fmla="*/ 115 w 200"/>
              <a:gd name="T25" fmla="*/ 56 h 80"/>
              <a:gd name="T26" fmla="*/ 118 w 200"/>
              <a:gd name="T27" fmla="*/ 39 h 80"/>
              <a:gd name="T28" fmla="*/ 145 w 200"/>
              <a:gd name="T29" fmla="*/ 11 h 80"/>
              <a:gd name="T30" fmla="*/ 191 w 200"/>
              <a:gd name="T31" fmla="*/ 13 h 80"/>
              <a:gd name="T32" fmla="*/ 191 w 200"/>
              <a:gd name="T33" fmla="*/ 1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80">
                <a:moveTo>
                  <a:pt x="191" y="10"/>
                </a:moveTo>
                <a:cubicBezTo>
                  <a:pt x="140" y="1"/>
                  <a:pt x="140" y="1"/>
                  <a:pt x="140" y="1"/>
                </a:cubicBezTo>
                <a:cubicBezTo>
                  <a:pt x="135" y="0"/>
                  <a:pt x="106" y="28"/>
                  <a:pt x="106" y="28"/>
                </a:cubicBezTo>
                <a:cubicBezTo>
                  <a:pt x="101" y="28"/>
                  <a:pt x="98" y="29"/>
                  <a:pt x="95" y="31"/>
                </a:cubicBezTo>
                <a:cubicBezTo>
                  <a:pt x="92" y="31"/>
                  <a:pt x="89" y="32"/>
                  <a:pt x="85" y="35"/>
                </a:cubicBezTo>
                <a:cubicBezTo>
                  <a:pt x="85" y="35"/>
                  <a:pt x="45" y="31"/>
                  <a:pt x="42" y="34"/>
                </a:cubicBezTo>
                <a:cubicBezTo>
                  <a:pt x="6" y="72"/>
                  <a:pt x="6" y="72"/>
                  <a:pt x="6" y="72"/>
                </a:cubicBezTo>
                <a:cubicBezTo>
                  <a:pt x="0" y="79"/>
                  <a:pt x="1" y="80"/>
                  <a:pt x="8" y="74"/>
                </a:cubicBezTo>
                <a:cubicBezTo>
                  <a:pt x="8" y="74"/>
                  <a:pt x="31" y="57"/>
                  <a:pt x="44" y="45"/>
                </a:cubicBezTo>
                <a:cubicBezTo>
                  <a:pt x="44" y="45"/>
                  <a:pt x="67" y="46"/>
                  <a:pt x="82" y="51"/>
                </a:cubicBezTo>
                <a:cubicBezTo>
                  <a:pt x="82" y="51"/>
                  <a:pt x="87" y="59"/>
                  <a:pt x="95" y="63"/>
                </a:cubicBezTo>
                <a:cubicBezTo>
                  <a:pt x="95" y="63"/>
                  <a:pt x="102" y="69"/>
                  <a:pt x="107" y="66"/>
                </a:cubicBezTo>
                <a:cubicBezTo>
                  <a:pt x="113" y="65"/>
                  <a:pt x="115" y="56"/>
                  <a:pt x="115" y="56"/>
                </a:cubicBezTo>
                <a:cubicBezTo>
                  <a:pt x="119" y="48"/>
                  <a:pt x="118" y="39"/>
                  <a:pt x="118" y="39"/>
                </a:cubicBezTo>
                <a:cubicBezTo>
                  <a:pt x="127" y="26"/>
                  <a:pt x="145" y="11"/>
                  <a:pt x="145" y="11"/>
                </a:cubicBezTo>
                <a:cubicBezTo>
                  <a:pt x="162" y="13"/>
                  <a:pt x="191" y="13"/>
                  <a:pt x="191" y="13"/>
                </a:cubicBezTo>
                <a:cubicBezTo>
                  <a:pt x="200" y="13"/>
                  <a:pt x="200" y="11"/>
                  <a:pt x="191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Freeform 56"/>
          <p:cNvSpPr/>
          <p:nvPr/>
        </p:nvSpPr>
        <p:spPr bwMode="auto">
          <a:xfrm>
            <a:off x="2186677" y="2353211"/>
            <a:ext cx="453219" cy="151073"/>
          </a:xfrm>
          <a:custGeom>
            <a:avLst/>
            <a:gdLst>
              <a:gd name="T0" fmla="*/ 148 w 153"/>
              <a:gd name="T1" fmla="*/ 46 h 51"/>
              <a:gd name="T2" fmla="*/ 119 w 153"/>
              <a:gd name="T3" fmla="*/ 20 h 51"/>
              <a:gd name="T4" fmla="*/ 88 w 153"/>
              <a:gd name="T5" fmla="*/ 23 h 51"/>
              <a:gd name="T6" fmla="*/ 79 w 153"/>
              <a:gd name="T7" fmla="*/ 20 h 51"/>
              <a:gd name="T8" fmla="*/ 71 w 153"/>
              <a:gd name="T9" fmla="*/ 19 h 51"/>
              <a:gd name="T10" fmla="*/ 44 w 153"/>
              <a:gd name="T11" fmla="*/ 1 h 51"/>
              <a:gd name="T12" fmla="*/ 7 w 153"/>
              <a:gd name="T13" fmla="*/ 11 h 51"/>
              <a:gd name="T14" fmla="*/ 7 w 153"/>
              <a:gd name="T15" fmla="*/ 13 h 51"/>
              <a:gd name="T16" fmla="*/ 41 w 153"/>
              <a:gd name="T17" fmla="*/ 9 h 51"/>
              <a:gd name="T18" fmla="*/ 63 w 153"/>
              <a:gd name="T19" fmla="*/ 28 h 51"/>
              <a:gd name="T20" fmla="*/ 66 w 153"/>
              <a:gd name="T21" fmla="*/ 41 h 51"/>
              <a:gd name="T22" fmla="*/ 73 w 153"/>
              <a:gd name="T23" fmla="*/ 48 h 51"/>
              <a:gd name="T24" fmla="*/ 82 w 153"/>
              <a:gd name="T25" fmla="*/ 45 h 51"/>
              <a:gd name="T26" fmla="*/ 91 w 153"/>
              <a:gd name="T27" fmla="*/ 35 h 51"/>
              <a:gd name="T28" fmla="*/ 118 w 153"/>
              <a:gd name="T29" fmla="*/ 28 h 51"/>
              <a:gd name="T30" fmla="*/ 147 w 153"/>
              <a:gd name="T31" fmla="*/ 48 h 51"/>
              <a:gd name="T32" fmla="*/ 148 w 153"/>
              <a:gd name="T33" fmla="*/ 4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3" h="51">
                <a:moveTo>
                  <a:pt x="148" y="46"/>
                </a:moveTo>
                <a:cubicBezTo>
                  <a:pt x="119" y="20"/>
                  <a:pt x="119" y="20"/>
                  <a:pt x="119" y="20"/>
                </a:cubicBezTo>
                <a:cubicBezTo>
                  <a:pt x="117" y="17"/>
                  <a:pt x="88" y="23"/>
                  <a:pt x="88" y="23"/>
                </a:cubicBezTo>
                <a:cubicBezTo>
                  <a:pt x="84" y="21"/>
                  <a:pt x="82" y="20"/>
                  <a:pt x="79" y="20"/>
                </a:cubicBezTo>
                <a:cubicBezTo>
                  <a:pt x="77" y="19"/>
                  <a:pt x="75" y="19"/>
                  <a:pt x="71" y="19"/>
                </a:cubicBezTo>
                <a:cubicBezTo>
                  <a:pt x="71" y="19"/>
                  <a:pt x="48" y="0"/>
                  <a:pt x="44" y="1"/>
                </a:cubicBezTo>
                <a:cubicBezTo>
                  <a:pt x="7" y="11"/>
                  <a:pt x="7" y="11"/>
                  <a:pt x="7" y="11"/>
                </a:cubicBezTo>
                <a:cubicBezTo>
                  <a:pt x="0" y="12"/>
                  <a:pt x="0" y="13"/>
                  <a:pt x="7" y="13"/>
                </a:cubicBezTo>
                <a:cubicBezTo>
                  <a:pt x="7" y="13"/>
                  <a:pt x="28" y="11"/>
                  <a:pt x="41" y="9"/>
                </a:cubicBezTo>
                <a:cubicBezTo>
                  <a:pt x="41" y="9"/>
                  <a:pt x="55" y="19"/>
                  <a:pt x="63" y="28"/>
                </a:cubicBezTo>
                <a:cubicBezTo>
                  <a:pt x="63" y="28"/>
                  <a:pt x="63" y="35"/>
                  <a:pt x="66" y="41"/>
                </a:cubicBezTo>
                <a:cubicBezTo>
                  <a:pt x="66" y="41"/>
                  <a:pt x="68" y="47"/>
                  <a:pt x="73" y="48"/>
                </a:cubicBezTo>
                <a:cubicBezTo>
                  <a:pt x="77" y="49"/>
                  <a:pt x="82" y="45"/>
                  <a:pt x="82" y="45"/>
                </a:cubicBezTo>
                <a:cubicBezTo>
                  <a:pt x="87" y="41"/>
                  <a:pt x="91" y="35"/>
                  <a:pt x="91" y="35"/>
                </a:cubicBezTo>
                <a:cubicBezTo>
                  <a:pt x="101" y="30"/>
                  <a:pt x="118" y="28"/>
                  <a:pt x="118" y="28"/>
                </a:cubicBezTo>
                <a:cubicBezTo>
                  <a:pt x="129" y="36"/>
                  <a:pt x="147" y="48"/>
                  <a:pt x="147" y="48"/>
                </a:cubicBezTo>
                <a:cubicBezTo>
                  <a:pt x="153" y="51"/>
                  <a:pt x="153" y="51"/>
                  <a:pt x="148" y="46"/>
                </a:cubicBezTo>
                <a:close/>
              </a:path>
            </a:pathLst>
          </a:custGeom>
          <a:solidFill>
            <a:srgbClr val="F0E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19106" y="3237619"/>
            <a:ext cx="73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13987" y="3770476"/>
            <a:ext cx="8007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75102" y="3494109"/>
            <a:ext cx="73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672348" y="2892495"/>
            <a:ext cx="3576552" cy="1636951"/>
            <a:chOff x="1102976" y="2288518"/>
            <a:chExt cx="3576552" cy="1636951"/>
          </a:xfrm>
        </p:grpSpPr>
        <p:sp>
          <p:nvSpPr>
            <p:cNvPr id="47" name="文本框 46"/>
            <p:cNvSpPr txBox="1"/>
            <p:nvPr/>
          </p:nvSpPr>
          <p:spPr>
            <a:xfrm>
              <a:off x="1102976" y="2757069"/>
              <a:ext cx="3576552" cy="116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本模板的所有素材和逻辑图表，均可自由编辑替换和移动。本模板的所有素材和逻辑图表，均可自由编辑替换和移动。本模板的所有素材和逻辑图表，均可自由编辑替换和移动。</a:t>
              </a:r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02976" y="2288518"/>
              <a:ext cx="233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5502572" y="0"/>
            <a:ext cx="6689427" cy="68580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8442091" y="193038"/>
            <a:ext cx="528440" cy="3898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9017157" y="220326"/>
            <a:ext cx="458073" cy="3625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/>
          <p:cNvSpPr/>
          <p:nvPr/>
        </p:nvSpPr>
        <p:spPr>
          <a:xfrm>
            <a:off x="8835830" y="0"/>
            <a:ext cx="269401" cy="269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950026" y="582864"/>
            <a:ext cx="3978839" cy="826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25400" dir="54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899708" y="722097"/>
            <a:ext cx="231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455198" y="2468743"/>
            <a:ext cx="285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6814419" y="3049066"/>
            <a:ext cx="3915313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6732003" y="3198812"/>
            <a:ext cx="4196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61988" y="1466850"/>
            <a:ext cx="4259263" cy="4545012"/>
            <a:chOff x="661988" y="1466850"/>
            <a:chExt cx="4259263" cy="4545012"/>
          </a:xfrm>
        </p:grpSpPr>
        <p:sp>
          <p:nvSpPr>
            <p:cNvPr id="69" name="Freeform 5"/>
            <p:cNvSpPr/>
            <p:nvPr/>
          </p:nvSpPr>
          <p:spPr bwMode="auto">
            <a:xfrm>
              <a:off x="908050" y="4143375"/>
              <a:ext cx="585788" cy="584200"/>
            </a:xfrm>
            <a:custGeom>
              <a:avLst/>
              <a:gdLst>
                <a:gd name="T0" fmla="*/ 140 w 281"/>
                <a:gd name="T1" fmla="*/ 0 h 281"/>
                <a:gd name="T2" fmla="*/ 281 w 281"/>
                <a:gd name="T3" fmla="*/ 140 h 281"/>
                <a:gd name="T4" fmla="*/ 140 w 281"/>
                <a:gd name="T5" fmla="*/ 281 h 281"/>
                <a:gd name="T6" fmla="*/ 0 w 281"/>
                <a:gd name="T7" fmla="*/ 140 h 281"/>
                <a:gd name="T8" fmla="*/ 23 w 281"/>
                <a:gd name="T9" fmla="*/ 62 h 281"/>
                <a:gd name="T10" fmla="*/ 54 w 281"/>
                <a:gd name="T11" fmla="*/ 93 h 281"/>
                <a:gd name="T12" fmla="*/ 42 w 281"/>
                <a:gd name="T13" fmla="*/ 140 h 281"/>
                <a:gd name="T14" fmla="*/ 140 w 281"/>
                <a:gd name="T15" fmla="*/ 239 h 281"/>
                <a:gd name="T16" fmla="*/ 239 w 281"/>
                <a:gd name="T17" fmla="*/ 140 h 281"/>
                <a:gd name="T18" fmla="*/ 140 w 281"/>
                <a:gd name="T19" fmla="*/ 42 h 281"/>
                <a:gd name="T20" fmla="*/ 88 w 281"/>
                <a:gd name="T21" fmla="*/ 57 h 281"/>
                <a:gd name="T22" fmla="*/ 58 w 281"/>
                <a:gd name="T23" fmla="*/ 26 h 281"/>
                <a:gd name="T24" fmla="*/ 140 w 281"/>
                <a:gd name="T2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281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218"/>
                    <a:pt x="218" y="281"/>
                    <a:pt x="140" y="281"/>
                  </a:cubicBezTo>
                  <a:cubicBezTo>
                    <a:pt x="63" y="281"/>
                    <a:pt x="0" y="218"/>
                    <a:pt x="0" y="140"/>
                  </a:cubicBezTo>
                  <a:cubicBezTo>
                    <a:pt x="0" y="111"/>
                    <a:pt x="9" y="85"/>
                    <a:pt x="23" y="62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46" y="107"/>
                    <a:pt x="42" y="123"/>
                    <a:pt x="42" y="140"/>
                  </a:cubicBezTo>
                  <a:cubicBezTo>
                    <a:pt x="42" y="195"/>
                    <a:pt x="86" y="239"/>
                    <a:pt x="140" y="239"/>
                  </a:cubicBezTo>
                  <a:cubicBezTo>
                    <a:pt x="195" y="239"/>
                    <a:pt x="239" y="195"/>
                    <a:pt x="239" y="140"/>
                  </a:cubicBezTo>
                  <a:cubicBezTo>
                    <a:pt x="239" y="86"/>
                    <a:pt x="195" y="42"/>
                    <a:pt x="140" y="42"/>
                  </a:cubicBezTo>
                  <a:cubicBezTo>
                    <a:pt x="121" y="42"/>
                    <a:pt x="104" y="47"/>
                    <a:pt x="88" y="5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81" y="10"/>
                    <a:pt x="110" y="0"/>
                    <a:pt x="140" y="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1082675" y="4318000"/>
              <a:ext cx="234950" cy="234950"/>
            </a:xfrm>
            <a:custGeom>
              <a:avLst/>
              <a:gdLst>
                <a:gd name="T0" fmla="*/ 31 w 113"/>
                <a:gd name="T1" fmla="*/ 70 h 113"/>
                <a:gd name="T2" fmla="*/ 2 w 113"/>
                <a:gd name="T3" fmla="*/ 41 h 113"/>
                <a:gd name="T4" fmla="*/ 0 w 113"/>
                <a:gd name="T5" fmla="*/ 56 h 113"/>
                <a:gd name="T6" fmla="*/ 56 w 113"/>
                <a:gd name="T7" fmla="*/ 113 h 113"/>
                <a:gd name="T8" fmla="*/ 113 w 113"/>
                <a:gd name="T9" fmla="*/ 56 h 113"/>
                <a:gd name="T10" fmla="*/ 56 w 113"/>
                <a:gd name="T11" fmla="*/ 0 h 113"/>
                <a:gd name="T12" fmla="*/ 36 w 113"/>
                <a:gd name="T13" fmla="*/ 4 h 113"/>
                <a:gd name="T14" fmla="*/ 59 w 113"/>
                <a:gd name="T15" fmla="*/ 28 h 113"/>
                <a:gd name="T16" fmla="*/ 85 w 113"/>
                <a:gd name="T17" fmla="*/ 56 h 113"/>
                <a:gd name="T18" fmla="*/ 56 w 113"/>
                <a:gd name="T19" fmla="*/ 85 h 113"/>
                <a:gd name="T20" fmla="*/ 31 w 113"/>
                <a:gd name="T21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13">
                  <a:moveTo>
                    <a:pt x="31" y="70"/>
                  </a:moveTo>
                  <a:cubicBezTo>
                    <a:pt x="2" y="41"/>
                    <a:pt x="2" y="41"/>
                    <a:pt x="2" y="41"/>
                  </a:cubicBezTo>
                  <a:cubicBezTo>
                    <a:pt x="1" y="46"/>
                    <a:pt x="0" y="51"/>
                    <a:pt x="0" y="56"/>
                  </a:cubicBezTo>
                  <a:cubicBezTo>
                    <a:pt x="0" y="88"/>
                    <a:pt x="25" y="113"/>
                    <a:pt x="56" y="113"/>
                  </a:cubicBezTo>
                  <a:cubicBezTo>
                    <a:pt x="88" y="113"/>
                    <a:pt x="113" y="88"/>
                    <a:pt x="113" y="56"/>
                  </a:cubicBezTo>
                  <a:cubicBezTo>
                    <a:pt x="113" y="25"/>
                    <a:pt x="88" y="0"/>
                    <a:pt x="56" y="0"/>
                  </a:cubicBezTo>
                  <a:cubicBezTo>
                    <a:pt x="49" y="0"/>
                    <a:pt x="42" y="1"/>
                    <a:pt x="36" y="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74" y="29"/>
                    <a:pt x="85" y="41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ubicBezTo>
                    <a:pt x="45" y="85"/>
                    <a:pt x="36" y="79"/>
                    <a:pt x="31" y="7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"/>
            <p:cNvSpPr/>
            <p:nvPr/>
          </p:nvSpPr>
          <p:spPr bwMode="auto">
            <a:xfrm>
              <a:off x="728663" y="3963988"/>
              <a:ext cx="942975" cy="942975"/>
            </a:xfrm>
            <a:custGeom>
              <a:avLst/>
              <a:gdLst>
                <a:gd name="T0" fmla="*/ 24 w 453"/>
                <a:gd name="T1" fmla="*/ 124 h 453"/>
                <a:gd name="T2" fmla="*/ 0 w 453"/>
                <a:gd name="T3" fmla="*/ 226 h 453"/>
                <a:gd name="T4" fmla="*/ 226 w 453"/>
                <a:gd name="T5" fmla="*/ 453 h 453"/>
                <a:gd name="T6" fmla="*/ 453 w 453"/>
                <a:gd name="T7" fmla="*/ 226 h 453"/>
                <a:gd name="T8" fmla="*/ 226 w 453"/>
                <a:gd name="T9" fmla="*/ 0 h 453"/>
                <a:gd name="T10" fmla="*/ 119 w 453"/>
                <a:gd name="T11" fmla="*/ 27 h 453"/>
                <a:gd name="T12" fmla="*/ 140 w 453"/>
                <a:gd name="T13" fmla="*/ 48 h 453"/>
                <a:gd name="T14" fmla="*/ 135 w 453"/>
                <a:gd name="T15" fmla="*/ 69 h 453"/>
                <a:gd name="T16" fmla="*/ 226 w 453"/>
                <a:gd name="T17" fmla="*/ 44 h 453"/>
                <a:gd name="T18" fmla="*/ 409 w 453"/>
                <a:gd name="T19" fmla="*/ 226 h 453"/>
                <a:gd name="T20" fmla="*/ 226 w 453"/>
                <a:gd name="T21" fmla="*/ 409 h 453"/>
                <a:gd name="T22" fmla="*/ 44 w 453"/>
                <a:gd name="T23" fmla="*/ 226 h 453"/>
                <a:gd name="T24" fmla="*/ 67 w 453"/>
                <a:gd name="T25" fmla="*/ 138 h 453"/>
                <a:gd name="T26" fmla="*/ 44 w 453"/>
                <a:gd name="T27" fmla="*/ 143 h 453"/>
                <a:gd name="T28" fmla="*/ 24 w 453"/>
                <a:gd name="T29" fmla="*/ 12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3" h="453">
                  <a:moveTo>
                    <a:pt x="24" y="124"/>
                  </a:moveTo>
                  <a:cubicBezTo>
                    <a:pt x="9" y="154"/>
                    <a:pt x="0" y="189"/>
                    <a:pt x="0" y="226"/>
                  </a:cubicBezTo>
                  <a:cubicBezTo>
                    <a:pt x="0" y="351"/>
                    <a:pt x="101" y="453"/>
                    <a:pt x="226" y="453"/>
                  </a:cubicBezTo>
                  <a:cubicBezTo>
                    <a:pt x="351" y="453"/>
                    <a:pt x="453" y="351"/>
                    <a:pt x="453" y="226"/>
                  </a:cubicBezTo>
                  <a:cubicBezTo>
                    <a:pt x="453" y="101"/>
                    <a:pt x="351" y="0"/>
                    <a:pt x="226" y="0"/>
                  </a:cubicBezTo>
                  <a:cubicBezTo>
                    <a:pt x="187" y="0"/>
                    <a:pt x="151" y="10"/>
                    <a:pt x="119" y="27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62" y="53"/>
                    <a:pt x="193" y="44"/>
                    <a:pt x="226" y="44"/>
                  </a:cubicBezTo>
                  <a:cubicBezTo>
                    <a:pt x="327" y="44"/>
                    <a:pt x="409" y="126"/>
                    <a:pt x="409" y="226"/>
                  </a:cubicBezTo>
                  <a:cubicBezTo>
                    <a:pt x="409" y="327"/>
                    <a:pt x="327" y="409"/>
                    <a:pt x="226" y="409"/>
                  </a:cubicBezTo>
                  <a:cubicBezTo>
                    <a:pt x="126" y="409"/>
                    <a:pt x="44" y="327"/>
                    <a:pt x="44" y="226"/>
                  </a:cubicBezTo>
                  <a:cubicBezTo>
                    <a:pt x="44" y="194"/>
                    <a:pt x="52" y="164"/>
                    <a:pt x="67" y="138"/>
                  </a:cubicBezTo>
                  <a:cubicBezTo>
                    <a:pt x="44" y="143"/>
                    <a:pt x="44" y="143"/>
                    <a:pt x="44" y="143"/>
                  </a:cubicBezTo>
                  <a:lnTo>
                    <a:pt x="24" y="124"/>
                  </a:ln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"/>
            <p:cNvSpPr/>
            <p:nvPr/>
          </p:nvSpPr>
          <p:spPr bwMode="auto">
            <a:xfrm>
              <a:off x="661988" y="3906838"/>
              <a:ext cx="558800" cy="555625"/>
            </a:xfrm>
            <a:custGeom>
              <a:avLst/>
              <a:gdLst>
                <a:gd name="T0" fmla="*/ 80 w 268"/>
                <a:gd name="T1" fmla="*/ 157 h 267"/>
                <a:gd name="T2" fmla="*/ 129 w 268"/>
                <a:gd name="T3" fmla="*/ 146 h 267"/>
                <a:gd name="T4" fmla="*/ 246 w 268"/>
                <a:gd name="T5" fmla="*/ 263 h 267"/>
                <a:gd name="T6" fmla="*/ 255 w 268"/>
                <a:gd name="T7" fmla="*/ 267 h 267"/>
                <a:gd name="T8" fmla="*/ 263 w 268"/>
                <a:gd name="T9" fmla="*/ 263 h 267"/>
                <a:gd name="T10" fmla="*/ 263 w 268"/>
                <a:gd name="T11" fmla="*/ 246 h 267"/>
                <a:gd name="T12" fmla="*/ 147 w 268"/>
                <a:gd name="T13" fmla="*/ 129 h 267"/>
                <a:gd name="T14" fmla="*/ 158 w 268"/>
                <a:gd name="T15" fmla="*/ 80 h 267"/>
                <a:gd name="T16" fmla="*/ 77 w 268"/>
                <a:gd name="T17" fmla="*/ 0 h 267"/>
                <a:gd name="T18" fmla="*/ 66 w 268"/>
                <a:gd name="T19" fmla="*/ 50 h 267"/>
                <a:gd name="T20" fmla="*/ 54 w 268"/>
                <a:gd name="T21" fmla="*/ 54 h 267"/>
                <a:gd name="T22" fmla="*/ 51 w 268"/>
                <a:gd name="T23" fmla="*/ 65 h 267"/>
                <a:gd name="T24" fmla="*/ 0 w 268"/>
                <a:gd name="T25" fmla="*/ 77 h 267"/>
                <a:gd name="T26" fmla="*/ 80 w 268"/>
                <a:gd name="T27" fmla="*/ 15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67">
                  <a:moveTo>
                    <a:pt x="80" y="157"/>
                  </a:moveTo>
                  <a:cubicBezTo>
                    <a:pt x="129" y="146"/>
                    <a:pt x="129" y="146"/>
                    <a:pt x="129" y="146"/>
                  </a:cubicBezTo>
                  <a:cubicBezTo>
                    <a:pt x="246" y="263"/>
                    <a:pt x="246" y="263"/>
                    <a:pt x="246" y="263"/>
                  </a:cubicBezTo>
                  <a:cubicBezTo>
                    <a:pt x="248" y="265"/>
                    <a:pt x="252" y="267"/>
                    <a:pt x="255" y="267"/>
                  </a:cubicBezTo>
                  <a:cubicBezTo>
                    <a:pt x="258" y="267"/>
                    <a:pt x="261" y="265"/>
                    <a:pt x="263" y="263"/>
                  </a:cubicBezTo>
                  <a:cubicBezTo>
                    <a:pt x="268" y="258"/>
                    <a:pt x="268" y="250"/>
                    <a:pt x="263" y="246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2" y="50"/>
                    <a:pt x="57" y="51"/>
                    <a:pt x="54" y="54"/>
                  </a:cubicBezTo>
                  <a:cubicBezTo>
                    <a:pt x="51" y="57"/>
                    <a:pt x="50" y="61"/>
                    <a:pt x="51" y="65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80" y="157"/>
                  </a:lnTo>
                  <a:close/>
                </a:path>
              </a:pathLst>
            </a:cu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9"/>
            <p:cNvSpPr/>
            <p:nvPr/>
          </p:nvSpPr>
          <p:spPr bwMode="auto">
            <a:xfrm>
              <a:off x="1443038" y="3595688"/>
              <a:ext cx="2447925" cy="1912937"/>
            </a:xfrm>
            <a:custGeom>
              <a:avLst/>
              <a:gdLst>
                <a:gd name="T0" fmla="*/ 71 w 1176"/>
                <a:gd name="T1" fmla="*/ 777 h 919"/>
                <a:gd name="T2" fmla="*/ 110 w 1176"/>
                <a:gd name="T3" fmla="*/ 789 h 919"/>
                <a:gd name="T4" fmla="*/ 110 w 1176"/>
                <a:gd name="T5" fmla="*/ 0 h 919"/>
                <a:gd name="T6" fmla="*/ 142 w 1176"/>
                <a:gd name="T7" fmla="*/ 0 h 919"/>
                <a:gd name="T8" fmla="*/ 1176 w 1176"/>
                <a:gd name="T9" fmla="*/ 0 h 919"/>
                <a:gd name="T10" fmla="*/ 1176 w 1176"/>
                <a:gd name="T11" fmla="*/ 919 h 919"/>
                <a:gd name="T12" fmla="*/ 71 w 1176"/>
                <a:gd name="T13" fmla="*/ 919 h 919"/>
                <a:gd name="T14" fmla="*/ 0 w 1176"/>
                <a:gd name="T15" fmla="*/ 848 h 919"/>
                <a:gd name="T16" fmla="*/ 71 w 1176"/>
                <a:gd name="T17" fmla="*/ 77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6" h="919">
                  <a:moveTo>
                    <a:pt x="71" y="777"/>
                  </a:moveTo>
                  <a:cubicBezTo>
                    <a:pt x="85" y="777"/>
                    <a:pt x="99" y="782"/>
                    <a:pt x="110" y="789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6" y="0"/>
                    <a:pt x="1176" y="0"/>
                    <a:pt x="1176" y="0"/>
                  </a:cubicBezTo>
                  <a:cubicBezTo>
                    <a:pt x="1176" y="919"/>
                    <a:pt x="1176" y="919"/>
                    <a:pt x="1176" y="919"/>
                  </a:cubicBezTo>
                  <a:cubicBezTo>
                    <a:pt x="71" y="919"/>
                    <a:pt x="71" y="919"/>
                    <a:pt x="71" y="919"/>
                  </a:cubicBezTo>
                  <a:cubicBezTo>
                    <a:pt x="32" y="919"/>
                    <a:pt x="0" y="887"/>
                    <a:pt x="0" y="848"/>
                  </a:cubicBezTo>
                  <a:cubicBezTo>
                    <a:pt x="0" y="809"/>
                    <a:pt x="32" y="777"/>
                    <a:pt x="71" y="777"/>
                  </a:cubicBez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0"/>
            <p:cNvSpPr/>
            <p:nvPr/>
          </p:nvSpPr>
          <p:spPr bwMode="auto">
            <a:xfrm>
              <a:off x="2232025" y="3852863"/>
              <a:ext cx="735013" cy="920750"/>
            </a:xfrm>
            <a:custGeom>
              <a:avLst/>
              <a:gdLst>
                <a:gd name="T0" fmla="*/ 176 w 353"/>
                <a:gd name="T1" fmla="*/ 0 h 443"/>
                <a:gd name="T2" fmla="*/ 0 w 353"/>
                <a:gd name="T3" fmla="*/ 176 h 443"/>
                <a:gd name="T4" fmla="*/ 30 w 353"/>
                <a:gd name="T5" fmla="*/ 275 h 443"/>
                <a:gd name="T6" fmla="*/ 30 w 353"/>
                <a:gd name="T7" fmla="*/ 275 h 443"/>
                <a:gd name="T8" fmla="*/ 47 w 353"/>
                <a:gd name="T9" fmla="*/ 296 h 443"/>
                <a:gd name="T10" fmla="*/ 109 w 353"/>
                <a:gd name="T11" fmla="*/ 443 h 443"/>
                <a:gd name="T12" fmla="*/ 176 w 353"/>
                <a:gd name="T13" fmla="*/ 443 h 443"/>
                <a:gd name="T14" fmla="*/ 243 w 353"/>
                <a:gd name="T15" fmla="*/ 443 h 443"/>
                <a:gd name="T16" fmla="*/ 306 w 353"/>
                <a:gd name="T17" fmla="*/ 296 h 443"/>
                <a:gd name="T18" fmla="*/ 322 w 353"/>
                <a:gd name="T19" fmla="*/ 275 h 443"/>
                <a:gd name="T20" fmla="*/ 322 w 353"/>
                <a:gd name="T21" fmla="*/ 275 h 443"/>
                <a:gd name="T22" fmla="*/ 353 w 353"/>
                <a:gd name="T23" fmla="*/ 176 h 443"/>
                <a:gd name="T24" fmla="*/ 176 w 353"/>
                <a:gd name="T2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44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13"/>
                    <a:pt x="11" y="247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5" y="282"/>
                    <a:pt x="41" y="289"/>
                    <a:pt x="47" y="296"/>
                  </a:cubicBezTo>
                  <a:cubicBezTo>
                    <a:pt x="70" y="327"/>
                    <a:pt x="110" y="389"/>
                    <a:pt x="109" y="443"/>
                  </a:cubicBezTo>
                  <a:cubicBezTo>
                    <a:pt x="176" y="443"/>
                    <a:pt x="176" y="443"/>
                    <a:pt x="176" y="443"/>
                  </a:cubicBezTo>
                  <a:cubicBezTo>
                    <a:pt x="243" y="443"/>
                    <a:pt x="243" y="443"/>
                    <a:pt x="243" y="443"/>
                  </a:cubicBezTo>
                  <a:cubicBezTo>
                    <a:pt x="243" y="389"/>
                    <a:pt x="283" y="327"/>
                    <a:pt x="306" y="296"/>
                  </a:cubicBezTo>
                  <a:cubicBezTo>
                    <a:pt x="312" y="289"/>
                    <a:pt x="317" y="282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42" y="247"/>
                    <a:pt x="353" y="213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1"/>
            <p:cNvSpPr/>
            <p:nvPr/>
          </p:nvSpPr>
          <p:spPr bwMode="auto">
            <a:xfrm>
              <a:off x="2424113" y="4833938"/>
              <a:ext cx="350838" cy="42862"/>
            </a:xfrm>
            <a:custGeom>
              <a:avLst/>
              <a:gdLst>
                <a:gd name="T0" fmla="*/ 0 w 169"/>
                <a:gd name="T1" fmla="*/ 10 h 20"/>
                <a:gd name="T2" fmla="*/ 7 w 169"/>
                <a:gd name="T3" fmla="*/ 20 h 20"/>
                <a:gd name="T4" fmla="*/ 162 w 169"/>
                <a:gd name="T5" fmla="*/ 20 h 20"/>
                <a:gd name="T6" fmla="*/ 169 w 169"/>
                <a:gd name="T7" fmla="*/ 10 h 20"/>
                <a:gd name="T8" fmla="*/ 169 w 169"/>
                <a:gd name="T9" fmla="*/ 10 h 20"/>
                <a:gd name="T10" fmla="*/ 162 w 169"/>
                <a:gd name="T11" fmla="*/ 0 h 20"/>
                <a:gd name="T12" fmla="*/ 7 w 169"/>
                <a:gd name="T13" fmla="*/ 0 h 20"/>
                <a:gd name="T14" fmla="*/ 0 w 169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0">
                  <a:moveTo>
                    <a:pt x="0" y="10"/>
                  </a:moveTo>
                  <a:cubicBezTo>
                    <a:pt x="0" y="15"/>
                    <a:pt x="3" y="20"/>
                    <a:pt x="7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6" y="20"/>
                    <a:pt x="169" y="15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2"/>
            <p:cNvSpPr/>
            <p:nvPr/>
          </p:nvSpPr>
          <p:spPr bwMode="auto">
            <a:xfrm>
              <a:off x="2424113" y="4897438"/>
              <a:ext cx="350838" cy="39687"/>
            </a:xfrm>
            <a:custGeom>
              <a:avLst/>
              <a:gdLst>
                <a:gd name="T0" fmla="*/ 0 w 169"/>
                <a:gd name="T1" fmla="*/ 9 h 19"/>
                <a:gd name="T2" fmla="*/ 7 w 169"/>
                <a:gd name="T3" fmla="*/ 19 h 19"/>
                <a:gd name="T4" fmla="*/ 162 w 169"/>
                <a:gd name="T5" fmla="*/ 19 h 19"/>
                <a:gd name="T6" fmla="*/ 169 w 169"/>
                <a:gd name="T7" fmla="*/ 9 h 19"/>
                <a:gd name="T8" fmla="*/ 169 w 169"/>
                <a:gd name="T9" fmla="*/ 9 h 19"/>
                <a:gd name="T10" fmla="*/ 162 w 169"/>
                <a:gd name="T11" fmla="*/ 0 h 19"/>
                <a:gd name="T12" fmla="*/ 7 w 169"/>
                <a:gd name="T13" fmla="*/ 0 h 19"/>
                <a:gd name="T14" fmla="*/ 0 w 169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9">
                  <a:moveTo>
                    <a:pt x="0" y="9"/>
                  </a:moveTo>
                  <a:cubicBezTo>
                    <a:pt x="0" y="15"/>
                    <a:pt x="3" y="19"/>
                    <a:pt x="7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6" y="19"/>
                    <a:pt x="169" y="15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2424113" y="4957763"/>
              <a:ext cx="350838" cy="41275"/>
            </a:xfrm>
            <a:custGeom>
              <a:avLst/>
              <a:gdLst>
                <a:gd name="T0" fmla="*/ 0 w 169"/>
                <a:gd name="T1" fmla="*/ 10 h 20"/>
                <a:gd name="T2" fmla="*/ 7 w 169"/>
                <a:gd name="T3" fmla="*/ 20 h 20"/>
                <a:gd name="T4" fmla="*/ 162 w 169"/>
                <a:gd name="T5" fmla="*/ 20 h 20"/>
                <a:gd name="T6" fmla="*/ 169 w 169"/>
                <a:gd name="T7" fmla="*/ 10 h 20"/>
                <a:gd name="T8" fmla="*/ 169 w 169"/>
                <a:gd name="T9" fmla="*/ 10 h 20"/>
                <a:gd name="T10" fmla="*/ 162 w 169"/>
                <a:gd name="T11" fmla="*/ 0 h 20"/>
                <a:gd name="T12" fmla="*/ 7 w 169"/>
                <a:gd name="T13" fmla="*/ 0 h 20"/>
                <a:gd name="T14" fmla="*/ 0 w 169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0">
                  <a:moveTo>
                    <a:pt x="0" y="10"/>
                  </a:moveTo>
                  <a:cubicBezTo>
                    <a:pt x="0" y="15"/>
                    <a:pt x="3" y="20"/>
                    <a:pt x="7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6" y="20"/>
                    <a:pt x="169" y="15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4"/>
            <p:cNvSpPr>
              <a:spLocks noEditPoints="1"/>
            </p:cNvSpPr>
            <p:nvPr/>
          </p:nvSpPr>
          <p:spPr bwMode="auto">
            <a:xfrm>
              <a:off x="2359025" y="4189413"/>
              <a:ext cx="481013" cy="598487"/>
            </a:xfrm>
            <a:custGeom>
              <a:avLst/>
              <a:gdLst>
                <a:gd name="T0" fmla="*/ 78 w 231"/>
                <a:gd name="T1" fmla="*/ 88 h 288"/>
                <a:gd name="T2" fmla="*/ 44 w 231"/>
                <a:gd name="T3" fmla="*/ 88 h 288"/>
                <a:gd name="T4" fmla="*/ 0 w 231"/>
                <a:gd name="T5" fmla="*/ 44 h 288"/>
                <a:gd name="T6" fmla="*/ 44 w 231"/>
                <a:gd name="T7" fmla="*/ 0 h 288"/>
                <a:gd name="T8" fmla="*/ 88 w 231"/>
                <a:gd name="T9" fmla="*/ 44 h 288"/>
                <a:gd name="T10" fmla="*/ 88 w 231"/>
                <a:gd name="T11" fmla="*/ 78 h 288"/>
                <a:gd name="T12" fmla="*/ 143 w 231"/>
                <a:gd name="T13" fmla="*/ 78 h 288"/>
                <a:gd name="T14" fmla="*/ 143 w 231"/>
                <a:gd name="T15" fmla="*/ 44 h 288"/>
                <a:gd name="T16" fmla="*/ 187 w 231"/>
                <a:gd name="T17" fmla="*/ 0 h 288"/>
                <a:gd name="T18" fmla="*/ 231 w 231"/>
                <a:gd name="T19" fmla="*/ 44 h 288"/>
                <a:gd name="T20" fmla="*/ 187 w 231"/>
                <a:gd name="T21" fmla="*/ 88 h 288"/>
                <a:gd name="T22" fmla="*/ 153 w 231"/>
                <a:gd name="T23" fmla="*/ 88 h 288"/>
                <a:gd name="T24" fmla="*/ 153 w 231"/>
                <a:gd name="T25" fmla="*/ 288 h 288"/>
                <a:gd name="T26" fmla="*/ 143 w 231"/>
                <a:gd name="T27" fmla="*/ 288 h 288"/>
                <a:gd name="T28" fmla="*/ 143 w 231"/>
                <a:gd name="T29" fmla="*/ 88 h 288"/>
                <a:gd name="T30" fmla="*/ 88 w 231"/>
                <a:gd name="T31" fmla="*/ 88 h 288"/>
                <a:gd name="T32" fmla="*/ 88 w 231"/>
                <a:gd name="T33" fmla="*/ 288 h 288"/>
                <a:gd name="T34" fmla="*/ 78 w 231"/>
                <a:gd name="T35" fmla="*/ 288 h 288"/>
                <a:gd name="T36" fmla="*/ 78 w 231"/>
                <a:gd name="T37" fmla="*/ 88 h 288"/>
                <a:gd name="T38" fmla="*/ 78 w 231"/>
                <a:gd name="T39" fmla="*/ 44 h 288"/>
                <a:gd name="T40" fmla="*/ 44 w 231"/>
                <a:gd name="T41" fmla="*/ 10 h 288"/>
                <a:gd name="T42" fmla="*/ 10 w 231"/>
                <a:gd name="T43" fmla="*/ 44 h 288"/>
                <a:gd name="T44" fmla="*/ 44 w 231"/>
                <a:gd name="T45" fmla="*/ 78 h 288"/>
                <a:gd name="T46" fmla="*/ 78 w 231"/>
                <a:gd name="T47" fmla="*/ 78 h 288"/>
                <a:gd name="T48" fmla="*/ 78 w 231"/>
                <a:gd name="T49" fmla="*/ 44 h 288"/>
                <a:gd name="T50" fmla="*/ 153 w 231"/>
                <a:gd name="T51" fmla="*/ 44 h 288"/>
                <a:gd name="T52" fmla="*/ 153 w 231"/>
                <a:gd name="T53" fmla="*/ 78 h 288"/>
                <a:gd name="T54" fmla="*/ 187 w 231"/>
                <a:gd name="T55" fmla="*/ 78 h 288"/>
                <a:gd name="T56" fmla="*/ 221 w 231"/>
                <a:gd name="T57" fmla="*/ 44 h 288"/>
                <a:gd name="T58" fmla="*/ 187 w 231"/>
                <a:gd name="T59" fmla="*/ 10 h 288"/>
                <a:gd name="T60" fmla="*/ 153 w 231"/>
                <a:gd name="T61" fmla="*/ 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1" h="288">
                  <a:moveTo>
                    <a:pt x="78" y="88"/>
                  </a:move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8" y="0"/>
                    <a:pt x="88" y="19"/>
                    <a:pt x="88" y="44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19"/>
                    <a:pt x="163" y="0"/>
                    <a:pt x="187" y="0"/>
                  </a:cubicBezTo>
                  <a:cubicBezTo>
                    <a:pt x="211" y="0"/>
                    <a:pt x="231" y="19"/>
                    <a:pt x="231" y="44"/>
                  </a:cubicBezTo>
                  <a:cubicBezTo>
                    <a:pt x="231" y="68"/>
                    <a:pt x="211" y="88"/>
                    <a:pt x="187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3" y="288"/>
                    <a:pt x="153" y="288"/>
                    <a:pt x="153" y="288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288"/>
                    <a:pt x="88" y="288"/>
                    <a:pt x="88" y="288"/>
                  </a:cubicBezTo>
                  <a:cubicBezTo>
                    <a:pt x="78" y="288"/>
                    <a:pt x="78" y="288"/>
                    <a:pt x="78" y="288"/>
                  </a:cubicBezTo>
                  <a:lnTo>
                    <a:pt x="78" y="88"/>
                  </a:lnTo>
                  <a:close/>
                  <a:moveTo>
                    <a:pt x="78" y="44"/>
                  </a:moveTo>
                  <a:cubicBezTo>
                    <a:pt x="78" y="25"/>
                    <a:pt x="63" y="10"/>
                    <a:pt x="44" y="10"/>
                  </a:cubicBezTo>
                  <a:cubicBezTo>
                    <a:pt x="25" y="10"/>
                    <a:pt x="10" y="25"/>
                    <a:pt x="10" y="44"/>
                  </a:cubicBezTo>
                  <a:cubicBezTo>
                    <a:pt x="10" y="62"/>
                    <a:pt x="25" y="78"/>
                    <a:pt x="44" y="78"/>
                  </a:cubicBezTo>
                  <a:cubicBezTo>
                    <a:pt x="78" y="78"/>
                    <a:pt x="78" y="78"/>
                    <a:pt x="78" y="78"/>
                  </a:cubicBezTo>
                  <a:lnTo>
                    <a:pt x="78" y="44"/>
                  </a:lnTo>
                  <a:close/>
                  <a:moveTo>
                    <a:pt x="153" y="44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206" y="78"/>
                    <a:pt x="221" y="62"/>
                    <a:pt x="221" y="44"/>
                  </a:cubicBezTo>
                  <a:cubicBezTo>
                    <a:pt x="221" y="25"/>
                    <a:pt x="206" y="10"/>
                    <a:pt x="187" y="10"/>
                  </a:cubicBezTo>
                  <a:cubicBezTo>
                    <a:pt x="168" y="10"/>
                    <a:pt x="153" y="25"/>
                    <a:pt x="15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"/>
            <p:cNvSpPr>
              <a:spLocks noEditPoints="1"/>
            </p:cNvSpPr>
            <p:nvPr/>
          </p:nvSpPr>
          <p:spPr bwMode="auto">
            <a:xfrm>
              <a:off x="2198688" y="3819525"/>
              <a:ext cx="801688" cy="987425"/>
            </a:xfrm>
            <a:custGeom>
              <a:avLst/>
              <a:gdLst>
                <a:gd name="T0" fmla="*/ 0 w 385"/>
                <a:gd name="T1" fmla="*/ 192 h 475"/>
                <a:gd name="T2" fmla="*/ 33 w 385"/>
                <a:gd name="T3" fmla="*/ 300 h 475"/>
                <a:gd name="T4" fmla="*/ 50 w 385"/>
                <a:gd name="T5" fmla="*/ 322 h 475"/>
                <a:gd name="T6" fmla="*/ 109 w 385"/>
                <a:gd name="T7" fmla="*/ 459 h 475"/>
                <a:gd name="T8" fmla="*/ 114 w 385"/>
                <a:gd name="T9" fmla="*/ 470 h 475"/>
                <a:gd name="T10" fmla="*/ 125 w 385"/>
                <a:gd name="T11" fmla="*/ 475 h 475"/>
                <a:gd name="T12" fmla="*/ 192 w 385"/>
                <a:gd name="T13" fmla="*/ 475 h 475"/>
                <a:gd name="T14" fmla="*/ 259 w 385"/>
                <a:gd name="T15" fmla="*/ 475 h 475"/>
                <a:gd name="T16" fmla="*/ 271 w 385"/>
                <a:gd name="T17" fmla="*/ 470 h 475"/>
                <a:gd name="T18" fmla="*/ 275 w 385"/>
                <a:gd name="T19" fmla="*/ 459 h 475"/>
                <a:gd name="T20" fmla="*/ 334 w 385"/>
                <a:gd name="T21" fmla="*/ 322 h 475"/>
                <a:gd name="T22" fmla="*/ 352 w 385"/>
                <a:gd name="T23" fmla="*/ 300 h 475"/>
                <a:gd name="T24" fmla="*/ 385 w 385"/>
                <a:gd name="T25" fmla="*/ 192 h 475"/>
                <a:gd name="T26" fmla="*/ 192 w 385"/>
                <a:gd name="T27" fmla="*/ 0 h 475"/>
                <a:gd name="T28" fmla="*/ 0 w 385"/>
                <a:gd name="T29" fmla="*/ 192 h 475"/>
                <a:gd name="T30" fmla="*/ 16 w 385"/>
                <a:gd name="T31" fmla="*/ 192 h 475"/>
                <a:gd name="T32" fmla="*/ 192 w 385"/>
                <a:gd name="T33" fmla="*/ 16 h 475"/>
                <a:gd name="T34" fmla="*/ 369 w 385"/>
                <a:gd name="T35" fmla="*/ 192 h 475"/>
                <a:gd name="T36" fmla="*/ 338 w 385"/>
                <a:gd name="T37" fmla="*/ 291 h 475"/>
                <a:gd name="T38" fmla="*/ 338 w 385"/>
                <a:gd name="T39" fmla="*/ 291 h 475"/>
                <a:gd name="T40" fmla="*/ 322 w 385"/>
                <a:gd name="T41" fmla="*/ 312 h 475"/>
                <a:gd name="T42" fmla="*/ 259 w 385"/>
                <a:gd name="T43" fmla="*/ 459 h 475"/>
                <a:gd name="T44" fmla="*/ 192 w 385"/>
                <a:gd name="T45" fmla="*/ 459 h 475"/>
                <a:gd name="T46" fmla="*/ 125 w 385"/>
                <a:gd name="T47" fmla="*/ 459 h 475"/>
                <a:gd name="T48" fmla="*/ 63 w 385"/>
                <a:gd name="T49" fmla="*/ 312 h 475"/>
                <a:gd name="T50" fmla="*/ 46 w 385"/>
                <a:gd name="T51" fmla="*/ 291 h 475"/>
                <a:gd name="T52" fmla="*/ 46 w 385"/>
                <a:gd name="T53" fmla="*/ 291 h 475"/>
                <a:gd name="T54" fmla="*/ 16 w 385"/>
                <a:gd name="T55" fmla="*/ 19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5" h="475">
                  <a:moveTo>
                    <a:pt x="0" y="192"/>
                  </a:moveTo>
                  <a:cubicBezTo>
                    <a:pt x="0" y="231"/>
                    <a:pt x="12" y="268"/>
                    <a:pt x="33" y="300"/>
                  </a:cubicBezTo>
                  <a:cubicBezTo>
                    <a:pt x="38" y="308"/>
                    <a:pt x="44" y="315"/>
                    <a:pt x="50" y="322"/>
                  </a:cubicBezTo>
                  <a:cubicBezTo>
                    <a:pt x="69" y="347"/>
                    <a:pt x="110" y="408"/>
                    <a:pt x="109" y="459"/>
                  </a:cubicBezTo>
                  <a:cubicBezTo>
                    <a:pt x="109" y="463"/>
                    <a:pt x="111" y="467"/>
                    <a:pt x="114" y="470"/>
                  </a:cubicBezTo>
                  <a:cubicBezTo>
                    <a:pt x="117" y="473"/>
                    <a:pt x="121" y="475"/>
                    <a:pt x="125" y="475"/>
                  </a:cubicBezTo>
                  <a:cubicBezTo>
                    <a:pt x="192" y="475"/>
                    <a:pt x="192" y="475"/>
                    <a:pt x="192" y="475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64" y="475"/>
                    <a:pt x="268" y="473"/>
                    <a:pt x="271" y="470"/>
                  </a:cubicBezTo>
                  <a:cubicBezTo>
                    <a:pt x="274" y="467"/>
                    <a:pt x="275" y="463"/>
                    <a:pt x="275" y="459"/>
                  </a:cubicBezTo>
                  <a:cubicBezTo>
                    <a:pt x="274" y="408"/>
                    <a:pt x="316" y="347"/>
                    <a:pt x="334" y="322"/>
                  </a:cubicBezTo>
                  <a:cubicBezTo>
                    <a:pt x="340" y="315"/>
                    <a:pt x="346" y="308"/>
                    <a:pt x="352" y="300"/>
                  </a:cubicBezTo>
                  <a:cubicBezTo>
                    <a:pt x="373" y="268"/>
                    <a:pt x="385" y="231"/>
                    <a:pt x="385" y="192"/>
                  </a:cubicBezTo>
                  <a:cubicBezTo>
                    <a:pt x="385" y="86"/>
                    <a:pt x="298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lose/>
                  <a:moveTo>
                    <a:pt x="16" y="192"/>
                  </a:moveTo>
                  <a:cubicBezTo>
                    <a:pt x="16" y="95"/>
                    <a:pt x="95" y="16"/>
                    <a:pt x="192" y="16"/>
                  </a:cubicBezTo>
                  <a:cubicBezTo>
                    <a:pt x="290" y="16"/>
                    <a:pt x="369" y="95"/>
                    <a:pt x="369" y="192"/>
                  </a:cubicBezTo>
                  <a:cubicBezTo>
                    <a:pt x="369" y="229"/>
                    <a:pt x="358" y="263"/>
                    <a:pt x="338" y="291"/>
                  </a:cubicBezTo>
                  <a:cubicBezTo>
                    <a:pt x="338" y="291"/>
                    <a:pt x="338" y="291"/>
                    <a:pt x="338" y="291"/>
                  </a:cubicBezTo>
                  <a:cubicBezTo>
                    <a:pt x="333" y="298"/>
                    <a:pt x="328" y="305"/>
                    <a:pt x="322" y="312"/>
                  </a:cubicBezTo>
                  <a:cubicBezTo>
                    <a:pt x="299" y="343"/>
                    <a:pt x="259" y="405"/>
                    <a:pt x="259" y="459"/>
                  </a:cubicBezTo>
                  <a:cubicBezTo>
                    <a:pt x="192" y="459"/>
                    <a:pt x="192" y="459"/>
                    <a:pt x="192" y="459"/>
                  </a:cubicBezTo>
                  <a:cubicBezTo>
                    <a:pt x="125" y="459"/>
                    <a:pt x="125" y="459"/>
                    <a:pt x="125" y="459"/>
                  </a:cubicBezTo>
                  <a:cubicBezTo>
                    <a:pt x="126" y="405"/>
                    <a:pt x="86" y="343"/>
                    <a:pt x="63" y="312"/>
                  </a:cubicBezTo>
                  <a:cubicBezTo>
                    <a:pt x="57" y="305"/>
                    <a:pt x="51" y="298"/>
                    <a:pt x="46" y="291"/>
                  </a:cubicBezTo>
                  <a:cubicBezTo>
                    <a:pt x="46" y="291"/>
                    <a:pt x="46" y="291"/>
                    <a:pt x="46" y="291"/>
                  </a:cubicBezTo>
                  <a:cubicBezTo>
                    <a:pt x="27" y="263"/>
                    <a:pt x="16" y="229"/>
                    <a:pt x="16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6"/>
            <p:cNvSpPr/>
            <p:nvPr/>
          </p:nvSpPr>
          <p:spPr bwMode="auto">
            <a:xfrm>
              <a:off x="1443038" y="3454400"/>
              <a:ext cx="228600" cy="1906587"/>
            </a:xfrm>
            <a:custGeom>
              <a:avLst/>
              <a:gdLst>
                <a:gd name="T0" fmla="*/ 0 w 110"/>
                <a:gd name="T1" fmla="*/ 68 h 916"/>
                <a:gd name="T2" fmla="*/ 71 w 110"/>
                <a:gd name="T3" fmla="*/ 0 h 916"/>
                <a:gd name="T4" fmla="*/ 110 w 110"/>
                <a:gd name="T5" fmla="*/ 12 h 916"/>
                <a:gd name="T6" fmla="*/ 110 w 110"/>
                <a:gd name="T7" fmla="*/ 857 h 916"/>
                <a:gd name="T8" fmla="*/ 71 w 110"/>
                <a:gd name="T9" fmla="*/ 845 h 916"/>
                <a:gd name="T10" fmla="*/ 0 w 110"/>
                <a:gd name="T11" fmla="*/ 916 h 916"/>
                <a:gd name="T12" fmla="*/ 0 w 110"/>
                <a:gd name="T13" fmla="*/ 68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16">
                  <a:moveTo>
                    <a:pt x="0" y="68"/>
                  </a:moveTo>
                  <a:cubicBezTo>
                    <a:pt x="2" y="30"/>
                    <a:pt x="33" y="0"/>
                    <a:pt x="71" y="0"/>
                  </a:cubicBezTo>
                  <a:cubicBezTo>
                    <a:pt x="85" y="0"/>
                    <a:pt x="99" y="5"/>
                    <a:pt x="110" y="12"/>
                  </a:cubicBezTo>
                  <a:cubicBezTo>
                    <a:pt x="110" y="857"/>
                    <a:pt x="110" y="857"/>
                    <a:pt x="110" y="857"/>
                  </a:cubicBezTo>
                  <a:cubicBezTo>
                    <a:pt x="99" y="850"/>
                    <a:pt x="85" y="845"/>
                    <a:pt x="71" y="845"/>
                  </a:cubicBezTo>
                  <a:cubicBezTo>
                    <a:pt x="32" y="845"/>
                    <a:pt x="0" y="877"/>
                    <a:pt x="0" y="916"/>
                  </a:cubicBezTo>
                  <a:cubicBezTo>
                    <a:pt x="0" y="68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3830638" y="5213350"/>
              <a:ext cx="492125" cy="490537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3608388" y="5334000"/>
              <a:ext cx="328613" cy="3286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3287713" y="5327650"/>
              <a:ext cx="263525" cy="263525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3463925" y="5395913"/>
              <a:ext cx="327025" cy="3286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4279900" y="5348288"/>
              <a:ext cx="214313" cy="212725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4173538" y="5392738"/>
              <a:ext cx="215900" cy="2143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3702050" y="4244975"/>
              <a:ext cx="395288" cy="1095375"/>
            </a:xfrm>
            <a:custGeom>
              <a:avLst/>
              <a:gdLst>
                <a:gd name="T0" fmla="*/ 190 w 190"/>
                <a:gd name="T1" fmla="*/ 526 h 526"/>
                <a:gd name="T2" fmla="*/ 0 w 190"/>
                <a:gd name="T3" fmla="*/ 526 h 526"/>
                <a:gd name="T4" fmla="*/ 46 w 190"/>
                <a:gd name="T5" fmla="*/ 0 h 526"/>
                <a:gd name="T6" fmla="*/ 144 w 190"/>
                <a:gd name="T7" fmla="*/ 0 h 526"/>
                <a:gd name="T8" fmla="*/ 190 w 190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526">
                  <a:moveTo>
                    <a:pt x="190" y="526"/>
                  </a:moveTo>
                  <a:cubicBezTo>
                    <a:pt x="127" y="526"/>
                    <a:pt x="64" y="526"/>
                    <a:pt x="0" y="526"/>
                  </a:cubicBezTo>
                  <a:cubicBezTo>
                    <a:pt x="16" y="351"/>
                    <a:pt x="31" y="176"/>
                    <a:pt x="46" y="0"/>
                  </a:cubicBezTo>
                  <a:cubicBezTo>
                    <a:pt x="79" y="0"/>
                    <a:pt x="112" y="0"/>
                    <a:pt x="144" y="0"/>
                  </a:cubicBezTo>
                  <a:cubicBezTo>
                    <a:pt x="159" y="176"/>
                    <a:pt x="175" y="351"/>
                    <a:pt x="190" y="526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4"/>
            <p:cNvSpPr/>
            <p:nvPr/>
          </p:nvSpPr>
          <p:spPr bwMode="auto">
            <a:xfrm>
              <a:off x="3794125" y="4244975"/>
              <a:ext cx="211138" cy="1095375"/>
            </a:xfrm>
            <a:custGeom>
              <a:avLst/>
              <a:gdLst>
                <a:gd name="T0" fmla="*/ 102 w 102"/>
                <a:gd name="T1" fmla="*/ 526 h 526"/>
                <a:gd name="T2" fmla="*/ 0 w 102"/>
                <a:gd name="T3" fmla="*/ 526 h 526"/>
                <a:gd name="T4" fmla="*/ 25 w 102"/>
                <a:gd name="T5" fmla="*/ 0 h 526"/>
                <a:gd name="T6" fmla="*/ 78 w 102"/>
                <a:gd name="T7" fmla="*/ 0 h 526"/>
                <a:gd name="T8" fmla="*/ 102 w 102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26">
                  <a:moveTo>
                    <a:pt x="102" y="526"/>
                  </a:moveTo>
                  <a:cubicBezTo>
                    <a:pt x="68" y="526"/>
                    <a:pt x="34" y="526"/>
                    <a:pt x="0" y="526"/>
                  </a:cubicBezTo>
                  <a:cubicBezTo>
                    <a:pt x="8" y="351"/>
                    <a:pt x="17" y="176"/>
                    <a:pt x="25" y="0"/>
                  </a:cubicBezTo>
                  <a:cubicBezTo>
                    <a:pt x="42" y="0"/>
                    <a:pt x="60" y="0"/>
                    <a:pt x="78" y="0"/>
                  </a:cubicBezTo>
                  <a:cubicBezTo>
                    <a:pt x="86" y="176"/>
                    <a:pt x="94" y="351"/>
                    <a:pt x="102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5"/>
            <p:cNvSpPr/>
            <p:nvPr/>
          </p:nvSpPr>
          <p:spPr bwMode="auto">
            <a:xfrm>
              <a:off x="3868738" y="4244975"/>
              <a:ext cx="63500" cy="1095375"/>
            </a:xfrm>
            <a:custGeom>
              <a:avLst/>
              <a:gdLst>
                <a:gd name="T0" fmla="*/ 31 w 31"/>
                <a:gd name="T1" fmla="*/ 526 h 526"/>
                <a:gd name="T2" fmla="*/ 0 w 31"/>
                <a:gd name="T3" fmla="*/ 526 h 526"/>
                <a:gd name="T4" fmla="*/ 7 w 31"/>
                <a:gd name="T5" fmla="*/ 0 h 526"/>
                <a:gd name="T6" fmla="*/ 23 w 31"/>
                <a:gd name="T7" fmla="*/ 0 h 526"/>
                <a:gd name="T8" fmla="*/ 31 w 31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26">
                  <a:moveTo>
                    <a:pt x="31" y="526"/>
                  </a:moveTo>
                  <a:cubicBezTo>
                    <a:pt x="20" y="526"/>
                    <a:pt x="10" y="526"/>
                    <a:pt x="0" y="526"/>
                  </a:cubicBezTo>
                  <a:cubicBezTo>
                    <a:pt x="2" y="351"/>
                    <a:pt x="5" y="176"/>
                    <a:pt x="7" y="0"/>
                  </a:cubicBezTo>
                  <a:cubicBezTo>
                    <a:pt x="13" y="0"/>
                    <a:pt x="18" y="0"/>
                    <a:pt x="23" y="0"/>
                  </a:cubicBezTo>
                  <a:cubicBezTo>
                    <a:pt x="26" y="176"/>
                    <a:pt x="28" y="351"/>
                    <a:pt x="31" y="526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6"/>
            <p:cNvSpPr/>
            <p:nvPr/>
          </p:nvSpPr>
          <p:spPr bwMode="auto">
            <a:xfrm>
              <a:off x="3197225" y="3767138"/>
              <a:ext cx="552450" cy="949325"/>
            </a:xfrm>
            <a:custGeom>
              <a:avLst/>
              <a:gdLst>
                <a:gd name="T0" fmla="*/ 265 w 265"/>
                <a:gd name="T1" fmla="*/ 188 h 456"/>
                <a:gd name="T2" fmla="*/ 134 w 265"/>
                <a:gd name="T3" fmla="*/ 332 h 456"/>
                <a:gd name="T4" fmla="*/ 204 w 265"/>
                <a:gd name="T5" fmla="*/ 0 h 456"/>
                <a:gd name="T6" fmla="*/ 265 w 265"/>
                <a:gd name="T7" fmla="*/ 18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456">
                  <a:moveTo>
                    <a:pt x="265" y="188"/>
                  </a:moveTo>
                  <a:cubicBezTo>
                    <a:pt x="231" y="194"/>
                    <a:pt x="141" y="221"/>
                    <a:pt x="134" y="332"/>
                  </a:cubicBezTo>
                  <a:cubicBezTo>
                    <a:pt x="126" y="456"/>
                    <a:pt x="0" y="116"/>
                    <a:pt x="204" y="0"/>
                  </a:cubicBezTo>
                  <a:cubicBezTo>
                    <a:pt x="214" y="76"/>
                    <a:pt x="236" y="141"/>
                    <a:pt x="265" y="188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7"/>
            <p:cNvSpPr/>
            <p:nvPr/>
          </p:nvSpPr>
          <p:spPr bwMode="auto">
            <a:xfrm>
              <a:off x="4049713" y="3768725"/>
              <a:ext cx="542925" cy="944562"/>
            </a:xfrm>
            <a:custGeom>
              <a:avLst/>
              <a:gdLst>
                <a:gd name="T0" fmla="*/ 61 w 261"/>
                <a:gd name="T1" fmla="*/ 0 h 454"/>
                <a:gd name="T2" fmla="*/ 0 w 261"/>
                <a:gd name="T3" fmla="*/ 187 h 454"/>
                <a:gd name="T4" fmla="*/ 129 w 261"/>
                <a:gd name="T5" fmla="*/ 330 h 454"/>
                <a:gd name="T6" fmla="*/ 61 w 261"/>
                <a:gd name="T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454">
                  <a:moveTo>
                    <a:pt x="61" y="0"/>
                  </a:moveTo>
                  <a:cubicBezTo>
                    <a:pt x="51" y="76"/>
                    <a:pt x="30" y="141"/>
                    <a:pt x="0" y="187"/>
                  </a:cubicBezTo>
                  <a:cubicBezTo>
                    <a:pt x="37" y="194"/>
                    <a:pt x="121" y="223"/>
                    <a:pt x="129" y="330"/>
                  </a:cubicBezTo>
                  <a:cubicBezTo>
                    <a:pt x="137" y="454"/>
                    <a:pt x="261" y="117"/>
                    <a:pt x="61" y="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8"/>
            <p:cNvSpPr/>
            <p:nvPr/>
          </p:nvSpPr>
          <p:spPr bwMode="auto">
            <a:xfrm>
              <a:off x="3581400" y="3165475"/>
              <a:ext cx="638175" cy="1239837"/>
            </a:xfrm>
            <a:custGeom>
              <a:avLst/>
              <a:gdLst>
                <a:gd name="T0" fmla="*/ 35 w 307"/>
                <a:gd name="T1" fmla="*/ 1 h 596"/>
                <a:gd name="T2" fmla="*/ 0 w 307"/>
                <a:gd name="T3" fmla="*/ 224 h 596"/>
                <a:gd name="T4" fmla="*/ 154 w 307"/>
                <a:gd name="T5" fmla="*/ 596 h 596"/>
                <a:gd name="T6" fmla="*/ 307 w 307"/>
                <a:gd name="T7" fmla="*/ 223 h 596"/>
                <a:gd name="T8" fmla="*/ 270 w 307"/>
                <a:gd name="T9" fmla="*/ 0 h 596"/>
                <a:gd name="T10" fmla="*/ 153 w 307"/>
                <a:gd name="T11" fmla="*/ 16 h 596"/>
                <a:gd name="T12" fmla="*/ 35 w 307"/>
                <a:gd name="T13" fmla="*/ 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96">
                  <a:moveTo>
                    <a:pt x="35" y="1"/>
                  </a:moveTo>
                  <a:cubicBezTo>
                    <a:pt x="13" y="63"/>
                    <a:pt x="0" y="140"/>
                    <a:pt x="0" y="224"/>
                  </a:cubicBezTo>
                  <a:cubicBezTo>
                    <a:pt x="0" y="409"/>
                    <a:pt x="66" y="564"/>
                    <a:pt x="154" y="596"/>
                  </a:cubicBezTo>
                  <a:cubicBezTo>
                    <a:pt x="241" y="563"/>
                    <a:pt x="307" y="409"/>
                    <a:pt x="307" y="223"/>
                  </a:cubicBezTo>
                  <a:cubicBezTo>
                    <a:pt x="307" y="140"/>
                    <a:pt x="293" y="63"/>
                    <a:pt x="270" y="0"/>
                  </a:cubicBezTo>
                  <a:cubicBezTo>
                    <a:pt x="236" y="10"/>
                    <a:pt x="196" y="16"/>
                    <a:pt x="153" y="16"/>
                  </a:cubicBezTo>
                  <a:cubicBezTo>
                    <a:pt x="110" y="16"/>
                    <a:pt x="69" y="10"/>
                    <a:pt x="35" y="1"/>
                  </a:cubicBezTo>
                  <a:close/>
                </a:path>
              </a:pathLst>
            </a:cu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29"/>
            <p:cNvSpPr>
              <a:spLocks noChangeArrowheads="1"/>
            </p:cNvSpPr>
            <p:nvPr/>
          </p:nvSpPr>
          <p:spPr bwMode="auto">
            <a:xfrm>
              <a:off x="3749675" y="3357563"/>
              <a:ext cx="301625" cy="301625"/>
            </a:xfrm>
            <a:prstGeom prst="ellipse">
              <a:avLst/>
            </a:pr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0"/>
            <p:cNvSpPr/>
            <p:nvPr/>
          </p:nvSpPr>
          <p:spPr bwMode="auto">
            <a:xfrm>
              <a:off x="3798888" y="3406775"/>
              <a:ext cx="203200" cy="201612"/>
            </a:xfrm>
            <a:custGeom>
              <a:avLst/>
              <a:gdLst>
                <a:gd name="T0" fmla="*/ 97 w 97"/>
                <a:gd name="T1" fmla="*/ 48 h 97"/>
                <a:gd name="T2" fmla="*/ 48 w 97"/>
                <a:gd name="T3" fmla="*/ 97 h 97"/>
                <a:gd name="T4" fmla="*/ 0 w 97"/>
                <a:gd name="T5" fmla="*/ 48 h 97"/>
                <a:gd name="T6" fmla="*/ 48 w 97"/>
                <a:gd name="T7" fmla="*/ 0 h 97"/>
                <a:gd name="T8" fmla="*/ 97 w 97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97" y="48"/>
                  </a:moveTo>
                  <a:cubicBezTo>
                    <a:pt x="97" y="75"/>
                    <a:pt x="75" y="97"/>
                    <a:pt x="48" y="97"/>
                  </a:cubicBezTo>
                  <a:cubicBezTo>
                    <a:pt x="21" y="97"/>
                    <a:pt x="0" y="75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5" y="0"/>
                    <a:pt x="97" y="21"/>
                    <a:pt x="97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1"/>
            <p:cNvSpPr/>
            <p:nvPr/>
          </p:nvSpPr>
          <p:spPr bwMode="auto">
            <a:xfrm>
              <a:off x="3654425" y="3063875"/>
              <a:ext cx="488950" cy="134937"/>
            </a:xfrm>
            <a:custGeom>
              <a:avLst/>
              <a:gdLst>
                <a:gd name="T0" fmla="*/ 118 w 235"/>
                <a:gd name="T1" fmla="*/ 15 h 65"/>
                <a:gd name="T2" fmla="*/ 21 w 235"/>
                <a:gd name="T3" fmla="*/ 1 h 65"/>
                <a:gd name="T4" fmla="*/ 0 w 235"/>
                <a:gd name="T5" fmla="*/ 50 h 65"/>
                <a:gd name="T6" fmla="*/ 118 w 235"/>
                <a:gd name="T7" fmla="*/ 65 h 65"/>
                <a:gd name="T8" fmla="*/ 235 w 235"/>
                <a:gd name="T9" fmla="*/ 49 h 65"/>
                <a:gd name="T10" fmla="*/ 214 w 235"/>
                <a:gd name="T11" fmla="*/ 0 h 65"/>
                <a:gd name="T12" fmla="*/ 118 w 235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65">
                  <a:moveTo>
                    <a:pt x="118" y="15"/>
                  </a:moveTo>
                  <a:cubicBezTo>
                    <a:pt x="83" y="15"/>
                    <a:pt x="50" y="10"/>
                    <a:pt x="21" y="1"/>
                  </a:cubicBezTo>
                  <a:cubicBezTo>
                    <a:pt x="14" y="16"/>
                    <a:pt x="7" y="32"/>
                    <a:pt x="0" y="50"/>
                  </a:cubicBezTo>
                  <a:cubicBezTo>
                    <a:pt x="34" y="59"/>
                    <a:pt x="75" y="65"/>
                    <a:pt x="118" y="65"/>
                  </a:cubicBezTo>
                  <a:cubicBezTo>
                    <a:pt x="161" y="65"/>
                    <a:pt x="201" y="59"/>
                    <a:pt x="235" y="49"/>
                  </a:cubicBezTo>
                  <a:cubicBezTo>
                    <a:pt x="229" y="32"/>
                    <a:pt x="222" y="15"/>
                    <a:pt x="214" y="0"/>
                  </a:cubicBezTo>
                  <a:cubicBezTo>
                    <a:pt x="185" y="10"/>
                    <a:pt x="153" y="15"/>
                    <a:pt x="11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2"/>
            <p:cNvSpPr/>
            <p:nvPr/>
          </p:nvSpPr>
          <p:spPr bwMode="auto">
            <a:xfrm>
              <a:off x="3697288" y="2855913"/>
              <a:ext cx="401638" cy="238125"/>
            </a:xfrm>
            <a:custGeom>
              <a:avLst/>
              <a:gdLst>
                <a:gd name="T0" fmla="*/ 97 w 193"/>
                <a:gd name="T1" fmla="*/ 0 h 115"/>
                <a:gd name="T2" fmla="*/ 0 w 193"/>
                <a:gd name="T3" fmla="*/ 101 h 115"/>
                <a:gd name="T4" fmla="*/ 97 w 193"/>
                <a:gd name="T5" fmla="*/ 115 h 115"/>
                <a:gd name="T6" fmla="*/ 193 w 193"/>
                <a:gd name="T7" fmla="*/ 100 h 115"/>
                <a:gd name="T8" fmla="*/ 97 w 19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5">
                  <a:moveTo>
                    <a:pt x="97" y="0"/>
                  </a:moveTo>
                  <a:cubicBezTo>
                    <a:pt x="60" y="14"/>
                    <a:pt x="26" y="50"/>
                    <a:pt x="0" y="101"/>
                  </a:cubicBezTo>
                  <a:cubicBezTo>
                    <a:pt x="29" y="110"/>
                    <a:pt x="62" y="115"/>
                    <a:pt x="97" y="115"/>
                  </a:cubicBezTo>
                  <a:cubicBezTo>
                    <a:pt x="132" y="115"/>
                    <a:pt x="164" y="110"/>
                    <a:pt x="193" y="100"/>
                  </a:cubicBezTo>
                  <a:cubicBezTo>
                    <a:pt x="167" y="49"/>
                    <a:pt x="134" y="13"/>
                    <a:pt x="97" y="0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3"/>
            <p:cNvSpPr/>
            <p:nvPr/>
          </p:nvSpPr>
          <p:spPr bwMode="auto">
            <a:xfrm>
              <a:off x="3878263" y="3786188"/>
              <a:ext cx="46038" cy="749300"/>
            </a:xfrm>
            <a:custGeom>
              <a:avLst/>
              <a:gdLst>
                <a:gd name="T0" fmla="*/ 21 w 22"/>
                <a:gd name="T1" fmla="*/ 8 h 360"/>
                <a:gd name="T2" fmla="*/ 11 w 22"/>
                <a:gd name="T3" fmla="*/ 0 h 360"/>
                <a:gd name="T4" fmla="*/ 11 w 22"/>
                <a:gd name="T5" fmla="*/ 0 h 360"/>
                <a:gd name="T6" fmla="*/ 0 w 22"/>
                <a:gd name="T7" fmla="*/ 9 h 360"/>
                <a:gd name="T8" fmla="*/ 1 w 22"/>
                <a:gd name="T9" fmla="*/ 351 h 360"/>
                <a:gd name="T10" fmla="*/ 11 w 22"/>
                <a:gd name="T11" fmla="*/ 360 h 360"/>
                <a:gd name="T12" fmla="*/ 11 w 22"/>
                <a:gd name="T13" fmla="*/ 360 h 360"/>
                <a:gd name="T14" fmla="*/ 22 w 22"/>
                <a:gd name="T15" fmla="*/ 351 h 360"/>
                <a:gd name="T16" fmla="*/ 21 w 22"/>
                <a:gd name="T17" fmla="*/ 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60">
                  <a:moveTo>
                    <a:pt x="21" y="8"/>
                  </a:moveTo>
                  <a:cubicBezTo>
                    <a:pt x="21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351"/>
                    <a:pt x="1" y="351"/>
                    <a:pt x="1" y="351"/>
                  </a:cubicBezTo>
                  <a:cubicBezTo>
                    <a:pt x="1" y="356"/>
                    <a:pt x="6" y="360"/>
                    <a:pt x="11" y="360"/>
                  </a:cubicBezTo>
                  <a:cubicBezTo>
                    <a:pt x="11" y="360"/>
                    <a:pt x="11" y="360"/>
                    <a:pt x="11" y="360"/>
                  </a:cubicBezTo>
                  <a:cubicBezTo>
                    <a:pt x="17" y="360"/>
                    <a:pt x="22" y="356"/>
                    <a:pt x="22" y="35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34"/>
            <p:cNvSpPr>
              <a:spLocks noChangeArrowheads="1"/>
            </p:cNvSpPr>
            <p:nvPr/>
          </p:nvSpPr>
          <p:spPr bwMode="auto">
            <a:xfrm>
              <a:off x="3582988" y="5021263"/>
              <a:ext cx="492125" cy="492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35"/>
            <p:cNvSpPr>
              <a:spLocks noChangeArrowheads="1"/>
            </p:cNvSpPr>
            <p:nvPr/>
          </p:nvSpPr>
          <p:spPr bwMode="auto">
            <a:xfrm>
              <a:off x="3952875" y="5106988"/>
              <a:ext cx="342900" cy="3413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36"/>
            <p:cNvSpPr>
              <a:spLocks noChangeArrowheads="1"/>
            </p:cNvSpPr>
            <p:nvPr/>
          </p:nvSpPr>
          <p:spPr bwMode="auto">
            <a:xfrm>
              <a:off x="3343275" y="5154613"/>
              <a:ext cx="328613" cy="328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37"/>
            <p:cNvSpPr>
              <a:spLocks noChangeArrowheads="1"/>
            </p:cNvSpPr>
            <p:nvPr/>
          </p:nvSpPr>
          <p:spPr bwMode="auto">
            <a:xfrm>
              <a:off x="3479800" y="5208588"/>
              <a:ext cx="328613" cy="328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38"/>
            <p:cNvSpPr>
              <a:spLocks noChangeArrowheads="1"/>
            </p:cNvSpPr>
            <p:nvPr/>
          </p:nvSpPr>
          <p:spPr bwMode="auto">
            <a:xfrm>
              <a:off x="4186238" y="5211763"/>
              <a:ext cx="271463" cy="2714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39"/>
            <p:cNvSpPr>
              <a:spLocks noChangeArrowheads="1"/>
            </p:cNvSpPr>
            <p:nvPr/>
          </p:nvSpPr>
          <p:spPr bwMode="auto">
            <a:xfrm>
              <a:off x="1804988" y="5159375"/>
              <a:ext cx="854075" cy="852487"/>
            </a:xfrm>
            <a:prstGeom prst="ellipse">
              <a:avLst/>
            </a:pr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0"/>
            <p:cNvSpPr/>
            <p:nvPr/>
          </p:nvSpPr>
          <p:spPr bwMode="auto">
            <a:xfrm>
              <a:off x="2024063" y="5395913"/>
              <a:ext cx="415925" cy="239712"/>
            </a:xfrm>
            <a:custGeom>
              <a:avLst/>
              <a:gdLst>
                <a:gd name="T0" fmla="*/ 200 w 200"/>
                <a:gd name="T1" fmla="*/ 108 h 115"/>
                <a:gd name="T2" fmla="*/ 193 w 200"/>
                <a:gd name="T3" fmla="*/ 115 h 115"/>
                <a:gd name="T4" fmla="*/ 7 w 200"/>
                <a:gd name="T5" fmla="*/ 115 h 115"/>
                <a:gd name="T6" fmla="*/ 0 w 200"/>
                <a:gd name="T7" fmla="*/ 108 h 115"/>
                <a:gd name="T8" fmla="*/ 0 w 200"/>
                <a:gd name="T9" fmla="*/ 7 h 115"/>
                <a:gd name="T10" fmla="*/ 7 w 200"/>
                <a:gd name="T11" fmla="*/ 0 h 115"/>
                <a:gd name="T12" fmla="*/ 193 w 200"/>
                <a:gd name="T13" fmla="*/ 0 h 115"/>
                <a:gd name="T14" fmla="*/ 200 w 200"/>
                <a:gd name="T15" fmla="*/ 7 h 115"/>
                <a:gd name="T16" fmla="*/ 200 w 200"/>
                <a:gd name="T17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15">
                  <a:moveTo>
                    <a:pt x="200" y="108"/>
                  </a:moveTo>
                  <a:cubicBezTo>
                    <a:pt x="200" y="112"/>
                    <a:pt x="197" y="115"/>
                    <a:pt x="193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3" y="115"/>
                    <a:pt x="0" y="112"/>
                    <a:pt x="0" y="10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7" y="0"/>
                    <a:pt x="200" y="3"/>
                    <a:pt x="200" y="7"/>
                  </a:cubicBezTo>
                  <a:lnTo>
                    <a:pt x="200" y="108"/>
                  </a:lnTo>
                  <a:close/>
                </a:path>
              </a:pathLst>
            </a:custGeom>
            <a:solidFill>
              <a:srgbClr val="024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1"/>
            <p:cNvSpPr/>
            <p:nvPr/>
          </p:nvSpPr>
          <p:spPr bwMode="auto">
            <a:xfrm>
              <a:off x="2039938" y="5502275"/>
              <a:ext cx="384175" cy="266700"/>
            </a:xfrm>
            <a:custGeom>
              <a:avLst/>
              <a:gdLst>
                <a:gd name="T0" fmla="*/ 184 w 184"/>
                <a:gd name="T1" fmla="*/ 121 h 128"/>
                <a:gd name="T2" fmla="*/ 178 w 184"/>
                <a:gd name="T3" fmla="*/ 128 h 128"/>
                <a:gd name="T4" fmla="*/ 6 w 184"/>
                <a:gd name="T5" fmla="*/ 128 h 128"/>
                <a:gd name="T6" fmla="*/ 0 w 184"/>
                <a:gd name="T7" fmla="*/ 121 h 128"/>
                <a:gd name="T8" fmla="*/ 0 w 184"/>
                <a:gd name="T9" fmla="*/ 6 h 128"/>
                <a:gd name="T10" fmla="*/ 6 w 184"/>
                <a:gd name="T11" fmla="*/ 0 h 128"/>
                <a:gd name="T12" fmla="*/ 178 w 184"/>
                <a:gd name="T13" fmla="*/ 0 h 128"/>
                <a:gd name="T14" fmla="*/ 184 w 184"/>
                <a:gd name="T15" fmla="*/ 6 h 128"/>
                <a:gd name="T16" fmla="*/ 184 w 184"/>
                <a:gd name="T17" fmla="*/ 1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8">
                  <a:moveTo>
                    <a:pt x="184" y="121"/>
                  </a:moveTo>
                  <a:cubicBezTo>
                    <a:pt x="184" y="125"/>
                    <a:pt x="181" y="128"/>
                    <a:pt x="178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3" y="128"/>
                    <a:pt x="0" y="125"/>
                    <a:pt x="0" y="1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1" y="0"/>
                    <a:pt x="184" y="2"/>
                    <a:pt x="184" y="6"/>
                  </a:cubicBezTo>
                  <a:lnTo>
                    <a:pt x="184" y="121"/>
                  </a:lnTo>
                  <a:close/>
                </a:path>
              </a:pathLst>
            </a:custGeom>
            <a:solidFill>
              <a:srgbClr val="024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2"/>
            <p:cNvSpPr/>
            <p:nvPr/>
          </p:nvSpPr>
          <p:spPr bwMode="auto">
            <a:xfrm>
              <a:off x="2024063" y="5441950"/>
              <a:ext cx="415925" cy="239712"/>
            </a:xfrm>
            <a:custGeom>
              <a:avLst/>
              <a:gdLst>
                <a:gd name="T0" fmla="*/ 200 w 200"/>
                <a:gd name="T1" fmla="*/ 108 h 115"/>
                <a:gd name="T2" fmla="*/ 193 w 200"/>
                <a:gd name="T3" fmla="*/ 115 h 115"/>
                <a:gd name="T4" fmla="*/ 7 w 200"/>
                <a:gd name="T5" fmla="*/ 115 h 115"/>
                <a:gd name="T6" fmla="*/ 0 w 200"/>
                <a:gd name="T7" fmla="*/ 108 h 115"/>
                <a:gd name="T8" fmla="*/ 0 w 200"/>
                <a:gd name="T9" fmla="*/ 7 h 115"/>
                <a:gd name="T10" fmla="*/ 7 w 200"/>
                <a:gd name="T11" fmla="*/ 0 h 115"/>
                <a:gd name="T12" fmla="*/ 193 w 200"/>
                <a:gd name="T13" fmla="*/ 0 h 115"/>
                <a:gd name="T14" fmla="*/ 200 w 200"/>
                <a:gd name="T15" fmla="*/ 7 h 115"/>
                <a:gd name="T16" fmla="*/ 200 w 200"/>
                <a:gd name="T17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15">
                  <a:moveTo>
                    <a:pt x="200" y="108"/>
                  </a:moveTo>
                  <a:cubicBezTo>
                    <a:pt x="200" y="112"/>
                    <a:pt x="197" y="115"/>
                    <a:pt x="193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3" y="115"/>
                    <a:pt x="0" y="112"/>
                    <a:pt x="0" y="10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7" y="0"/>
                    <a:pt x="200" y="3"/>
                    <a:pt x="200" y="7"/>
                  </a:cubicBezTo>
                  <a:lnTo>
                    <a:pt x="200" y="108"/>
                  </a:ln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3"/>
            <p:cNvSpPr/>
            <p:nvPr/>
          </p:nvSpPr>
          <p:spPr bwMode="auto">
            <a:xfrm>
              <a:off x="2112963" y="5640388"/>
              <a:ext cx="42863" cy="66675"/>
            </a:xfrm>
            <a:custGeom>
              <a:avLst/>
              <a:gdLst>
                <a:gd name="T0" fmla="*/ 20 w 20"/>
                <a:gd name="T1" fmla="*/ 23 h 32"/>
                <a:gd name="T2" fmla="*/ 10 w 20"/>
                <a:gd name="T3" fmla="*/ 32 h 32"/>
                <a:gd name="T4" fmla="*/ 9 w 20"/>
                <a:gd name="T5" fmla="*/ 32 h 32"/>
                <a:gd name="T6" fmla="*/ 0 w 20"/>
                <a:gd name="T7" fmla="*/ 23 h 32"/>
                <a:gd name="T8" fmla="*/ 0 w 20"/>
                <a:gd name="T9" fmla="*/ 9 h 32"/>
                <a:gd name="T10" fmla="*/ 9 w 20"/>
                <a:gd name="T11" fmla="*/ 0 h 32"/>
                <a:gd name="T12" fmla="*/ 10 w 20"/>
                <a:gd name="T13" fmla="*/ 0 h 32"/>
                <a:gd name="T14" fmla="*/ 20 w 20"/>
                <a:gd name="T15" fmla="*/ 9 h 32"/>
                <a:gd name="T16" fmla="*/ 20 w 20"/>
                <a:gd name="T1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20" y="23"/>
                  </a:moveTo>
                  <a:cubicBezTo>
                    <a:pt x="20" y="28"/>
                    <a:pt x="16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4" y="32"/>
                    <a:pt x="0" y="28"/>
                    <a:pt x="0" y="2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9"/>
                  </a:cubicBezTo>
                  <a:lnTo>
                    <a:pt x="20" y="2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4"/>
            <p:cNvSpPr/>
            <p:nvPr/>
          </p:nvSpPr>
          <p:spPr bwMode="auto">
            <a:xfrm>
              <a:off x="2309813" y="5640388"/>
              <a:ext cx="41275" cy="66675"/>
            </a:xfrm>
            <a:custGeom>
              <a:avLst/>
              <a:gdLst>
                <a:gd name="T0" fmla="*/ 20 w 20"/>
                <a:gd name="T1" fmla="*/ 23 h 32"/>
                <a:gd name="T2" fmla="*/ 11 w 20"/>
                <a:gd name="T3" fmla="*/ 32 h 32"/>
                <a:gd name="T4" fmla="*/ 10 w 20"/>
                <a:gd name="T5" fmla="*/ 32 h 32"/>
                <a:gd name="T6" fmla="*/ 0 w 20"/>
                <a:gd name="T7" fmla="*/ 23 h 32"/>
                <a:gd name="T8" fmla="*/ 0 w 20"/>
                <a:gd name="T9" fmla="*/ 9 h 32"/>
                <a:gd name="T10" fmla="*/ 10 w 20"/>
                <a:gd name="T11" fmla="*/ 0 h 32"/>
                <a:gd name="T12" fmla="*/ 11 w 20"/>
                <a:gd name="T13" fmla="*/ 0 h 32"/>
                <a:gd name="T14" fmla="*/ 20 w 20"/>
                <a:gd name="T15" fmla="*/ 9 h 32"/>
                <a:gd name="T16" fmla="*/ 20 w 20"/>
                <a:gd name="T1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20" y="23"/>
                  </a:moveTo>
                  <a:cubicBezTo>
                    <a:pt x="20" y="28"/>
                    <a:pt x="16" y="32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4" y="32"/>
                    <a:pt x="0" y="28"/>
                    <a:pt x="0" y="2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4"/>
                    <a:pt x="20" y="9"/>
                  </a:cubicBezTo>
                  <a:lnTo>
                    <a:pt x="20" y="2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5"/>
            <p:cNvSpPr/>
            <p:nvPr/>
          </p:nvSpPr>
          <p:spPr bwMode="auto">
            <a:xfrm>
              <a:off x="2112963" y="5646738"/>
              <a:ext cx="42863" cy="68262"/>
            </a:xfrm>
            <a:custGeom>
              <a:avLst/>
              <a:gdLst>
                <a:gd name="T0" fmla="*/ 20 w 20"/>
                <a:gd name="T1" fmla="*/ 24 h 33"/>
                <a:gd name="T2" fmla="*/ 10 w 20"/>
                <a:gd name="T3" fmla="*/ 33 h 33"/>
                <a:gd name="T4" fmla="*/ 9 w 20"/>
                <a:gd name="T5" fmla="*/ 33 h 33"/>
                <a:gd name="T6" fmla="*/ 0 w 20"/>
                <a:gd name="T7" fmla="*/ 24 h 33"/>
                <a:gd name="T8" fmla="*/ 0 w 20"/>
                <a:gd name="T9" fmla="*/ 10 h 33"/>
                <a:gd name="T10" fmla="*/ 9 w 20"/>
                <a:gd name="T11" fmla="*/ 0 h 33"/>
                <a:gd name="T12" fmla="*/ 10 w 20"/>
                <a:gd name="T13" fmla="*/ 0 h 33"/>
                <a:gd name="T14" fmla="*/ 20 w 20"/>
                <a:gd name="T15" fmla="*/ 10 h 33"/>
                <a:gd name="T16" fmla="*/ 20 w 20"/>
                <a:gd name="T1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3">
                  <a:moveTo>
                    <a:pt x="20" y="24"/>
                  </a:moveTo>
                  <a:cubicBezTo>
                    <a:pt x="20" y="29"/>
                    <a:pt x="16" y="33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33"/>
                    <a:pt x="0" y="29"/>
                    <a:pt x="0" y="2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6"/>
            <p:cNvSpPr/>
            <p:nvPr/>
          </p:nvSpPr>
          <p:spPr bwMode="auto">
            <a:xfrm>
              <a:off x="2309813" y="5646738"/>
              <a:ext cx="41275" cy="68262"/>
            </a:xfrm>
            <a:custGeom>
              <a:avLst/>
              <a:gdLst>
                <a:gd name="T0" fmla="*/ 20 w 20"/>
                <a:gd name="T1" fmla="*/ 24 h 33"/>
                <a:gd name="T2" fmla="*/ 11 w 20"/>
                <a:gd name="T3" fmla="*/ 33 h 33"/>
                <a:gd name="T4" fmla="*/ 10 w 20"/>
                <a:gd name="T5" fmla="*/ 33 h 33"/>
                <a:gd name="T6" fmla="*/ 0 w 20"/>
                <a:gd name="T7" fmla="*/ 24 h 33"/>
                <a:gd name="T8" fmla="*/ 0 w 20"/>
                <a:gd name="T9" fmla="*/ 10 h 33"/>
                <a:gd name="T10" fmla="*/ 10 w 20"/>
                <a:gd name="T11" fmla="*/ 0 h 33"/>
                <a:gd name="T12" fmla="*/ 11 w 20"/>
                <a:gd name="T13" fmla="*/ 0 h 33"/>
                <a:gd name="T14" fmla="*/ 20 w 20"/>
                <a:gd name="T15" fmla="*/ 10 h 33"/>
                <a:gd name="T16" fmla="*/ 20 w 20"/>
                <a:gd name="T1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3">
                  <a:moveTo>
                    <a:pt x="20" y="24"/>
                  </a:moveTo>
                  <a:cubicBezTo>
                    <a:pt x="20" y="29"/>
                    <a:pt x="16" y="33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0" y="29"/>
                    <a:pt x="0" y="2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7"/>
            <p:cNvSpPr/>
            <p:nvPr/>
          </p:nvSpPr>
          <p:spPr bwMode="auto">
            <a:xfrm>
              <a:off x="2146300" y="5346700"/>
              <a:ext cx="171450" cy="80962"/>
            </a:xfrm>
            <a:custGeom>
              <a:avLst/>
              <a:gdLst>
                <a:gd name="T0" fmla="*/ 82 w 82"/>
                <a:gd name="T1" fmla="*/ 36 h 39"/>
                <a:gd name="T2" fmla="*/ 46 w 82"/>
                <a:gd name="T3" fmla="*/ 0 h 39"/>
                <a:gd name="T4" fmla="*/ 36 w 82"/>
                <a:gd name="T5" fmla="*/ 0 h 39"/>
                <a:gd name="T6" fmla="*/ 0 w 82"/>
                <a:gd name="T7" fmla="*/ 36 h 39"/>
                <a:gd name="T8" fmla="*/ 0 w 82"/>
                <a:gd name="T9" fmla="*/ 36 h 39"/>
                <a:gd name="T10" fmla="*/ 0 w 82"/>
                <a:gd name="T11" fmla="*/ 36 h 39"/>
                <a:gd name="T12" fmla="*/ 7 w 82"/>
                <a:gd name="T13" fmla="*/ 39 h 39"/>
                <a:gd name="T14" fmla="*/ 14 w 82"/>
                <a:gd name="T15" fmla="*/ 36 h 39"/>
                <a:gd name="T16" fmla="*/ 14 w 82"/>
                <a:gd name="T17" fmla="*/ 36 h 39"/>
                <a:gd name="T18" fmla="*/ 14 w 82"/>
                <a:gd name="T19" fmla="*/ 36 h 39"/>
                <a:gd name="T20" fmla="*/ 36 w 82"/>
                <a:gd name="T21" fmla="*/ 14 h 39"/>
                <a:gd name="T22" fmla="*/ 46 w 82"/>
                <a:gd name="T23" fmla="*/ 14 h 39"/>
                <a:gd name="T24" fmla="*/ 68 w 82"/>
                <a:gd name="T25" fmla="*/ 36 h 39"/>
                <a:gd name="T26" fmla="*/ 68 w 82"/>
                <a:gd name="T27" fmla="*/ 36 h 39"/>
                <a:gd name="T28" fmla="*/ 68 w 82"/>
                <a:gd name="T29" fmla="*/ 36 h 39"/>
                <a:gd name="T30" fmla="*/ 75 w 82"/>
                <a:gd name="T31" fmla="*/ 39 h 39"/>
                <a:gd name="T32" fmla="*/ 82 w 82"/>
                <a:gd name="T33" fmla="*/ 36 h 39"/>
                <a:gd name="T34" fmla="*/ 82 w 82"/>
                <a:gd name="T35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39">
                  <a:moveTo>
                    <a:pt x="82" y="36"/>
                  </a:moveTo>
                  <a:cubicBezTo>
                    <a:pt x="82" y="16"/>
                    <a:pt x="66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3" y="39"/>
                    <a:pt x="7" y="39"/>
                  </a:cubicBezTo>
                  <a:cubicBezTo>
                    <a:pt x="11" y="39"/>
                    <a:pt x="14" y="38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23"/>
                    <a:pt x="24" y="14"/>
                    <a:pt x="3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8" y="14"/>
                    <a:pt x="68" y="23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8"/>
                    <a:pt x="71" y="39"/>
                    <a:pt x="75" y="39"/>
                  </a:cubicBezTo>
                  <a:cubicBezTo>
                    <a:pt x="79" y="39"/>
                    <a:pt x="82" y="38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8"/>
            <p:cNvSpPr/>
            <p:nvPr/>
          </p:nvSpPr>
          <p:spPr bwMode="auto">
            <a:xfrm>
              <a:off x="2146300" y="5346700"/>
              <a:ext cx="171450" cy="74612"/>
            </a:xfrm>
            <a:custGeom>
              <a:avLst/>
              <a:gdLst>
                <a:gd name="T0" fmla="*/ 82 w 82"/>
                <a:gd name="T1" fmla="*/ 36 h 36"/>
                <a:gd name="T2" fmla="*/ 46 w 82"/>
                <a:gd name="T3" fmla="*/ 0 h 36"/>
                <a:gd name="T4" fmla="*/ 36 w 82"/>
                <a:gd name="T5" fmla="*/ 0 h 36"/>
                <a:gd name="T6" fmla="*/ 0 w 82"/>
                <a:gd name="T7" fmla="*/ 36 h 36"/>
                <a:gd name="T8" fmla="*/ 0 w 82"/>
                <a:gd name="T9" fmla="*/ 36 h 36"/>
                <a:gd name="T10" fmla="*/ 0 w 82"/>
                <a:gd name="T11" fmla="*/ 36 h 36"/>
                <a:gd name="T12" fmla="*/ 0 w 82"/>
                <a:gd name="T13" fmla="*/ 36 h 36"/>
                <a:gd name="T14" fmla="*/ 36 w 82"/>
                <a:gd name="T15" fmla="*/ 2 h 36"/>
                <a:gd name="T16" fmla="*/ 46 w 82"/>
                <a:gd name="T17" fmla="*/ 2 h 36"/>
                <a:gd name="T18" fmla="*/ 82 w 82"/>
                <a:gd name="T19" fmla="*/ 36 h 36"/>
                <a:gd name="T20" fmla="*/ 82 w 82"/>
                <a:gd name="T21" fmla="*/ 36 h 36"/>
                <a:gd name="T22" fmla="*/ 82 w 82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36">
                  <a:moveTo>
                    <a:pt x="82" y="36"/>
                  </a:moveTo>
                  <a:cubicBezTo>
                    <a:pt x="82" y="16"/>
                    <a:pt x="66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17"/>
                    <a:pt x="17" y="2"/>
                    <a:pt x="3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65" y="2"/>
                    <a:pt x="81" y="17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9"/>
            <p:cNvSpPr/>
            <p:nvPr/>
          </p:nvSpPr>
          <p:spPr bwMode="auto">
            <a:xfrm>
              <a:off x="2057400" y="5408613"/>
              <a:ext cx="601663" cy="563562"/>
            </a:xfrm>
            <a:custGeom>
              <a:avLst/>
              <a:gdLst>
                <a:gd name="T0" fmla="*/ 289 w 289"/>
                <a:gd name="T1" fmla="*/ 85 h 271"/>
                <a:gd name="T2" fmla="*/ 288 w 289"/>
                <a:gd name="T3" fmla="*/ 60 h 271"/>
                <a:gd name="T4" fmla="*/ 184 w 289"/>
                <a:gd name="T5" fmla="*/ 0 h 271"/>
                <a:gd name="T6" fmla="*/ 184 w 289"/>
                <a:gd name="T7" fmla="*/ 1 h 271"/>
                <a:gd name="T8" fmla="*/ 184 w 289"/>
                <a:gd name="T9" fmla="*/ 23 h 271"/>
                <a:gd name="T10" fmla="*/ 184 w 289"/>
                <a:gd name="T11" fmla="*/ 102 h 271"/>
                <a:gd name="T12" fmla="*/ 184 w 289"/>
                <a:gd name="T13" fmla="*/ 124 h 271"/>
                <a:gd name="T14" fmla="*/ 177 w 289"/>
                <a:gd name="T15" fmla="*/ 131 h 271"/>
                <a:gd name="T16" fmla="*/ 176 w 289"/>
                <a:gd name="T17" fmla="*/ 131 h 271"/>
                <a:gd name="T18" fmla="*/ 176 w 289"/>
                <a:gd name="T19" fmla="*/ 166 h 271"/>
                <a:gd name="T20" fmla="*/ 170 w 289"/>
                <a:gd name="T21" fmla="*/ 173 h 271"/>
                <a:gd name="T22" fmla="*/ 0 w 289"/>
                <a:gd name="T23" fmla="*/ 173 h 271"/>
                <a:gd name="T24" fmla="*/ 170 w 289"/>
                <a:gd name="T25" fmla="*/ 271 h 271"/>
                <a:gd name="T26" fmla="*/ 289 w 289"/>
                <a:gd name="T27" fmla="*/ 8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9" h="271">
                  <a:moveTo>
                    <a:pt x="289" y="85"/>
                  </a:moveTo>
                  <a:cubicBezTo>
                    <a:pt x="289" y="77"/>
                    <a:pt x="289" y="68"/>
                    <a:pt x="288" y="60"/>
                  </a:cubicBezTo>
                  <a:cubicBezTo>
                    <a:pt x="253" y="40"/>
                    <a:pt x="218" y="20"/>
                    <a:pt x="184" y="0"/>
                  </a:cubicBezTo>
                  <a:cubicBezTo>
                    <a:pt x="184" y="0"/>
                    <a:pt x="184" y="1"/>
                    <a:pt x="184" y="1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184" y="128"/>
                    <a:pt x="181" y="131"/>
                    <a:pt x="177" y="131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6" y="166"/>
                    <a:pt x="176" y="166"/>
                    <a:pt x="176" y="166"/>
                  </a:cubicBezTo>
                  <a:cubicBezTo>
                    <a:pt x="176" y="170"/>
                    <a:pt x="173" y="173"/>
                    <a:pt x="17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6" y="206"/>
                    <a:pt x="113" y="239"/>
                    <a:pt x="170" y="271"/>
                  </a:cubicBezTo>
                  <a:cubicBezTo>
                    <a:pt x="240" y="239"/>
                    <a:pt x="289" y="168"/>
                    <a:pt x="289" y="85"/>
                  </a:cubicBezTo>
                  <a:close/>
                </a:path>
              </a:pathLst>
            </a:custGeom>
            <a:solidFill>
              <a:srgbClr val="CC4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0"/>
            <p:cNvSpPr/>
            <p:nvPr/>
          </p:nvSpPr>
          <p:spPr bwMode="auto">
            <a:xfrm>
              <a:off x="1276350" y="2717800"/>
              <a:ext cx="1597025" cy="320675"/>
            </a:xfrm>
            <a:custGeom>
              <a:avLst/>
              <a:gdLst>
                <a:gd name="T0" fmla="*/ 0 w 767"/>
                <a:gd name="T1" fmla="*/ 154 h 154"/>
                <a:gd name="T2" fmla="*/ 80 w 767"/>
                <a:gd name="T3" fmla="*/ 92 h 154"/>
                <a:gd name="T4" fmla="*/ 102 w 767"/>
                <a:gd name="T5" fmla="*/ 94 h 154"/>
                <a:gd name="T6" fmla="*/ 197 w 767"/>
                <a:gd name="T7" fmla="*/ 41 h 154"/>
                <a:gd name="T8" fmla="*/ 250 w 767"/>
                <a:gd name="T9" fmla="*/ 54 h 154"/>
                <a:gd name="T10" fmla="*/ 372 w 767"/>
                <a:gd name="T11" fmla="*/ 0 h 154"/>
                <a:gd name="T12" fmla="*/ 509 w 767"/>
                <a:gd name="T13" fmla="*/ 78 h 154"/>
                <a:gd name="T14" fmla="*/ 562 w 767"/>
                <a:gd name="T15" fmla="*/ 65 h 154"/>
                <a:gd name="T16" fmla="*/ 651 w 767"/>
                <a:gd name="T17" fmla="*/ 112 h 154"/>
                <a:gd name="T18" fmla="*/ 689 w 767"/>
                <a:gd name="T19" fmla="*/ 104 h 154"/>
                <a:gd name="T20" fmla="*/ 767 w 767"/>
                <a:gd name="T21" fmla="*/ 154 h 154"/>
                <a:gd name="T22" fmla="*/ 0 w 767"/>
                <a:gd name="T2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7" h="154">
                  <a:moveTo>
                    <a:pt x="0" y="154"/>
                  </a:moveTo>
                  <a:cubicBezTo>
                    <a:pt x="2" y="119"/>
                    <a:pt x="37" y="92"/>
                    <a:pt x="80" y="92"/>
                  </a:cubicBezTo>
                  <a:cubicBezTo>
                    <a:pt x="88" y="92"/>
                    <a:pt x="95" y="93"/>
                    <a:pt x="102" y="94"/>
                  </a:cubicBezTo>
                  <a:cubicBezTo>
                    <a:pt x="117" y="63"/>
                    <a:pt x="154" y="41"/>
                    <a:pt x="197" y="41"/>
                  </a:cubicBezTo>
                  <a:cubicBezTo>
                    <a:pt x="217" y="41"/>
                    <a:pt x="235" y="46"/>
                    <a:pt x="250" y="54"/>
                  </a:cubicBezTo>
                  <a:cubicBezTo>
                    <a:pt x="276" y="21"/>
                    <a:pt x="321" y="0"/>
                    <a:pt x="372" y="0"/>
                  </a:cubicBezTo>
                  <a:cubicBezTo>
                    <a:pt x="435" y="0"/>
                    <a:pt x="488" y="32"/>
                    <a:pt x="509" y="78"/>
                  </a:cubicBezTo>
                  <a:cubicBezTo>
                    <a:pt x="524" y="69"/>
                    <a:pt x="542" y="65"/>
                    <a:pt x="562" y="65"/>
                  </a:cubicBezTo>
                  <a:cubicBezTo>
                    <a:pt x="602" y="65"/>
                    <a:pt x="636" y="84"/>
                    <a:pt x="651" y="112"/>
                  </a:cubicBezTo>
                  <a:cubicBezTo>
                    <a:pt x="662" y="107"/>
                    <a:pt x="675" y="104"/>
                    <a:pt x="689" y="104"/>
                  </a:cubicBezTo>
                  <a:cubicBezTo>
                    <a:pt x="726" y="104"/>
                    <a:pt x="758" y="125"/>
                    <a:pt x="767" y="15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1"/>
            <p:cNvSpPr/>
            <p:nvPr/>
          </p:nvSpPr>
          <p:spPr bwMode="auto">
            <a:xfrm>
              <a:off x="4065588" y="2374900"/>
              <a:ext cx="855663" cy="173037"/>
            </a:xfrm>
            <a:custGeom>
              <a:avLst/>
              <a:gdLst>
                <a:gd name="T0" fmla="*/ 411 w 411"/>
                <a:gd name="T1" fmla="*/ 83 h 83"/>
                <a:gd name="T2" fmla="*/ 368 w 411"/>
                <a:gd name="T3" fmla="*/ 49 h 83"/>
                <a:gd name="T4" fmla="*/ 356 w 411"/>
                <a:gd name="T5" fmla="*/ 51 h 83"/>
                <a:gd name="T6" fmla="*/ 306 w 411"/>
                <a:gd name="T7" fmla="*/ 22 h 83"/>
                <a:gd name="T8" fmla="*/ 277 w 411"/>
                <a:gd name="T9" fmla="*/ 29 h 83"/>
                <a:gd name="T10" fmla="*/ 212 w 411"/>
                <a:gd name="T11" fmla="*/ 0 h 83"/>
                <a:gd name="T12" fmla="*/ 138 w 411"/>
                <a:gd name="T13" fmla="*/ 42 h 83"/>
                <a:gd name="T14" fmla="*/ 110 w 411"/>
                <a:gd name="T15" fmla="*/ 35 h 83"/>
                <a:gd name="T16" fmla="*/ 62 w 411"/>
                <a:gd name="T17" fmla="*/ 60 h 83"/>
                <a:gd name="T18" fmla="*/ 42 w 411"/>
                <a:gd name="T19" fmla="*/ 56 h 83"/>
                <a:gd name="T20" fmla="*/ 0 w 411"/>
                <a:gd name="T21" fmla="*/ 83 h 83"/>
                <a:gd name="T22" fmla="*/ 411 w 411"/>
                <a:gd name="T2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1" h="83">
                  <a:moveTo>
                    <a:pt x="411" y="83"/>
                  </a:moveTo>
                  <a:cubicBezTo>
                    <a:pt x="410" y="64"/>
                    <a:pt x="391" y="49"/>
                    <a:pt x="368" y="49"/>
                  </a:cubicBezTo>
                  <a:cubicBezTo>
                    <a:pt x="364" y="49"/>
                    <a:pt x="360" y="50"/>
                    <a:pt x="356" y="51"/>
                  </a:cubicBezTo>
                  <a:cubicBezTo>
                    <a:pt x="349" y="34"/>
                    <a:pt x="329" y="22"/>
                    <a:pt x="306" y="22"/>
                  </a:cubicBezTo>
                  <a:cubicBezTo>
                    <a:pt x="295" y="22"/>
                    <a:pt x="285" y="25"/>
                    <a:pt x="277" y="29"/>
                  </a:cubicBezTo>
                  <a:cubicBezTo>
                    <a:pt x="263" y="12"/>
                    <a:pt x="239" y="0"/>
                    <a:pt x="212" y="0"/>
                  </a:cubicBezTo>
                  <a:cubicBezTo>
                    <a:pt x="178" y="0"/>
                    <a:pt x="149" y="18"/>
                    <a:pt x="138" y="42"/>
                  </a:cubicBezTo>
                  <a:cubicBezTo>
                    <a:pt x="130" y="37"/>
                    <a:pt x="120" y="35"/>
                    <a:pt x="110" y="35"/>
                  </a:cubicBezTo>
                  <a:cubicBezTo>
                    <a:pt x="89" y="35"/>
                    <a:pt x="70" y="45"/>
                    <a:pt x="62" y="60"/>
                  </a:cubicBezTo>
                  <a:cubicBezTo>
                    <a:pt x="56" y="57"/>
                    <a:pt x="49" y="56"/>
                    <a:pt x="42" y="56"/>
                  </a:cubicBezTo>
                  <a:cubicBezTo>
                    <a:pt x="22" y="56"/>
                    <a:pt x="5" y="67"/>
                    <a:pt x="0" y="83"/>
                  </a:cubicBezTo>
                  <a:lnTo>
                    <a:pt x="411" y="83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2"/>
            <p:cNvSpPr/>
            <p:nvPr/>
          </p:nvSpPr>
          <p:spPr bwMode="auto">
            <a:xfrm>
              <a:off x="2387600" y="1466850"/>
              <a:ext cx="687388" cy="138112"/>
            </a:xfrm>
            <a:custGeom>
              <a:avLst/>
              <a:gdLst>
                <a:gd name="T0" fmla="*/ 330 w 330"/>
                <a:gd name="T1" fmla="*/ 66 h 66"/>
                <a:gd name="T2" fmla="*/ 296 w 330"/>
                <a:gd name="T3" fmla="*/ 39 h 66"/>
                <a:gd name="T4" fmla="*/ 286 w 330"/>
                <a:gd name="T5" fmla="*/ 40 h 66"/>
                <a:gd name="T6" fmla="*/ 245 w 330"/>
                <a:gd name="T7" fmla="*/ 17 h 66"/>
                <a:gd name="T8" fmla="*/ 222 w 330"/>
                <a:gd name="T9" fmla="*/ 23 h 66"/>
                <a:gd name="T10" fmla="*/ 170 w 330"/>
                <a:gd name="T11" fmla="*/ 0 h 66"/>
                <a:gd name="T12" fmla="*/ 111 w 330"/>
                <a:gd name="T13" fmla="*/ 33 h 66"/>
                <a:gd name="T14" fmla="*/ 88 w 330"/>
                <a:gd name="T15" fmla="*/ 28 h 66"/>
                <a:gd name="T16" fmla="*/ 50 w 330"/>
                <a:gd name="T17" fmla="*/ 48 h 66"/>
                <a:gd name="T18" fmla="*/ 34 w 330"/>
                <a:gd name="T19" fmla="*/ 44 h 66"/>
                <a:gd name="T20" fmla="*/ 0 w 330"/>
                <a:gd name="T21" fmla="*/ 66 h 66"/>
                <a:gd name="T22" fmla="*/ 330 w 330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66">
                  <a:moveTo>
                    <a:pt x="330" y="66"/>
                  </a:moveTo>
                  <a:cubicBezTo>
                    <a:pt x="329" y="51"/>
                    <a:pt x="314" y="39"/>
                    <a:pt x="296" y="39"/>
                  </a:cubicBezTo>
                  <a:cubicBezTo>
                    <a:pt x="292" y="39"/>
                    <a:pt x="289" y="40"/>
                    <a:pt x="286" y="40"/>
                  </a:cubicBezTo>
                  <a:cubicBezTo>
                    <a:pt x="280" y="27"/>
                    <a:pt x="264" y="17"/>
                    <a:pt x="245" y="17"/>
                  </a:cubicBezTo>
                  <a:cubicBezTo>
                    <a:pt x="237" y="17"/>
                    <a:pt x="229" y="19"/>
                    <a:pt x="222" y="23"/>
                  </a:cubicBezTo>
                  <a:cubicBezTo>
                    <a:pt x="211" y="9"/>
                    <a:pt x="192" y="0"/>
                    <a:pt x="170" y="0"/>
                  </a:cubicBezTo>
                  <a:cubicBezTo>
                    <a:pt x="143" y="0"/>
                    <a:pt x="120" y="14"/>
                    <a:pt x="111" y="33"/>
                  </a:cubicBezTo>
                  <a:cubicBezTo>
                    <a:pt x="104" y="30"/>
                    <a:pt x="97" y="28"/>
                    <a:pt x="88" y="28"/>
                  </a:cubicBezTo>
                  <a:cubicBezTo>
                    <a:pt x="71" y="28"/>
                    <a:pt x="56" y="36"/>
                    <a:pt x="50" y="48"/>
                  </a:cubicBezTo>
                  <a:cubicBezTo>
                    <a:pt x="45" y="46"/>
                    <a:pt x="40" y="44"/>
                    <a:pt x="34" y="44"/>
                  </a:cubicBezTo>
                  <a:cubicBezTo>
                    <a:pt x="17" y="44"/>
                    <a:pt x="4" y="54"/>
                    <a:pt x="0" y="66"/>
                  </a:cubicBezTo>
                  <a:lnTo>
                    <a:pt x="330" y="66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3"/>
            <p:cNvSpPr/>
            <p:nvPr/>
          </p:nvSpPr>
          <p:spPr bwMode="auto">
            <a:xfrm>
              <a:off x="809625" y="2197100"/>
              <a:ext cx="1016000" cy="203200"/>
            </a:xfrm>
            <a:custGeom>
              <a:avLst/>
              <a:gdLst>
                <a:gd name="T0" fmla="*/ 488 w 488"/>
                <a:gd name="T1" fmla="*/ 97 h 97"/>
                <a:gd name="T2" fmla="*/ 437 w 488"/>
                <a:gd name="T3" fmla="*/ 58 h 97"/>
                <a:gd name="T4" fmla="*/ 423 w 488"/>
                <a:gd name="T5" fmla="*/ 60 h 97"/>
                <a:gd name="T6" fmla="*/ 362 w 488"/>
                <a:gd name="T7" fmla="*/ 26 h 97"/>
                <a:gd name="T8" fmla="*/ 328 w 488"/>
                <a:gd name="T9" fmla="*/ 34 h 97"/>
                <a:gd name="T10" fmla="*/ 251 w 488"/>
                <a:gd name="T11" fmla="*/ 0 h 97"/>
                <a:gd name="T12" fmla="*/ 164 w 488"/>
                <a:gd name="T13" fmla="*/ 49 h 97"/>
                <a:gd name="T14" fmla="*/ 130 w 488"/>
                <a:gd name="T15" fmla="*/ 41 h 97"/>
                <a:gd name="T16" fmla="*/ 74 w 488"/>
                <a:gd name="T17" fmla="*/ 71 h 97"/>
                <a:gd name="T18" fmla="*/ 50 w 488"/>
                <a:gd name="T19" fmla="*/ 66 h 97"/>
                <a:gd name="T20" fmla="*/ 0 w 488"/>
                <a:gd name="T21" fmla="*/ 97 h 97"/>
                <a:gd name="T22" fmla="*/ 488 w 488"/>
                <a:gd name="T2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" h="97">
                  <a:moveTo>
                    <a:pt x="488" y="97"/>
                  </a:moveTo>
                  <a:cubicBezTo>
                    <a:pt x="486" y="75"/>
                    <a:pt x="464" y="58"/>
                    <a:pt x="437" y="58"/>
                  </a:cubicBezTo>
                  <a:cubicBezTo>
                    <a:pt x="432" y="58"/>
                    <a:pt x="427" y="59"/>
                    <a:pt x="423" y="60"/>
                  </a:cubicBezTo>
                  <a:cubicBezTo>
                    <a:pt x="413" y="40"/>
                    <a:pt x="390" y="26"/>
                    <a:pt x="362" y="26"/>
                  </a:cubicBezTo>
                  <a:cubicBezTo>
                    <a:pt x="350" y="26"/>
                    <a:pt x="338" y="29"/>
                    <a:pt x="328" y="34"/>
                  </a:cubicBezTo>
                  <a:cubicBezTo>
                    <a:pt x="312" y="13"/>
                    <a:pt x="283" y="0"/>
                    <a:pt x="251" y="0"/>
                  </a:cubicBezTo>
                  <a:cubicBezTo>
                    <a:pt x="211" y="0"/>
                    <a:pt x="177" y="20"/>
                    <a:pt x="164" y="49"/>
                  </a:cubicBezTo>
                  <a:cubicBezTo>
                    <a:pt x="154" y="44"/>
                    <a:pt x="143" y="41"/>
                    <a:pt x="130" y="41"/>
                  </a:cubicBezTo>
                  <a:cubicBezTo>
                    <a:pt x="105" y="41"/>
                    <a:pt x="83" y="53"/>
                    <a:pt x="74" y="71"/>
                  </a:cubicBezTo>
                  <a:cubicBezTo>
                    <a:pt x="67" y="68"/>
                    <a:pt x="58" y="66"/>
                    <a:pt x="50" y="66"/>
                  </a:cubicBezTo>
                  <a:cubicBezTo>
                    <a:pt x="26" y="66"/>
                    <a:pt x="6" y="79"/>
                    <a:pt x="0" y="97"/>
                  </a:cubicBezTo>
                  <a:lnTo>
                    <a:pt x="488" y="97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54"/>
            <p:cNvSpPr/>
            <p:nvPr/>
          </p:nvSpPr>
          <p:spPr bwMode="auto">
            <a:xfrm>
              <a:off x="1638300" y="1727200"/>
              <a:ext cx="666750" cy="133350"/>
            </a:xfrm>
            <a:custGeom>
              <a:avLst/>
              <a:gdLst>
                <a:gd name="T0" fmla="*/ 320 w 320"/>
                <a:gd name="T1" fmla="*/ 64 h 64"/>
                <a:gd name="T2" fmla="*/ 287 w 320"/>
                <a:gd name="T3" fmla="*/ 38 h 64"/>
                <a:gd name="T4" fmla="*/ 277 w 320"/>
                <a:gd name="T5" fmla="*/ 39 h 64"/>
                <a:gd name="T6" fmla="*/ 238 w 320"/>
                <a:gd name="T7" fmla="*/ 17 h 64"/>
                <a:gd name="T8" fmla="*/ 215 w 320"/>
                <a:gd name="T9" fmla="*/ 22 h 64"/>
                <a:gd name="T10" fmla="*/ 165 w 320"/>
                <a:gd name="T11" fmla="*/ 0 h 64"/>
                <a:gd name="T12" fmla="*/ 108 w 320"/>
                <a:gd name="T13" fmla="*/ 32 h 64"/>
                <a:gd name="T14" fmla="*/ 85 w 320"/>
                <a:gd name="T15" fmla="*/ 27 h 64"/>
                <a:gd name="T16" fmla="*/ 48 w 320"/>
                <a:gd name="T17" fmla="*/ 47 h 64"/>
                <a:gd name="T18" fmla="*/ 32 w 320"/>
                <a:gd name="T19" fmla="*/ 43 h 64"/>
                <a:gd name="T20" fmla="*/ 0 w 320"/>
                <a:gd name="T21" fmla="*/ 64 h 64"/>
                <a:gd name="T22" fmla="*/ 320 w 320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64">
                  <a:moveTo>
                    <a:pt x="320" y="64"/>
                  </a:moveTo>
                  <a:cubicBezTo>
                    <a:pt x="319" y="50"/>
                    <a:pt x="305" y="38"/>
                    <a:pt x="287" y="38"/>
                  </a:cubicBezTo>
                  <a:cubicBezTo>
                    <a:pt x="283" y="38"/>
                    <a:pt x="280" y="39"/>
                    <a:pt x="277" y="39"/>
                  </a:cubicBezTo>
                  <a:cubicBezTo>
                    <a:pt x="271" y="26"/>
                    <a:pt x="256" y="17"/>
                    <a:pt x="238" y="17"/>
                  </a:cubicBezTo>
                  <a:cubicBezTo>
                    <a:pt x="230" y="17"/>
                    <a:pt x="222" y="19"/>
                    <a:pt x="215" y="22"/>
                  </a:cubicBezTo>
                  <a:cubicBezTo>
                    <a:pt x="205" y="9"/>
                    <a:pt x="186" y="0"/>
                    <a:pt x="165" y="0"/>
                  </a:cubicBezTo>
                  <a:cubicBezTo>
                    <a:pt x="138" y="0"/>
                    <a:pt x="116" y="13"/>
                    <a:pt x="108" y="32"/>
                  </a:cubicBezTo>
                  <a:cubicBezTo>
                    <a:pt x="101" y="29"/>
                    <a:pt x="94" y="27"/>
                    <a:pt x="85" y="27"/>
                  </a:cubicBezTo>
                  <a:cubicBezTo>
                    <a:pt x="69" y="27"/>
                    <a:pt x="54" y="35"/>
                    <a:pt x="48" y="47"/>
                  </a:cubicBezTo>
                  <a:cubicBezTo>
                    <a:pt x="43" y="44"/>
                    <a:pt x="38" y="43"/>
                    <a:pt x="32" y="43"/>
                  </a:cubicBezTo>
                  <a:cubicBezTo>
                    <a:pt x="16" y="43"/>
                    <a:pt x="3" y="52"/>
                    <a:pt x="0" y="64"/>
                  </a:cubicBezTo>
                  <a:lnTo>
                    <a:pt x="320" y="64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55"/>
            <p:cNvSpPr/>
            <p:nvPr/>
          </p:nvSpPr>
          <p:spPr bwMode="auto">
            <a:xfrm>
              <a:off x="2370138" y="1992313"/>
              <a:ext cx="1277938" cy="231775"/>
            </a:xfrm>
            <a:custGeom>
              <a:avLst/>
              <a:gdLst>
                <a:gd name="T0" fmla="*/ 614 w 614"/>
                <a:gd name="T1" fmla="*/ 112 h 112"/>
                <a:gd name="T2" fmla="*/ 565 w 614"/>
                <a:gd name="T3" fmla="*/ 84 h 112"/>
                <a:gd name="T4" fmla="*/ 548 w 614"/>
                <a:gd name="T5" fmla="*/ 86 h 112"/>
                <a:gd name="T6" fmla="*/ 497 w 614"/>
                <a:gd name="T7" fmla="*/ 62 h 112"/>
                <a:gd name="T8" fmla="*/ 481 w 614"/>
                <a:gd name="T9" fmla="*/ 64 h 112"/>
                <a:gd name="T10" fmla="*/ 405 w 614"/>
                <a:gd name="T11" fmla="*/ 20 h 112"/>
                <a:gd name="T12" fmla="*/ 356 w 614"/>
                <a:gd name="T13" fmla="*/ 33 h 112"/>
                <a:gd name="T14" fmla="*/ 266 w 614"/>
                <a:gd name="T15" fmla="*/ 0 h 112"/>
                <a:gd name="T16" fmla="*/ 159 w 614"/>
                <a:gd name="T17" fmla="*/ 52 h 112"/>
                <a:gd name="T18" fmla="*/ 108 w 614"/>
                <a:gd name="T19" fmla="*/ 75 h 112"/>
                <a:gd name="T20" fmla="*/ 65 w 614"/>
                <a:gd name="T21" fmla="*/ 62 h 112"/>
                <a:gd name="T22" fmla="*/ 0 w 614"/>
                <a:gd name="T23" fmla="*/ 112 h 112"/>
                <a:gd name="T24" fmla="*/ 614 w 614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112">
                  <a:moveTo>
                    <a:pt x="614" y="112"/>
                  </a:moveTo>
                  <a:cubicBezTo>
                    <a:pt x="607" y="96"/>
                    <a:pt x="588" y="84"/>
                    <a:pt x="565" y="84"/>
                  </a:cubicBezTo>
                  <a:cubicBezTo>
                    <a:pt x="559" y="84"/>
                    <a:pt x="553" y="85"/>
                    <a:pt x="548" y="86"/>
                  </a:cubicBezTo>
                  <a:cubicBezTo>
                    <a:pt x="538" y="72"/>
                    <a:pt x="519" y="62"/>
                    <a:pt x="497" y="62"/>
                  </a:cubicBezTo>
                  <a:cubicBezTo>
                    <a:pt x="491" y="62"/>
                    <a:pt x="486" y="63"/>
                    <a:pt x="481" y="64"/>
                  </a:cubicBezTo>
                  <a:cubicBezTo>
                    <a:pt x="471" y="39"/>
                    <a:pt x="440" y="20"/>
                    <a:pt x="405" y="20"/>
                  </a:cubicBezTo>
                  <a:cubicBezTo>
                    <a:pt x="386" y="20"/>
                    <a:pt x="370" y="25"/>
                    <a:pt x="356" y="33"/>
                  </a:cubicBezTo>
                  <a:cubicBezTo>
                    <a:pt x="334" y="13"/>
                    <a:pt x="302" y="0"/>
                    <a:pt x="266" y="0"/>
                  </a:cubicBezTo>
                  <a:cubicBezTo>
                    <a:pt x="219" y="0"/>
                    <a:pt x="179" y="22"/>
                    <a:pt x="159" y="52"/>
                  </a:cubicBezTo>
                  <a:cubicBezTo>
                    <a:pt x="138" y="54"/>
                    <a:pt x="120" y="63"/>
                    <a:pt x="108" y="75"/>
                  </a:cubicBezTo>
                  <a:cubicBezTo>
                    <a:pt x="96" y="67"/>
                    <a:pt x="81" y="62"/>
                    <a:pt x="65" y="62"/>
                  </a:cubicBezTo>
                  <a:cubicBezTo>
                    <a:pt x="30" y="62"/>
                    <a:pt x="1" y="85"/>
                    <a:pt x="0" y="112"/>
                  </a:cubicBezTo>
                  <a:lnTo>
                    <a:pt x="614" y="112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6"/>
            <p:cNvSpPr/>
            <p:nvPr/>
          </p:nvSpPr>
          <p:spPr bwMode="auto">
            <a:xfrm>
              <a:off x="3811588" y="1866900"/>
              <a:ext cx="179388" cy="179387"/>
            </a:xfrm>
            <a:custGeom>
              <a:avLst/>
              <a:gdLst>
                <a:gd name="T0" fmla="*/ 86 w 86"/>
                <a:gd name="T1" fmla="*/ 43 h 86"/>
                <a:gd name="T2" fmla="*/ 43 w 86"/>
                <a:gd name="T3" fmla="*/ 86 h 86"/>
                <a:gd name="T4" fmla="*/ 0 w 86"/>
                <a:gd name="T5" fmla="*/ 43 h 86"/>
                <a:gd name="T6" fmla="*/ 43 w 86"/>
                <a:gd name="T7" fmla="*/ 0 h 86"/>
                <a:gd name="T8" fmla="*/ 86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cubicBezTo>
                    <a:pt x="56" y="50"/>
                    <a:pt x="50" y="56"/>
                    <a:pt x="43" y="86"/>
                  </a:cubicBezTo>
                  <a:cubicBezTo>
                    <a:pt x="36" y="56"/>
                    <a:pt x="30" y="50"/>
                    <a:pt x="0" y="43"/>
                  </a:cubicBezTo>
                  <a:cubicBezTo>
                    <a:pt x="30" y="36"/>
                    <a:pt x="36" y="30"/>
                    <a:pt x="43" y="0"/>
                  </a:cubicBezTo>
                  <a:cubicBezTo>
                    <a:pt x="50" y="30"/>
                    <a:pt x="56" y="36"/>
                    <a:pt x="86" y="4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7"/>
            <p:cNvSpPr/>
            <p:nvPr/>
          </p:nvSpPr>
          <p:spPr bwMode="auto">
            <a:xfrm>
              <a:off x="3309938" y="2684463"/>
              <a:ext cx="196850" cy="193675"/>
            </a:xfrm>
            <a:custGeom>
              <a:avLst/>
              <a:gdLst>
                <a:gd name="T0" fmla="*/ 94 w 94"/>
                <a:gd name="T1" fmla="*/ 30 h 93"/>
                <a:gd name="T2" fmla="*/ 63 w 94"/>
                <a:gd name="T3" fmla="*/ 93 h 93"/>
                <a:gd name="T4" fmla="*/ 0 w 94"/>
                <a:gd name="T5" fmla="*/ 62 h 93"/>
                <a:gd name="T6" fmla="*/ 31 w 94"/>
                <a:gd name="T7" fmla="*/ 0 h 93"/>
                <a:gd name="T8" fmla="*/ 94 w 94"/>
                <a:gd name="T9" fmla="*/ 3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3">
                  <a:moveTo>
                    <a:pt x="94" y="30"/>
                  </a:moveTo>
                  <a:cubicBezTo>
                    <a:pt x="64" y="49"/>
                    <a:pt x="60" y="58"/>
                    <a:pt x="63" y="93"/>
                  </a:cubicBezTo>
                  <a:cubicBezTo>
                    <a:pt x="44" y="63"/>
                    <a:pt x="35" y="59"/>
                    <a:pt x="0" y="62"/>
                  </a:cubicBezTo>
                  <a:cubicBezTo>
                    <a:pt x="30" y="43"/>
                    <a:pt x="34" y="35"/>
                    <a:pt x="31" y="0"/>
                  </a:cubicBezTo>
                  <a:cubicBezTo>
                    <a:pt x="50" y="29"/>
                    <a:pt x="59" y="33"/>
                    <a:pt x="94" y="30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8"/>
            <p:cNvSpPr/>
            <p:nvPr/>
          </p:nvSpPr>
          <p:spPr bwMode="auto">
            <a:xfrm>
              <a:off x="4116388" y="2784475"/>
              <a:ext cx="141288" cy="141287"/>
            </a:xfrm>
            <a:custGeom>
              <a:avLst/>
              <a:gdLst>
                <a:gd name="T0" fmla="*/ 68 w 68"/>
                <a:gd name="T1" fmla="*/ 22 h 68"/>
                <a:gd name="T2" fmla="*/ 45 w 68"/>
                <a:gd name="T3" fmla="*/ 68 h 68"/>
                <a:gd name="T4" fmla="*/ 0 w 68"/>
                <a:gd name="T5" fmla="*/ 45 h 68"/>
                <a:gd name="T6" fmla="*/ 22 w 68"/>
                <a:gd name="T7" fmla="*/ 0 h 68"/>
                <a:gd name="T8" fmla="*/ 68 w 68"/>
                <a:gd name="T9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22"/>
                  </a:moveTo>
                  <a:cubicBezTo>
                    <a:pt x="46" y="36"/>
                    <a:pt x="43" y="42"/>
                    <a:pt x="45" y="68"/>
                  </a:cubicBezTo>
                  <a:cubicBezTo>
                    <a:pt x="31" y="46"/>
                    <a:pt x="25" y="43"/>
                    <a:pt x="0" y="45"/>
                  </a:cubicBezTo>
                  <a:cubicBezTo>
                    <a:pt x="21" y="31"/>
                    <a:pt x="24" y="25"/>
                    <a:pt x="22" y="0"/>
                  </a:cubicBezTo>
                  <a:cubicBezTo>
                    <a:pt x="36" y="21"/>
                    <a:pt x="42" y="24"/>
                    <a:pt x="68" y="22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9"/>
            <p:cNvSpPr/>
            <p:nvPr/>
          </p:nvSpPr>
          <p:spPr bwMode="auto">
            <a:xfrm>
              <a:off x="3449638" y="2347913"/>
              <a:ext cx="141288" cy="141287"/>
            </a:xfrm>
            <a:custGeom>
              <a:avLst/>
              <a:gdLst>
                <a:gd name="T0" fmla="*/ 68 w 68"/>
                <a:gd name="T1" fmla="*/ 23 h 68"/>
                <a:gd name="T2" fmla="*/ 45 w 68"/>
                <a:gd name="T3" fmla="*/ 68 h 68"/>
                <a:gd name="T4" fmla="*/ 0 w 68"/>
                <a:gd name="T5" fmla="*/ 46 h 68"/>
                <a:gd name="T6" fmla="*/ 22 w 68"/>
                <a:gd name="T7" fmla="*/ 0 h 68"/>
                <a:gd name="T8" fmla="*/ 68 w 68"/>
                <a:gd name="T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23"/>
                  </a:moveTo>
                  <a:cubicBezTo>
                    <a:pt x="46" y="37"/>
                    <a:pt x="43" y="43"/>
                    <a:pt x="45" y="68"/>
                  </a:cubicBezTo>
                  <a:cubicBezTo>
                    <a:pt x="32" y="47"/>
                    <a:pt x="25" y="44"/>
                    <a:pt x="0" y="46"/>
                  </a:cubicBezTo>
                  <a:cubicBezTo>
                    <a:pt x="21" y="32"/>
                    <a:pt x="25" y="26"/>
                    <a:pt x="22" y="0"/>
                  </a:cubicBezTo>
                  <a:cubicBezTo>
                    <a:pt x="36" y="22"/>
                    <a:pt x="42" y="25"/>
                    <a:pt x="68" y="2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0"/>
            <p:cNvSpPr/>
            <p:nvPr/>
          </p:nvSpPr>
          <p:spPr bwMode="auto">
            <a:xfrm>
              <a:off x="3436938" y="3051175"/>
              <a:ext cx="84138" cy="80962"/>
            </a:xfrm>
            <a:custGeom>
              <a:avLst/>
              <a:gdLst>
                <a:gd name="T0" fmla="*/ 40 w 40"/>
                <a:gd name="T1" fmla="*/ 13 h 39"/>
                <a:gd name="T2" fmla="*/ 27 w 40"/>
                <a:gd name="T3" fmla="*/ 39 h 39"/>
                <a:gd name="T4" fmla="*/ 0 w 40"/>
                <a:gd name="T5" fmla="*/ 26 h 39"/>
                <a:gd name="T6" fmla="*/ 13 w 40"/>
                <a:gd name="T7" fmla="*/ 0 h 39"/>
                <a:gd name="T8" fmla="*/ 40 w 40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40" y="13"/>
                  </a:moveTo>
                  <a:cubicBezTo>
                    <a:pt x="27" y="21"/>
                    <a:pt x="25" y="24"/>
                    <a:pt x="27" y="39"/>
                  </a:cubicBezTo>
                  <a:cubicBezTo>
                    <a:pt x="19" y="27"/>
                    <a:pt x="15" y="25"/>
                    <a:pt x="0" y="26"/>
                  </a:cubicBezTo>
                  <a:cubicBezTo>
                    <a:pt x="13" y="18"/>
                    <a:pt x="14" y="15"/>
                    <a:pt x="13" y="0"/>
                  </a:cubicBezTo>
                  <a:cubicBezTo>
                    <a:pt x="21" y="12"/>
                    <a:pt x="25" y="14"/>
                    <a:pt x="40" y="1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1"/>
            <p:cNvSpPr/>
            <p:nvPr/>
          </p:nvSpPr>
          <p:spPr bwMode="auto">
            <a:xfrm>
              <a:off x="3859213" y="2376488"/>
              <a:ext cx="84138" cy="84137"/>
            </a:xfrm>
            <a:custGeom>
              <a:avLst/>
              <a:gdLst>
                <a:gd name="T0" fmla="*/ 40 w 40"/>
                <a:gd name="T1" fmla="*/ 14 h 40"/>
                <a:gd name="T2" fmla="*/ 27 w 40"/>
                <a:gd name="T3" fmla="*/ 40 h 40"/>
                <a:gd name="T4" fmla="*/ 0 w 40"/>
                <a:gd name="T5" fmla="*/ 27 h 40"/>
                <a:gd name="T6" fmla="*/ 13 w 40"/>
                <a:gd name="T7" fmla="*/ 0 h 40"/>
                <a:gd name="T8" fmla="*/ 40 w 40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40" y="14"/>
                  </a:moveTo>
                  <a:cubicBezTo>
                    <a:pt x="27" y="22"/>
                    <a:pt x="26" y="25"/>
                    <a:pt x="27" y="40"/>
                  </a:cubicBezTo>
                  <a:cubicBezTo>
                    <a:pt x="19" y="28"/>
                    <a:pt x="15" y="26"/>
                    <a:pt x="0" y="27"/>
                  </a:cubicBezTo>
                  <a:cubicBezTo>
                    <a:pt x="13" y="19"/>
                    <a:pt x="15" y="15"/>
                    <a:pt x="13" y="0"/>
                  </a:cubicBezTo>
                  <a:cubicBezTo>
                    <a:pt x="21" y="13"/>
                    <a:pt x="25" y="15"/>
                    <a:pt x="40" y="14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2"/>
            <p:cNvSpPr/>
            <p:nvPr/>
          </p:nvSpPr>
          <p:spPr bwMode="auto">
            <a:xfrm>
              <a:off x="3509963" y="1866900"/>
              <a:ext cx="84138" cy="82550"/>
            </a:xfrm>
            <a:custGeom>
              <a:avLst/>
              <a:gdLst>
                <a:gd name="T0" fmla="*/ 40 w 40"/>
                <a:gd name="T1" fmla="*/ 13 h 40"/>
                <a:gd name="T2" fmla="*/ 27 w 40"/>
                <a:gd name="T3" fmla="*/ 40 h 40"/>
                <a:gd name="T4" fmla="*/ 0 w 40"/>
                <a:gd name="T5" fmla="*/ 27 h 40"/>
                <a:gd name="T6" fmla="*/ 13 w 40"/>
                <a:gd name="T7" fmla="*/ 0 h 40"/>
                <a:gd name="T8" fmla="*/ 40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40" y="13"/>
                  </a:moveTo>
                  <a:cubicBezTo>
                    <a:pt x="27" y="21"/>
                    <a:pt x="26" y="25"/>
                    <a:pt x="27" y="40"/>
                  </a:cubicBezTo>
                  <a:cubicBezTo>
                    <a:pt x="19" y="27"/>
                    <a:pt x="15" y="25"/>
                    <a:pt x="0" y="27"/>
                  </a:cubicBezTo>
                  <a:cubicBezTo>
                    <a:pt x="13" y="18"/>
                    <a:pt x="15" y="15"/>
                    <a:pt x="13" y="0"/>
                  </a:cubicBezTo>
                  <a:cubicBezTo>
                    <a:pt x="21" y="12"/>
                    <a:pt x="25" y="14"/>
                    <a:pt x="40" y="1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3"/>
            <p:cNvSpPr/>
            <p:nvPr/>
          </p:nvSpPr>
          <p:spPr bwMode="auto">
            <a:xfrm>
              <a:off x="4413250" y="26860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10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2"/>
                    <a:pt x="19" y="11"/>
                    <a:pt x="28" y="0"/>
                  </a:cubicBezTo>
                  <a:cubicBezTo>
                    <a:pt x="25" y="14"/>
                    <a:pt x="27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64"/>
            <p:cNvSpPr/>
            <p:nvPr/>
          </p:nvSpPr>
          <p:spPr bwMode="auto">
            <a:xfrm>
              <a:off x="3087688" y="2884488"/>
              <a:ext cx="79375" cy="80962"/>
            </a:xfrm>
            <a:custGeom>
              <a:avLst/>
              <a:gdLst>
                <a:gd name="T0" fmla="*/ 38 w 38"/>
                <a:gd name="T1" fmla="*/ 29 h 39"/>
                <a:gd name="T2" fmla="*/ 9 w 38"/>
                <a:gd name="T3" fmla="*/ 39 h 39"/>
                <a:gd name="T4" fmla="*/ 0 w 38"/>
                <a:gd name="T5" fmla="*/ 10 h 39"/>
                <a:gd name="T6" fmla="*/ 28 w 38"/>
                <a:gd name="T7" fmla="*/ 0 h 39"/>
                <a:gd name="T8" fmla="*/ 38 w 38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8" y="29"/>
                  </a:moveTo>
                  <a:cubicBezTo>
                    <a:pt x="23" y="26"/>
                    <a:pt x="19" y="27"/>
                    <a:pt x="9" y="39"/>
                  </a:cubicBezTo>
                  <a:cubicBezTo>
                    <a:pt x="13" y="24"/>
                    <a:pt x="11" y="20"/>
                    <a:pt x="0" y="10"/>
                  </a:cubicBezTo>
                  <a:cubicBezTo>
                    <a:pt x="14" y="13"/>
                    <a:pt x="18" y="12"/>
                    <a:pt x="28" y="0"/>
                  </a:cubicBezTo>
                  <a:cubicBezTo>
                    <a:pt x="25" y="15"/>
                    <a:pt x="26" y="19"/>
                    <a:pt x="38" y="29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65"/>
            <p:cNvSpPr/>
            <p:nvPr/>
          </p:nvSpPr>
          <p:spPr bwMode="auto">
            <a:xfrm>
              <a:off x="4143375" y="2136775"/>
              <a:ext cx="80963" cy="79375"/>
            </a:xfrm>
            <a:custGeom>
              <a:avLst/>
              <a:gdLst>
                <a:gd name="T0" fmla="*/ 39 w 39"/>
                <a:gd name="T1" fmla="*/ 28 h 38"/>
                <a:gd name="T2" fmla="*/ 10 w 39"/>
                <a:gd name="T3" fmla="*/ 38 h 38"/>
                <a:gd name="T4" fmla="*/ 0 w 39"/>
                <a:gd name="T5" fmla="*/ 9 h 38"/>
                <a:gd name="T6" fmla="*/ 29 w 39"/>
                <a:gd name="T7" fmla="*/ 0 h 38"/>
                <a:gd name="T8" fmla="*/ 39 w 39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9" y="28"/>
                  </a:moveTo>
                  <a:cubicBezTo>
                    <a:pt x="24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3"/>
                    <a:pt x="19" y="11"/>
                    <a:pt x="29" y="0"/>
                  </a:cubicBezTo>
                  <a:cubicBezTo>
                    <a:pt x="26" y="14"/>
                    <a:pt x="27" y="18"/>
                    <a:pt x="39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66"/>
            <p:cNvSpPr/>
            <p:nvPr/>
          </p:nvSpPr>
          <p:spPr bwMode="auto">
            <a:xfrm>
              <a:off x="4373563" y="30924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10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2"/>
                    <a:pt x="19" y="11"/>
                    <a:pt x="28" y="0"/>
                  </a:cubicBezTo>
                  <a:cubicBezTo>
                    <a:pt x="25" y="14"/>
                    <a:pt x="27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67"/>
            <p:cNvSpPr/>
            <p:nvPr/>
          </p:nvSpPr>
          <p:spPr bwMode="auto">
            <a:xfrm>
              <a:off x="3778250" y="26860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9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19" y="26"/>
                    <a:pt x="9" y="38"/>
                  </a:cubicBezTo>
                  <a:cubicBezTo>
                    <a:pt x="12" y="23"/>
                    <a:pt x="11" y="19"/>
                    <a:pt x="0" y="9"/>
                  </a:cubicBezTo>
                  <a:cubicBezTo>
                    <a:pt x="14" y="12"/>
                    <a:pt x="18" y="11"/>
                    <a:pt x="28" y="0"/>
                  </a:cubicBezTo>
                  <a:cubicBezTo>
                    <a:pt x="25" y="14"/>
                    <a:pt x="26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8"/>
            <p:cNvSpPr/>
            <p:nvPr/>
          </p:nvSpPr>
          <p:spPr bwMode="auto">
            <a:xfrm>
              <a:off x="3167063" y="25082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9 w 38"/>
                <a:gd name="T3" fmla="*/ 38 h 38"/>
                <a:gd name="T4" fmla="*/ 0 w 38"/>
                <a:gd name="T5" fmla="*/ 10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19" y="26"/>
                    <a:pt x="9" y="38"/>
                  </a:cubicBezTo>
                  <a:cubicBezTo>
                    <a:pt x="13" y="23"/>
                    <a:pt x="11" y="19"/>
                    <a:pt x="0" y="10"/>
                  </a:cubicBezTo>
                  <a:cubicBezTo>
                    <a:pt x="14" y="13"/>
                    <a:pt x="18" y="11"/>
                    <a:pt x="28" y="0"/>
                  </a:cubicBezTo>
                  <a:cubicBezTo>
                    <a:pt x="25" y="14"/>
                    <a:pt x="26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0" y="1241854"/>
            <a:ext cx="5772150" cy="5616146"/>
          </a:xfrm>
          <a:prstGeom prst="rtTriangl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34203">
            <a:off x="2329382" y="803338"/>
            <a:ext cx="2721549" cy="598935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662477" y="3130538"/>
            <a:ext cx="3967077" cy="1333986"/>
            <a:chOff x="1102976" y="2376218"/>
            <a:chExt cx="3967077" cy="1333986"/>
          </a:xfrm>
        </p:grpSpPr>
        <p:sp>
          <p:nvSpPr>
            <p:cNvPr id="21" name="文本框 20"/>
            <p:cNvSpPr txBox="1"/>
            <p:nvPr/>
          </p:nvSpPr>
          <p:spPr>
            <a:xfrm>
              <a:off x="1102976" y="2757069"/>
              <a:ext cx="3967077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本模板的所有素材和逻辑图表，均可自由编辑替换和移动。本模板的所有素材和逻辑图表，均可自由编辑替换和移动。本模板的所有素材和逻辑图表，均可自由编辑替换和移动。</a:t>
              </a:r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02976" y="2376218"/>
              <a:ext cx="233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1" y="1849152"/>
            <a:ext cx="6715760" cy="3151112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45592" y="2564520"/>
            <a:ext cx="3862664" cy="558840"/>
            <a:chOff x="475489" y="2697110"/>
            <a:chExt cx="3862664" cy="558840"/>
          </a:xfrm>
        </p:grpSpPr>
        <p:sp>
          <p:nvSpPr>
            <p:cNvPr id="44" name="文本框 43"/>
            <p:cNvSpPr txBox="1"/>
            <p:nvPr/>
          </p:nvSpPr>
          <p:spPr>
            <a:xfrm>
              <a:off x="475489" y="2697110"/>
              <a:ext cx="237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00748" y="3255950"/>
              <a:ext cx="3737405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/>
          <p:cNvSpPr/>
          <p:nvPr/>
        </p:nvSpPr>
        <p:spPr>
          <a:xfrm>
            <a:off x="566928" y="3300125"/>
            <a:ext cx="5570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本模板的所有素材和逻辑图表，均可自由编辑替换和移动。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034981" y="1849151"/>
            <a:ext cx="5014143" cy="3911866"/>
            <a:chOff x="7034981" y="1849151"/>
            <a:chExt cx="5014143" cy="3911866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981" y="1849151"/>
              <a:ext cx="5014143" cy="3911866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7510469" y="2046514"/>
              <a:ext cx="4100960" cy="224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2477" y="2269984"/>
              <a:ext cx="2984556" cy="1890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1668976" y="3129331"/>
            <a:ext cx="889762" cy="889762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113857" y="4173436"/>
            <a:ext cx="774050" cy="77405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940303" y="4712423"/>
            <a:ext cx="657938" cy="657938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788545" y="4983257"/>
            <a:ext cx="551227" cy="551227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521977" y="4790066"/>
            <a:ext cx="449627" cy="4496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076396" y="4405559"/>
            <a:ext cx="384507" cy="38450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321045" y="4067709"/>
            <a:ext cx="279715" cy="27971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447966" y="3774117"/>
            <a:ext cx="235457" cy="23545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542418" y="3382693"/>
            <a:ext cx="279715" cy="27971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682276" y="2878296"/>
            <a:ext cx="384507" cy="38450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066783" y="2308733"/>
            <a:ext cx="449627" cy="4496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653828" y="1732713"/>
            <a:ext cx="551227" cy="5512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412121" y="1403744"/>
            <a:ext cx="657938" cy="65793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395462" y="1621301"/>
            <a:ext cx="774050" cy="7740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9206011" y="2283940"/>
            <a:ext cx="889762" cy="88976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9824460" y="3284806"/>
            <a:ext cx="1062618" cy="106261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957236" y="3632915"/>
            <a:ext cx="185702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757975" y="3566582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744651" y="2453739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304241" y="2453739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0614" y="389790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404078"/>
            <a:ext cx="226314" cy="39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6314" y="404078"/>
            <a:ext cx="114300" cy="39090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86589" y="2163645"/>
            <a:ext cx="3597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97124" y="3581400"/>
            <a:ext cx="399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36853" y="4293114"/>
            <a:ext cx="311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Process &amp; Methods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箭头 15"/>
          <p:cNvSpPr/>
          <p:nvPr/>
        </p:nvSpPr>
        <p:spPr>
          <a:xfrm>
            <a:off x="7436293" y="2154182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3971842" y="1915884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521429" y="1686035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Freeform 35"/>
          <p:cNvSpPr/>
          <p:nvPr/>
        </p:nvSpPr>
        <p:spPr bwMode="auto">
          <a:xfrm rot="5400000">
            <a:off x="4937051" y="2215594"/>
            <a:ext cx="237356" cy="379305"/>
          </a:xfrm>
          <a:custGeom>
            <a:avLst/>
            <a:gdLst>
              <a:gd name="T0" fmla="*/ 102 w 102"/>
              <a:gd name="T1" fmla="*/ 92 h 163"/>
              <a:gd name="T2" fmla="*/ 0 w 102"/>
              <a:gd name="T3" fmla="*/ 0 h 163"/>
              <a:gd name="T4" fmla="*/ 0 w 102"/>
              <a:gd name="T5" fmla="*/ 0 h 163"/>
              <a:gd name="T6" fmla="*/ 0 w 102"/>
              <a:gd name="T7" fmla="*/ 0 h 163"/>
              <a:gd name="T8" fmla="*/ 0 w 102"/>
              <a:gd name="T9" fmla="*/ 0 h 163"/>
              <a:gd name="T10" fmla="*/ 0 w 102"/>
              <a:gd name="T11" fmla="*/ 138 h 163"/>
              <a:gd name="T12" fmla="*/ 36 w 102"/>
              <a:gd name="T13" fmla="*/ 114 h 163"/>
              <a:gd name="T14" fmla="*/ 58 w 102"/>
              <a:gd name="T15" fmla="*/ 163 h 163"/>
              <a:gd name="T16" fmla="*/ 83 w 102"/>
              <a:gd name="T17" fmla="*/ 152 h 163"/>
              <a:gd name="T18" fmla="*/ 61 w 102"/>
              <a:gd name="T19" fmla="*/ 103 h 163"/>
              <a:gd name="T20" fmla="*/ 102 w 102"/>
              <a:gd name="T21" fmla="*/ 9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" h="163">
                <a:moveTo>
                  <a:pt x="102" y="9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36" y="114"/>
                </a:lnTo>
                <a:lnTo>
                  <a:pt x="58" y="163"/>
                </a:lnTo>
                <a:lnTo>
                  <a:pt x="83" y="152"/>
                </a:lnTo>
                <a:lnTo>
                  <a:pt x="61" y="103"/>
                </a:lnTo>
                <a:lnTo>
                  <a:pt x="102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209646" y="1938381"/>
            <a:ext cx="381633" cy="381631"/>
            <a:chOff x="2890838" y="1998664"/>
            <a:chExt cx="260351" cy="260350"/>
          </a:xfrm>
          <a:solidFill>
            <a:schemeClr val="bg1"/>
          </a:solidFill>
        </p:grpSpPr>
        <p:sp>
          <p:nvSpPr>
            <p:cNvPr id="35" name="Freeform 79"/>
            <p:cNvSpPr/>
            <p:nvPr/>
          </p:nvSpPr>
          <p:spPr bwMode="auto">
            <a:xfrm>
              <a:off x="3000376" y="1998664"/>
              <a:ext cx="150813" cy="14922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0" y="47"/>
                  </a:lnTo>
                  <a:lnTo>
                    <a:pt x="47" y="94"/>
                  </a:lnTo>
                  <a:lnTo>
                    <a:pt x="95" y="47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Freeform 80"/>
            <p:cNvSpPr>
              <a:spLocks noEditPoints="1"/>
            </p:cNvSpPr>
            <p:nvPr/>
          </p:nvSpPr>
          <p:spPr bwMode="auto">
            <a:xfrm>
              <a:off x="2890838" y="2097089"/>
              <a:ext cx="158750" cy="161925"/>
            </a:xfrm>
            <a:custGeom>
              <a:avLst/>
              <a:gdLst>
                <a:gd name="T0" fmla="*/ 25 w 178"/>
                <a:gd name="T1" fmla="*/ 71 h 179"/>
                <a:gd name="T2" fmla="*/ 0 w 178"/>
                <a:gd name="T3" fmla="*/ 152 h 179"/>
                <a:gd name="T4" fmla="*/ 27 w 178"/>
                <a:gd name="T5" fmla="*/ 179 h 179"/>
                <a:gd name="T6" fmla="*/ 108 w 178"/>
                <a:gd name="T7" fmla="*/ 153 h 179"/>
                <a:gd name="T8" fmla="*/ 178 w 178"/>
                <a:gd name="T9" fmla="*/ 57 h 179"/>
                <a:gd name="T10" fmla="*/ 121 w 178"/>
                <a:gd name="T11" fmla="*/ 0 h 179"/>
                <a:gd name="T12" fmla="*/ 25 w 178"/>
                <a:gd name="T13" fmla="*/ 71 h 179"/>
                <a:gd name="T14" fmla="*/ 81 w 178"/>
                <a:gd name="T15" fmla="*/ 120 h 179"/>
                <a:gd name="T16" fmla="*/ 59 w 178"/>
                <a:gd name="T17" fmla="*/ 120 h 179"/>
                <a:gd name="T18" fmla="*/ 59 w 178"/>
                <a:gd name="T19" fmla="*/ 98 h 179"/>
                <a:gd name="T20" fmla="*/ 81 w 178"/>
                <a:gd name="T21" fmla="*/ 98 h 179"/>
                <a:gd name="T22" fmla="*/ 81 w 178"/>
                <a:gd name="T23" fmla="*/ 1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179">
                  <a:moveTo>
                    <a:pt x="25" y="71"/>
                  </a:moveTo>
                  <a:cubicBezTo>
                    <a:pt x="38" y="88"/>
                    <a:pt x="27" y="122"/>
                    <a:pt x="0" y="152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57" y="152"/>
                    <a:pt x="91" y="141"/>
                    <a:pt x="108" y="153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25" y="71"/>
                  </a:lnTo>
                  <a:close/>
                  <a:moveTo>
                    <a:pt x="81" y="120"/>
                  </a:moveTo>
                  <a:cubicBezTo>
                    <a:pt x="75" y="126"/>
                    <a:pt x="65" y="126"/>
                    <a:pt x="59" y="120"/>
                  </a:cubicBezTo>
                  <a:cubicBezTo>
                    <a:pt x="53" y="114"/>
                    <a:pt x="53" y="104"/>
                    <a:pt x="59" y="98"/>
                  </a:cubicBezTo>
                  <a:cubicBezTo>
                    <a:pt x="65" y="91"/>
                    <a:pt x="75" y="91"/>
                    <a:pt x="81" y="98"/>
                  </a:cubicBezTo>
                  <a:cubicBezTo>
                    <a:pt x="88" y="104"/>
                    <a:pt x="88" y="114"/>
                    <a:pt x="8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Freeform 204"/>
          <p:cNvSpPr>
            <a:spLocks noEditPoints="1"/>
          </p:cNvSpPr>
          <p:nvPr/>
        </p:nvSpPr>
        <p:spPr bwMode="auto">
          <a:xfrm>
            <a:off x="8155864" y="2443656"/>
            <a:ext cx="379305" cy="381631"/>
          </a:xfrm>
          <a:custGeom>
            <a:avLst/>
            <a:gdLst>
              <a:gd name="T0" fmla="*/ 207 w 288"/>
              <a:gd name="T1" fmla="*/ 0 h 288"/>
              <a:gd name="T2" fmla="*/ 152 w 288"/>
              <a:gd name="T3" fmla="*/ 22 h 288"/>
              <a:gd name="T4" fmla="*/ 21 w 288"/>
              <a:gd name="T5" fmla="*/ 153 h 288"/>
              <a:gd name="T6" fmla="*/ 0 w 288"/>
              <a:gd name="T7" fmla="*/ 207 h 288"/>
              <a:gd name="T8" fmla="*/ 81 w 288"/>
              <a:gd name="T9" fmla="*/ 288 h 288"/>
              <a:gd name="T10" fmla="*/ 81 w 288"/>
              <a:gd name="T11" fmla="*/ 288 h 288"/>
              <a:gd name="T12" fmla="*/ 135 w 288"/>
              <a:gd name="T13" fmla="*/ 267 h 288"/>
              <a:gd name="T14" fmla="*/ 266 w 288"/>
              <a:gd name="T15" fmla="*/ 136 h 288"/>
              <a:gd name="T16" fmla="*/ 288 w 288"/>
              <a:gd name="T17" fmla="*/ 81 h 288"/>
              <a:gd name="T18" fmla="*/ 288 w 288"/>
              <a:gd name="T19" fmla="*/ 81 h 288"/>
              <a:gd name="T20" fmla="*/ 207 w 288"/>
              <a:gd name="T21" fmla="*/ 0 h 288"/>
              <a:gd name="T22" fmla="*/ 18 w 288"/>
              <a:gd name="T23" fmla="*/ 207 h 288"/>
              <a:gd name="T24" fmla="*/ 34 w 288"/>
              <a:gd name="T25" fmla="*/ 165 h 288"/>
              <a:gd name="T26" fmla="*/ 84 w 288"/>
              <a:gd name="T27" fmla="*/ 115 h 288"/>
              <a:gd name="T28" fmla="*/ 173 w 288"/>
              <a:gd name="T29" fmla="*/ 204 h 288"/>
              <a:gd name="T30" fmla="*/ 123 w 288"/>
              <a:gd name="T31" fmla="*/ 254 h 288"/>
              <a:gd name="T32" fmla="*/ 81 w 288"/>
              <a:gd name="T33" fmla="*/ 271 h 288"/>
              <a:gd name="T34" fmla="*/ 18 w 288"/>
              <a:gd name="T35" fmla="*/ 2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07" y="0"/>
                </a:moveTo>
                <a:cubicBezTo>
                  <a:pt x="186" y="0"/>
                  <a:pt x="166" y="8"/>
                  <a:pt x="152" y="2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8" y="167"/>
                  <a:pt x="0" y="186"/>
                  <a:pt x="0" y="207"/>
                </a:cubicBezTo>
                <a:cubicBezTo>
                  <a:pt x="0" y="252"/>
                  <a:pt x="36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102" y="288"/>
                  <a:pt x="121" y="280"/>
                  <a:pt x="135" y="267"/>
                </a:cubicBezTo>
                <a:cubicBezTo>
                  <a:pt x="266" y="136"/>
                  <a:pt x="266" y="136"/>
                  <a:pt x="266" y="136"/>
                </a:cubicBezTo>
                <a:cubicBezTo>
                  <a:pt x="279" y="122"/>
                  <a:pt x="288" y="102"/>
                  <a:pt x="288" y="81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8" y="36"/>
                  <a:pt x="252" y="0"/>
                  <a:pt x="207" y="0"/>
                </a:cubicBezTo>
                <a:close/>
                <a:moveTo>
                  <a:pt x="18" y="207"/>
                </a:moveTo>
                <a:cubicBezTo>
                  <a:pt x="18" y="192"/>
                  <a:pt x="23" y="177"/>
                  <a:pt x="34" y="16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173" y="204"/>
                  <a:pt x="173" y="204"/>
                  <a:pt x="173" y="204"/>
                </a:cubicBezTo>
                <a:cubicBezTo>
                  <a:pt x="123" y="254"/>
                  <a:pt x="123" y="254"/>
                  <a:pt x="123" y="254"/>
                </a:cubicBezTo>
                <a:cubicBezTo>
                  <a:pt x="111" y="265"/>
                  <a:pt x="96" y="271"/>
                  <a:pt x="81" y="271"/>
                </a:cubicBezTo>
                <a:cubicBezTo>
                  <a:pt x="46" y="271"/>
                  <a:pt x="18" y="242"/>
                  <a:pt x="18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36719" y="194927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384237" y="220970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87163" y="242517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91816" y="2821245"/>
            <a:ext cx="2513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556267" y="3090113"/>
            <a:ext cx="2513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137932" y="3352199"/>
            <a:ext cx="2513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27" name="文本框 2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stCxn id="19" idx="2"/>
          </p:cNvCxnSpPr>
          <p:nvPr/>
        </p:nvCxnSpPr>
        <p:spPr>
          <a:xfrm flipV="1">
            <a:off x="1799771" y="3508782"/>
            <a:ext cx="8740307" cy="119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1799771" y="3462137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018239" y="3462137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014974" y="3462136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5099600" y="3474408"/>
            <a:ext cx="70553" cy="705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008444" y="3462136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005178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903530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827977" y="3476275"/>
            <a:ext cx="91101" cy="911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9641634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447847" y="3462134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9" name="直接连接符 28"/>
          <p:cNvCxnSpPr>
            <a:stCxn id="19" idx="4"/>
          </p:cNvCxnSpPr>
          <p:nvPr/>
        </p:nvCxnSpPr>
        <p:spPr>
          <a:xfrm flipH="1" flipV="1">
            <a:off x="1858369" y="2892196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3076836" y="3579331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6072861" y="2854054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055381" y="3579330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9693994" y="2821644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10504653" y="3514759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1443193" y="2080985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619636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625999" y="1977796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598181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229207" y="1964366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047453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Freeform 27"/>
          <p:cNvSpPr>
            <a:spLocks noEditPoints="1"/>
          </p:cNvSpPr>
          <p:nvPr/>
        </p:nvSpPr>
        <p:spPr bwMode="auto">
          <a:xfrm>
            <a:off x="1679636" y="2288153"/>
            <a:ext cx="474663" cy="396875"/>
          </a:xfrm>
          <a:custGeom>
            <a:avLst/>
            <a:gdLst>
              <a:gd name="T0" fmla="*/ 77 w 192"/>
              <a:gd name="T1" fmla="*/ 33 h 161"/>
              <a:gd name="T2" fmla="*/ 152 w 192"/>
              <a:gd name="T3" fmla="*/ 4 h 161"/>
              <a:gd name="T4" fmla="*/ 51 w 192"/>
              <a:gd name="T5" fmla="*/ 33 h 161"/>
              <a:gd name="T6" fmla="*/ 0 w 192"/>
              <a:gd name="T7" fmla="*/ 37 h 161"/>
              <a:gd name="T8" fmla="*/ 4 w 192"/>
              <a:gd name="T9" fmla="*/ 161 h 161"/>
              <a:gd name="T10" fmla="*/ 192 w 192"/>
              <a:gd name="T11" fmla="*/ 157 h 161"/>
              <a:gd name="T12" fmla="*/ 188 w 192"/>
              <a:gd name="T13" fmla="*/ 33 h 161"/>
              <a:gd name="T14" fmla="*/ 20 w 192"/>
              <a:gd name="T15" fmla="*/ 129 h 161"/>
              <a:gd name="T16" fmla="*/ 20 w 192"/>
              <a:gd name="T17" fmla="*/ 121 h 161"/>
              <a:gd name="T18" fmla="*/ 88 w 192"/>
              <a:gd name="T19" fmla="*/ 125 h 161"/>
              <a:gd name="T20" fmla="*/ 84 w 192"/>
              <a:gd name="T21" fmla="*/ 113 h 161"/>
              <a:gd name="T22" fmla="*/ 16 w 192"/>
              <a:gd name="T23" fmla="*/ 109 h 161"/>
              <a:gd name="T24" fmla="*/ 84 w 192"/>
              <a:gd name="T25" fmla="*/ 105 h 161"/>
              <a:gd name="T26" fmla="*/ 84 w 192"/>
              <a:gd name="T27" fmla="*/ 113 h 161"/>
              <a:gd name="T28" fmla="*/ 20 w 192"/>
              <a:gd name="T29" fmla="*/ 97 h 161"/>
              <a:gd name="T30" fmla="*/ 20 w 192"/>
              <a:gd name="T31" fmla="*/ 89 h 161"/>
              <a:gd name="T32" fmla="*/ 88 w 192"/>
              <a:gd name="T33" fmla="*/ 93 h 161"/>
              <a:gd name="T34" fmla="*/ 84 w 192"/>
              <a:gd name="T35" fmla="*/ 81 h 161"/>
              <a:gd name="T36" fmla="*/ 16 w 192"/>
              <a:gd name="T37" fmla="*/ 77 h 161"/>
              <a:gd name="T38" fmla="*/ 84 w 192"/>
              <a:gd name="T39" fmla="*/ 73 h 161"/>
              <a:gd name="T40" fmla="*/ 84 w 192"/>
              <a:gd name="T41" fmla="*/ 81 h 161"/>
              <a:gd name="T42" fmla="*/ 20 w 192"/>
              <a:gd name="T43" fmla="*/ 65 h 161"/>
              <a:gd name="T44" fmla="*/ 20 w 192"/>
              <a:gd name="T45" fmla="*/ 57 h 161"/>
              <a:gd name="T46" fmla="*/ 88 w 192"/>
              <a:gd name="T47" fmla="*/ 61 h 161"/>
              <a:gd name="T48" fmla="*/ 116 w 192"/>
              <a:gd name="T49" fmla="*/ 129 h 161"/>
              <a:gd name="T50" fmla="*/ 116 w 192"/>
              <a:gd name="T51" fmla="*/ 105 h 161"/>
              <a:gd name="T52" fmla="*/ 116 w 192"/>
              <a:gd name="T53" fmla="*/ 129 h 161"/>
              <a:gd name="T54" fmla="*/ 144 w 192"/>
              <a:gd name="T55" fmla="*/ 117 h 161"/>
              <a:gd name="T56" fmla="*/ 168 w 192"/>
              <a:gd name="T57" fmla="*/ 117 h 161"/>
              <a:gd name="T58" fmla="*/ 168 w 192"/>
              <a:gd name="T59" fmla="*/ 89 h 161"/>
              <a:gd name="T60" fmla="*/ 151 w 192"/>
              <a:gd name="T61" fmla="*/ 79 h 161"/>
              <a:gd name="T62" fmla="*/ 145 w 192"/>
              <a:gd name="T63" fmla="*/ 74 h 161"/>
              <a:gd name="T64" fmla="*/ 104 w 192"/>
              <a:gd name="T65" fmla="*/ 89 h 161"/>
              <a:gd name="T66" fmla="*/ 168 w 192"/>
              <a:gd name="T67" fmla="*/ 6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61">
                <a:moveTo>
                  <a:pt x="188" y="33"/>
                </a:moveTo>
                <a:cubicBezTo>
                  <a:pt x="77" y="33"/>
                  <a:pt x="77" y="33"/>
                  <a:pt x="77" y="33"/>
                </a:cubicBezTo>
                <a:cubicBezTo>
                  <a:pt x="149" y="9"/>
                  <a:pt x="149" y="9"/>
                  <a:pt x="149" y="9"/>
                </a:cubicBezTo>
                <a:cubicBezTo>
                  <a:pt x="152" y="8"/>
                  <a:pt x="153" y="6"/>
                  <a:pt x="152" y="4"/>
                </a:cubicBezTo>
                <a:cubicBezTo>
                  <a:pt x="151" y="2"/>
                  <a:pt x="149" y="0"/>
                  <a:pt x="147" y="1"/>
                </a:cubicBezTo>
                <a:cubicBezTo>
                  <a:pt x="51" y="33"/>
                  <a:pt x="51" y="33"/>
                  <a:pt x="51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2" y="33"/>
                  <a:pt x="0" y="35"/>
                  <a:pt x="0" y="37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59"/>
                  <a:pt x="2" y="161"/>
                  <a:pt x="4" y="161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90" y="161"/>
                  <a:pt x="192" y="159"/>
                  <a:pt x="192" y="157"/>
                </a:cubicBezTo>
                <a:cubicBezTo>
                  <a:pt x="192" y="37"/>
                  <a:pt x="192" y="37"/>
                  <a:pt x="192" y="37"/>
                </a:cubicBezTo>
                <a:cubicBezTo>
                  <a:pt x="192" y="35"/>
                  <a:pt x="190" y="33"/>
                  <a:pt x="188" y="33"/>
                </a:cubicBezTo>
                <a:close/>
                <a:moveTo>
                  <a:pt x="84" y="129"/>
                </a:moveTo>
                <a:cubicBezTo>
                  <a:pt x="20" y="129"/>
                  <a:pt x="20" y="129"/>
                  <a:pt x="20" y="129"/>
                </a:cubicBezTo>
                <a:cubicBezTo>
                  <a:pt x="18" y="129"/>
                  <a:pt x="16" y="127"/>
                  <a:pt x="16" y="125"/>
                </a:cubicBezTo>
                <a:cubicBezTo>
                  <a:pt x="16" y="123"/>
                  <a:pt x="18" y="121"/>
                  <a:pt x="20" y="121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86" y="121"/>
                  <a:pt x="88" y="123"/>
                  <a:pt x="88" y="125"/>
                </a:cubicBezTo>
                <a:cubicBezTo>
                  <a:pt x="88" y="127"/>
                  <a:pt x="86" y="129"/>
                  <a:pt x="84" y="129"/>
                </a:cubicBezTo>
                <a:close/>
                <a:moveTo>
                  <a:pt x="84" y="113"/>
                </a:moveTo>
                <a:cubicBezTo>
                  <a:pt x="20" y="113"/>
                  <a:pt x="20" y="113"/>
                  <a:pt x="20" y="113"/>
                </a:cubicBezTo>
                <a:cubicBezTo>
                  <a:pt x="18" y="113"/>
                  <a:pt x="16" y="111"/>
                  <a:pt x="16" y="109"/>
                </a:cubicBezTo>
                <a:cubicBezTo>
                  <a:pt x="16" y="107"/>
                  <a:pt x="18" y="105"/>
                  <a:pt x="20" y="105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6" y="105"/>
                  <a:pt x="88" y="107"/>
                  <a:pt x="88" y="109"/>
                </a:cubicBezTo>
                <a:cubicBezTo>
                  <a:pt x="88" y="111"/>
                  <a:pt x="86" y="113"/>
                  <a:pt x="84" y="113"/>
                </a:cubicBezTo>
                <a:close/>
                <a:moveTo>
                  <a:pt x="84" y="97"/>
                </a:moveTo>
                <a:cubicBezTo>
                  <a:pt x="20" y="97"/>
                  <a:pt x="20" y="97"/>
                  <a:pt x="20" y="97"/>
                </a:cubicBezTo>
                <a:cubicBezTo>
                  <a:pt x="18" y="97"/>
                  <a:pt x="16" y="95"/>
                  <a:pt x="16" y="93"/>
                </a:cubicBezTo>
                <a:cubicBezTo>
                  <a:pt x="16" y="91"/>
                  <a:pt x="18" y="89"/>
                  <a:pt x="20" y="89"/>
                </a:cubicBezTo>
                <a:cubicBezTo>
                  <a:pt x="84" y="89"/>
                  <a:pt x="84" y="89"/>
                  <a:pt x="84" y="89"/>
                </a:cubicBezTo>
                <a:cubicBezTo>
                  <a:pt x="86" y="89"/>
                  <a:pt x="88" y="91"/>
                  <a:pt x="88" y="93"/>
                </a:cubicBezTo>
                <a:cubicBezTo>
                  <a:pt x="88" y="95"/>
                  <a:pt x="86" y="97"/>
                  <a:pt x="84" y="97"/>
                </a:cubicBezTo>
                <a:close/>
                <a:moveTo>
                  <a:pt x="84" y="81"/>
                </a:moveTo>
                <a:cubicBezTo>
                  <a:pt x="20" y="81"/>
                  <a:pt x="20" y="81"/>
                  <a:pt x="20" y="81"/>
                </a:cubicBezTo>
                <a:cubicBezTo>
                  <a:pt x="18" y="81"/>
                  <a:pt x="16" y="79"/>
                  <a:pt x="16" y="77"/>
                </a:cubicBezTo>
                <a:cubicBezTo>
                  <a:pt x="16" y="75"/>
                  <a:pt x="18" y="73"/>
                  <a:pt x="20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86" y="73"/>
                  <a:pt x="88" y="75"/>
                  <a:pt x="88" y="77"/>
                </a:cubicBezTo>
                <a:cubicBezTo>
                  <a:pt x="88" y="79"/>
                  <a:pt x="86" y="81"/>
                  <a:pt x="84" y="81"/>
                </a:cubicBezTo>
                <a:close/>
                <a:moveTo>
                  <a:pt x="84" y="65"/>
                </a:moveTo>
                <a:cubicBezTo>
                  <a:pt x="20" y="65"/>
                  <a:pt x="20" y="65"/>
                  <a:pt x="20" y="65"/>
                </a:cubicBezTo>
                <a:cubicBezTo>
                  <a:pt x="18" y="65"/>
                  <a:pt x="16" y="63"/>
                  <a:pt x="16" y="61"/>
                </a:cubicBezTo>
                <a:cubicBezTo>
                  <a:pt x="16" y="59"/>
                  <a:pt x="18" y="57"/>
                  <a:pt x="20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6" y="57"/>
                  <a:pt x="88" y="59"/>
                  <a:pt x="88" y="61"/>
                </a:cubicBezTo>
                <a:cubicBezTo>
                  <a:pt x="88" y="63"/>
                  <a:pt x="86" y="65"/>
                  <a:pt x="84" y="65"/>
                </a:cubicBezTo>
                <a:close/>
                <a:moveTo>
                  <a:pt x="116" y="129"/>
                </a:moveTo>
                <a:cubicBezTo>
                  <a:pt x="110" y="129"/>
                  <a:pt x="104" y="123"/>
                  <a:pt x="104" y="117"/>
                </a:cubicBezTo>
                <a:cubicBezTo>
                  <a:pt x="104" y="110"/>
                  <a:pt x="110" y="105"/>
                  <a:pt x="116" y="105"/>
                </a:cubicBezTo>
                <a:cubicBezTo>
                  <a:pt x="123" y="105"/>
                  <a:pt x="128" y="110"/>
                  <a:pt x="128" y="117"/>
                </a:cubicBezTo>
                <a:cubicBezTo>
                  <a:pt x="128" y="123"/>
                  <a:pt x="123" y="129"/>
                  <a:pt x="116" y="129"/>
                </a:cubicBezTo>
                <a:close/>
                <a:moveTo>
                  <a:pt x="156" y="129"/>
                </a:moveTo>
                <a:cubicBezTo>
                  <a:pt x="150" y="129"/>
                  <a:pt x="144" y="123"/>
                  <a:pt x="144" y="117"/>
                </a:cubicBezTo>
                <a:cubicBezTo>
                  <a:pt x="144" y="110"/>
                  <a:pt x="150" y="105"/>
                  <a:pt x="156" y="105"/>
                </a:cubicBezTo>
                <a:cubicBezTo>
                  <a:pt x="163" y="105"/>
                  <a:pt x="168" y="110"/>
                  <a:pt x="168" y="117"/>
                </a:cubicBezTo>
                <a:cubicBezTo>
                  <a:pt x="168" y="123"/>
                  <a:pt x="163" y="129"/>
                  <a:pt x="156" y="129"/>
                </a:cubicBezTo>
                <a:close/>
                <a:moveTo>
                  <a:pt x="168" y="89"/>
                </a:moveTo>
                <a:cubicBezTo>
                  <a:pt x="144" y="89"/>
                  <a:pt x="144" y="89"/>
                  <a:pt x="144" y="89"/>
                </a:cubicBezTo>
                <a:cubicBezTo>
                  <a:pt x="151" y="79"/>
                  <a:pt x="151" y="79"/>
                  <a:pt x="151" y="79"/>
                </a:cubicBezTo>
                <a:cubicBezTo>
                  <a:pt x="153" y="78"/>
                  <a:pt x="152" y="75"/>
                  <a:pt x="151" y="74"/>
                </a:cubicBezTo>
                <a:cubicBezTo>
                  <a:pt x="149" y="72"/>
                  <a:pt x="146" y="73"/>
                  <a:pt x="145" y="74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4" y="65"/>
                  <a:pt x="104" y="65"/>
                  <a:pt x="104" y="65"/>
                </a:cubicBezTo>
                <a:cubicBezTo>
                  <a:pt x="168" y="65"/>
                  <a:pt x="168" y="65"/>
                  <a:pt x="168" y="65"/>
                </a:cubicBezTo>
                <a:lnTo>
                  <a:pt x="168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840298" y="4441097"/>
            <a:ext cx="473075" cy="434975"/>
            <a:chOff x="2830513" y="3594100"/>
            <a:chExt cx="473075" cy="434975"/>
          </a:xfrm>
          <a:solidFill>
            <a:schemeClr val="bg1"/>
          </a:solidFill>
        </p:grpSpPr>
        <p:sp>
          <p:nvSpPr>
            <p:cNvPr id="58" name="Freeform 42"/>
            <p:cNvSpPr>
              <a:spLocks noEditPoints="1"/>
            </p:cNvSpPr>
            <p:nvPr/>
          </p:nvSpPr>
          <p:spPr bwMode="auto">
            <a:xfrm>
              <a:off x="2830513" y="3594100"/>
              <a:ext cx="473075" cy="434975"/>
            </a:xfrm>
            <a:custGeom>
              <a:avLst/>
              <a:gdLst>
                <a:gd name="T0" fmla="*/ 188 w 192"/>
                <a:gd name="T1" fmla="*/ 0 h 176"/>
                <a:gd name="T2" fmla="*/ 4 w 192"/>
                <a:gd name="T3" fmla="*/ 0 h 176"/>
                <a:gd name="T4" fmla="*/ 0 w 192"/>
                <a:gd name="T5" fmla="*/ 4 h 176"/>
                <a:gd name="T6" fmla="*/ 0 w 192"/>
                <a:gd name="T7" fmla="*/ 172 h 176"/>
                <a:gd name="T8" fmla="*/ 4 w 192"/>
                <a:gd name="T9" fmla="*/ 176 h 176"/>
                <a:gd name="T10" fmla="*/ 188 w 192"/>
                <a:gd name="T11" fmla="*/ 176 h 176"/>
                <a:gd name="T12" fmla="*/ 192 w 192"/>
                <a:gd name="T13" fmla="*/ 172 h 176"/>
                <a:gd name="T14" fmla="*/ 192 w 192"/>
                <a:gd name="T15" fmla="*/ 4 h 176"/>
                <a:gd name="T16" fmla="*/ 188 w 192"/>
                <a:gd name="T17" fmla="*/ 0 h 176"/>
                <a:gd name="T18" fmla="*/ 176 w 192"/>
                <a:gd name="T19" fmla="*/ 132 h 176"/>
                <a:gd name="T20" fmla="*/ 172 w 192"/>
                <a:gd name="T21" fmla="*/ 136 h 176"/>
                <a:gd name="T22" fmla="*/ 20 w 192"/>
                <a:gd name="T23" fmla="*/ 136 h 176"/>
                <a:gd name="T24" fmla="*/ 16 w 192"/>
                <a:gd name="T25" fmla="*/ 132 h 176"/>
                <a:gd name="T26" fmla="*/ 16 w 192"/>
                <a:gd name="T27" fmla="*/ 20 h 176"/>
                <a:gd name="T28" fmla="*/ 20 w 192"/>
                <a:gd name="T29" fmla="*/ 16 h 176"/>
                <a:gd name="T30" fmla="*/ 172 w 192"/>
                <a:gd name="T31" fmla="*/ 16 h 176"/>
                <a:gd name="T32" fmla="*/ 176 w 192"/>
                <a:gd name="T33" fmla="*/ 20 h 176"/>
                <a:gd name="T34" fmla="*/ 176 w 192"/>
                <a:gd name="T35" fmla="*/ 1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76">
                  <a:moveTo>
                    <a:pt x="1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90" y="176"/>
                    <a:pt x="192" y="174"/>
                    <a:pt x="192" y="172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76" y="132"/>
                  </a:moveTo>
                  <a:cubicBezTo>
                    <a:pt x="176" y="134"/>
                    <a:pt x="174" y="136"/>
                    <a:pt x="172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8" y="16"/>
                    <a:pt x="20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4" y="16"/>
                    <a:pt x="176" y="18"/>
                    <a:pt x="176" y="20"/>
                  </a:cubicBezTo>
                  <a:lnTo>
                    <a:pt x="176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9" name="Oval 43"/>
            <p:cNvSpPr>
              <a:spLocks noChangeArrowheads="1"/>
            </p:cNvSpPr>
            <p:nvPr/>
          </p:nvSpPr>
          <p:spPr bwMode="auto">
            <a:xfrm>
              <a:off x="2968625" y="3673475"/>
              <a:ext cx="79375" cy="79375"/>
            </a:xfrm>
            <a:prstGeom prst="ellipse">
              <a:avLst/>
            </a:pr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0" name="Freeform 44"/>
            <p:cNvSpPr>
              <a:spLocks noEditPoints="1"/>
            </p:cNvSpPr>
            <p:nvPr/>
          </p:nvSpPr>
          <p:spPr bwMode="auto">
            <a:xfrm>
              <a:off x="2889250" y="3727450"/>
              <a:ext cx="355600" cy="182563"/>
            </a:xfrm>
            <a:custGeom>
              <a:avLst/>
              <a:gdLst>
                <a:gd name="T0" fmla="*/ 77 w 144"/>
                <a:gd name="T1" fmla="*/ 7 h 74"/>
                <a:gd name="T2" fmla="*/ 77 w 144"/>
                <a:gd name="T3" fmla="*/ 8 h 74"/>
                <a:gd name="T4" fmla="*/ 49 w 144"/>
                <a:gd name="T5" fmla="*/ 36 h 74"/>
                <a:gd name="T6" fmla="*/ 43 w 144"/>
                <a:gd name="T7" fmla="*/ 31 h 74"/>
                <a:gd name="T8" fmla="*/ 13 w 144"/>
                <a:gd name="T9" fmla="*/ 32 h 74"/>
                <a:gd name="T10" fmla="*/ 0 w 144"/>
                <a:gd name="T11" fmla="*/ 45 h 74"/>
                <a:gd name="T12" fmla="*/ 0 w 144"/>
                <a:gd name="T13" fmla="*/ 56 h 74"/>
                <a:gd name="T14" fmla="*/ 0 w 144"/>
                <a:gd name="T15" fmla="*/ 74 h 74"/>
                <a:gd name="T16" fmla="*/ 144 w 144"/>
                <a:gd name="T17" fmla="*/ 74 h 74"/>
                <a:gd name="T18" fmla="*/ 144 w 144"/>
                <a:gd name="T19" fmla="*/ 50 h 74"/>
                <a:gd name="T20" fmla="*/ 144 w 144"/>
                <a:gd name="T21" fmla="*/ 40 h 74"/>
                <a:gd name="T22" fmla="*/ 107 w 144"/>
                <a:gd name="T23" fmla="*/ 7 h 74"/>
                <a:gd name="T24" fmla="*/ 77 w 144"/>
                <a:gd name="T25" fmla="*/ 7 h 74"/>
                <a:gd name="T26" fmla="*/ 104 w 144"/>
                <a:gd name="T27" fmla="*/ 33 h 74"/>
                <a:gd name="T28" fmla="*/ 94 w 144"/>
                <a:gd name="T29" fmla="*/ 27 h 74"/>
                <a:gd name="T30" fmla="*/ 90 w 144"/>
                <a:gd name="T31" fmla="*/ 27 h 74"/>
                <a:gd name="T32" fmla="*/ 80 w 144"/>
                <a:gd name="T33" fmla="*/ 33 h 74"/>
                <a:gd name="T34" fmla="*/ 70 w 144"/>
                <a:gd name="T35" fmla="*/ 27 h 74"/>
                <a:gd name="T36" fmla="*/ 70 w 144"/>
                <a:gd name="T37" fmla="*/ 26 h 74"/>
                <a:gd name="T38" fmla="*/ 83 w 144"/>
                <a:gd name="T39" fmla="*/ 13 h 74"/>
                <a:gd name="T40" fmla="*/ 102 w 144"/>
                <a:gd name="T41" fmla="*/ 13 h 74"/>
                <a:gd name="T42" fmla="*/ 118 w 144"/>
                <a:gd name="T43" fmla="*/ 27 h 74"/>
                <a:gd name="T44" fmla="*/ 104 w 144"/>
                <a:gd name="T45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74">
                  <a:moveTo>
                    <a:pt x="77" y="7"/>
                  </a:moveTo>
                  <a:cubicBezTo>
                    <a:pt x="77" y="7"/>
                    <a:pt x="77" y="7"/>
                    <a:pt x="77" y="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35" y="24"/>
                    <a:pt x="22" y="24"/>
                    <a:pt x="13" y="3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99" y="0"/>
                    <a:pt x="85" y="0"/>
                    <a:pt x="77" y="7"/>
                  </a:cubicBezTo>
                  <a:close/>
                  <a:moveTo>
                    <a:pt x="104" y="33"/>
                  </a:moveTo>
                  <a:cubicBezTo>
                    <a:pt x="94" y="27"/>
                    <a:pt x="94" y="27"/>
                    <a:pt x="94" y="27"/>
                  </a:cubicBezTo>
                  <a:cubicBezTo>
                    <a:pt x="93" y="26"/>
                    <a:pt x="91" y="26"/>
                    <a:pt x="90" y="2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8" y="9"/>
                    <a:pt x="97" y="9"/>
                    <a:pt x="102" y="13"/>
                  </a:cubicBezTo>
                  <a:cubicBezTo>
                    <a:pt x="118" y="27"/>
                    <a:pt x="118" y="27"/>
                    <a:pt x="118" y="27"/>
                  </a:cubicBezTo>
                  <a:lnTo>
                    <a:pt x="10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46661" y="2177540"/>
            <a:ext cx="473075" cy="474662"/>
            <a:chOff x="3995738" y="2408238"/>
            <a:chExt cx="473075" cy="474662"/>
          </a:xfrm>
          <a:solidFill>
            <a:schemeClr val="bg1"/>
          </a:solidFill>
        </p:grpSpPr>
        <p:sp>
          <p:nvSpPr>
            <p:cNvPr id="62" name="Freeform 33"/>
            <p:cNvSpPr/>
            <p:nvPr/>
          </p:nvSpPr>
          <p:spPr bwMode="auto">
            <a:xfrm>
              <a:off x="3995738" y="2408238"/>
              <a:ext cx="473075" cy="238125"/>
            </a:xfrm>
            <a:custGeom>
              <a:avLst/>
              <a:gdLst>
                <a:gd name="T0" fmla="*/ 188 w 192"/>
                <a:gd name="T1" fmla="*/ 32 h 96"/>
                <a:gd name="T2" fmla="*/ 132 w 192"/>
                <a:gd name="T3" fmla="*/ 32 h 96"/>
                <a:gd name="T4" fmla="*/ 136 w 192"/>
                <a:gd name="T5" fmla="*/ 20 h 96"/>
                <a:gd name="T6" fmla="*/ 116 w 192"/>
                <a:gd name="T7" fmla="*/ 0 h 96"/>
                <a:gd name="T8" fmla="*/ 96 w 192"/>
                <a:gd name="T9" fmla="*/ 20 h 96"/>
                <a:gd name="T10" fmla="*/ 100 w 192"/>
                <a:gd name="T11" fmla="*/ 32 h 96"/>
                <a:gd name="T12" fmla="*/ 92 w 192"/>
                <a:gd name="T13" fmla="*/ 32 h 96"/>
                <a:gd name="T14" fmla="*/ 96 w 192"/>
                <a:gd name="T15" fmla="*/ 20 h 96"/>
                <a:gd name="T16" fmla="*/ 76 w 192"/>
                <a:gd name="T17" fmla="*/ 0 h 96"/>
                <a:gd name="T18" fmla="*/ 56 w 192"/>
                <a:gd name="T19" fmla="*/ 20 h 96"/>
                <a:gd name="T20" fmla="*/ 60 w 192"/>
                <a:gd name="T21" fmla="*/ 32 h 96"/>
                <a:gd name="T22" fmla="*/ 4 w 192"/>
                <a:gd name="T23" fmla="*/ 32 h 96"/>
                <a:gd name="T24" fmla="*/ 0 w 192"/>
                <a:gd name="T25" fmla="*/ 36 h 96"/>
                <a:gd name="T26" fmla="*/ 0 w 192"/>
                <a:gd name="T27" fmla="*/ 92 h 96"/>
                <a:gd name="T28" fmla="*/ 4 w 192"/>
                <a:gd name="T29" fmla="*/ 96 h 96"/>
                <a:gd name="T30" fmla="*/ 16 w 192"/>
                <a:gd name="T31" fmla="*/ 96 h 96"/>
                <a:gd name="T32" fmla="*/ 24 w 192"/>
                <a:gd name="T33" fmla="*/ 96 h 96"/>
                <a:gd name="T34" fmla="*/ 80 w 192"/>
                <a:gd name="T35" fmla="*/ 96 h 96"/>
                <a:gd name="T36" fmla="*/ 88 w 192"/>
                <a:gd name="T37" fmla="*/ 96 h 96"/>
                <a:gd name="T38" fmla="*/ 88 w 192"/>
                <a:gd name="T39" fmla="*/ 88 h 96"/>
                <a:gd name="T40" fmla="*/ 88 w 192"/>
                <a:gd name="T41" fmla="*/ 40 h 96"/>
                <a:gd name="T42" fmla="*/ 104 w 192"/>
                <a:gd name="T43" fmla="*/ 40 h 96"/>
                <a:gd name="T44" fmla="*/ 104 w 192"/>
                <a:gd name="T45" fmla="*/ 88 h 96"/>
                <a:gd name="T46" fmla="*/ 104 w 192"/>
                <a:gd name="T47" fmla="*/ 96 h 96"/>
                <a:gd name="T48" fmla="*/ 112 w 192"/>
                <a:gd name="T49" fmla="*/ 96 h 96"/>
                <a:gd name="T50" fmla="*/ 168 w 192"/>
                <a:gd name="T51" fmla="*/ 96 h 96"/>
                <a:gd name="T52" fmla="*/ 176 w 192"/>
                <a:gd name="T53" fmla="*/ 96 h 96"/>
                <a:gd name="T54" fmla="*/ 188 w 192"/>
                <a:gd name="T55" fmla="*/ 96 h 96"/>
                <a:gd name="T56" fmla="*/ 192 w 192"/>
                <a:gd name="T57" fmla="*/ 92 h 96"/>
                <a:gd name="T58" fmla="*/ 192 w 192"/>
                <a:gd name="T59" fmla="*/ 36 h 96"/>
                <a:gd name="T60" fmla="*/ 188 w 192"/>
                <a:gd name="T61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96">
                  <a:moveTo>
                    <a:pt x="188" y="32"/>
                  </a:moveTo>
                  <a:cubicBezTo>
                    <a:pt x="132" y="32"/>
                    <a:pt x="132" y="32"/>
                    <a:pt x="132" y="32"/>
                  </a:cubicBezTo>
                  <a:cubicBezTo>
                    <a:pt x="135" y="29"/>
                    <a:pt x="136" y="24"/>
                    <a:pt x="136" y="20"/>
                  </a:cubicBezTo>
                  <a:cubicBezTo>
                    <a:pt x="136" y="9"/>
                    <a:pt x="127" y="0"/>
                    <a:pt x="116" y="0"/>
                  </a:cubicBezTo>
                  <a:cubicBezTo>
                    <a:pt x="105" y="0"/>
                    <a:pt x="96" y="9"/>
                    <a:pt x="96" y="20"/>
                  </a:cubicBezTo>
                  <a:cubicBezTo>
                    <a:pt x="96" y="24"/>
                    <a:pt x="98" y="29"/>
                    <a:pt x="100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5" y="29"/>
                    <a:pt x="96" y="24"/>
                    <a:pt x="96" y="20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65" y="0"/>
                    <a:pt x="56" y="9"/>
                    <a:pt x="56" y="20"/>
                  </a:cubicBezTo>
                  <a:cubicBezTo>
                    <a:pt x="56" y="24"/>
                    <a:pt x="58" y="29"/>
                    <a:pt x="60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90" y="96"/>
                    <a:pt x="192" y="94"/>
                    <a:pt x="192" y="92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4"/>
                    <a:pt x="190" y="32"/>
                    <a:pt x="18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3" name="Freeform 34"/>
            <p:cNvSpPr>
              <a:spLocks noEditPoints="1"/>
            </p:cNvSpPr>
            <p:nvPr/>
          </p:nvSpPr>
          <p:spPr bwMode="auto">
            <a:xfrm>
              <a:off x="4033838" y="2667000"/>
              <a:ext cx="396875" cy="215900"/>
            </a:xfrm>
            <a:custGeom>
              <a:avLst/>
              <a:gdLst>
                <a:gd name="T0" fmla="*/ 96 w 160"/>
                <a:gd name="T1" fmla="*/ 0 h 88"/>
                <a:gd name="T2" fmla="*/ 88 w 160"/>
                <a:gd name="T3" fmla="*/ 0 h 88"/>
                <a:gd name="T4" fmla="*/ 88 w 160"/>
                <a:gd name="T5" fmla="*/ 80 h 88"/>
                <a:gd name="T6" fmla="*/ 72 w 160"/>
                <a:gd name="T7" fmla="*/ 80 h 88"/>
                <a:gd name="T8" fmla="*/ 72 w 160"/>
                <a:gd name="T9" fmla="*/ 0 h 88"/>
                <a:gd name="T10" fmla="*/ 64 w 160"/>
                <a:gd name="T11" fmla="*/ 0 h 88"/>
                <a:gd name="T12" fmla="*/ 8 w 160"/>
                <a:gd name="T13" fmla="*/ 0 h 88"/>
                <a:gd name="T14" fmla="*/ 0 w 160"/>
                <a:gd name="T15" fmla="*/ 0 h 88"/>
                <a:gd name="T16" fmla="*/ 0 w 160"/>
                <a:gd name="T17" fmla="*/ 84 h 88"/>
                <a:gd name="T18" fmla="*/ 4 w 160"/>
                <a:gd name="T19" fmla="*/ 88 h 88"/>
                <a:gd name="T20" fmla="*/ 68 w 160"/>
                <a:gd name="T21" fmla="*/ 88 h 88"/>
                <a:gd name="T22" fmla="*/ 156 w 160"/>
                <a:gd name="T23" fmla="*/ 88 h 88"/>
                <a:gd name="T24" fmla="*/ 160 w 160"/>
                <a:gd name="T25" fmla="*/ 84 h 88"/>
                <a:gd name="T26" fmla="*/ 160 w 160"/>
                <a:gd name="T27" fmla="*/ 0 h 88"/>
                <a:gd name="T28" fmla="*/ 152 w 160"/>
                <a:gd name="T29" fmla="*/ 0 h 88"/>
                <a:gd name="T30" fmla="*/ 96 w 160"/>
                <a:gd name="T31" fmla="*/ 0 h 88"/>
                <a:gd name="T32" fmla="*/ 96 w 160"/>
                <a:gd name="T33" fmla="*/ 80 h 88"/>
                <a:gd name="T34" fmla="*/ 96 w 160"/>
                <a:gd name="T35" fmla="*/ 80 h 88"/>
                <a:gd name="T36" fmla="*/ 96 w 160"/>
                <a:gd name="T37" fmla="*/ 76 h 88"/>
                <a:gd name="T38" fmla="*/ 96 w 160"/>
                <a:gd name="T3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88">
                  <a:moveTo>
                    <a:pt x="96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8" y="88"/>
                    <a:pt x="160" y="86"/>
                    <a:pt x="160" y="84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96" y="0"/>
                  </a:lnTo>
                  <a:close/>
                  <a:moveTo>
                    <a:pt x="96" y="80"/>
                  </a:moveTo>
                  <a:cubicBezTo>
                    <a:pt x="96" y="80"/>
                    <a:pt x="96" y="80"/>
                    <a:pt x="96" y="80"/>
                  </a:cubicBezTo>
                  <a:cubicBezTo>
                    <a:pt x="96" y="79"/>
                    <a:pt x="96" y="77"/>
                    <a:pt x="96" y="76"/>
                  </a:cubicBezTo>
                  <a:lnTo>
                    <a:pt x="96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64" name="Freeform 69"/>
          <p:cNvSpPr>
            <a:spLocks noEditPoints="1"/>
          </p:cNvSpPr>
          <p:nvPr/>
        </p:nvSpPr>
        <p:spPr bwMode="auto">
          <a:xfrm>
            <a:off x="6926104" y="4435911"/>
            <a:ext cx="277812" cy="474663"/>
          </a:xfrm>
          <a:custGeom>
            <a:avLst/>
            <a:gdLst>
              <a:gd name="T0" fmla="*/ 100 w 112"/>
              <a:gd name="T1" fmla="*/ 0 h 192"/>
              <a:gd name="T2" fmla="*/ 12 w 112"/>
              <a:gd name="T3" fmla="*/ 0 h 192"/>
              <a:gd name="T4" fmla="*/ 0 w 112"/>
              <a:gd name="T5" fmla="*/ 12 h 192"/>
              <a:gd name="T6" fmla="*/ 0 w 112"/>
              <a:gd name="T7" fmla="*/ 180 h 192"/>
              <a:gd name="T8" fmla="*/ 12 w 112"/>
              <a:gd name="T9" fmla="*/ 192 h 192"/>
              <a:gd name="T10" fmla="*/ 100 w 112"/>
              <a:gd name="T11" fmla="*/ 192 h 192"/>
              <a:gd name="T12" fmla="*/ 112 w 112"/>
              <a:gd name="T13" fmla="*/ 180 h 192"/>
              <a:gd name="T14" fmla="*/ 112 w 112"/>
              <a:gd name="T15" fmla="*/ 12 h 192"/>
              <a:gd name="T16" fmla="*/ 100 w 112"/>
              <a:gd name="T17" fmla="*/ 0 h 192"/>
              <a:gd name="T18" fmla="*/ 16 w 112"/>
              <a:gd name="T19" fmla="*/ 20 h 192"/>
              <a:gd name="T20" fmla="*/ 20 w 112"/>
              <a:gd name="T21" fmla="*/ 16 h 192"/>
              <a:gd name="T22" fmla="*/ 92 w 112"/>
              <a:gd name="T23" fmla="*/ 16 h 192"/>
              <a:gd name="T24" fmla="*/ 96 w 112"/>
              <a:gd name="T25" fmla="*/ 20 h 192"/>
              <a:gd name="T26" fmla="*/ 96 w 112"/>
              <a:gd name="T27" fmla="*/ 84 h 192"/>
              <a:gd name="T28" fmla="*/ 92 w 112"/>
              <a:gd name="T29" fmla="*/ 88 h 192"/>
              <a:gd name="T30" fmla="*/ 20 w 112"/>
              <a:gd name="T31" fmla="*/ 88 h 192"/>
              <a:gd name="T32" fmla="*/ 16 w 112"/>
              <a:gd name="T33" fmla="*/ 84 h 192"/>
              <a:gd name="T34" fmla="*/ 16 w 112"/>
              <a:gd name="T35" fmla="*/ 20 h 192"/>
              <a:gd name="T36" fmla="*/ 56 w 112"/>
              <a:gd name="T37" fmla="*/ 176 h 192"/>
              <a:gd name="T38" fmla="*/ 24 w 112"/>
              <a:gd name="T39" fmla="*/ 144 h 192"/>
              <a:gd name="T40" fmla="*/ 56 w 112"/>
              <a:gd name="T41" fmla="*/ 112 h 192"/>
              <a:gd name="T42" fmla="*/ 88 w 112"/>
              <a:gd name="T43" fmla="*/ 144 h 192"/>
              <a:gd name="T44" fmla="*/ 56 w 112"/>
              <a:gd name="T45" fmla="*/ 1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9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16" y="20"/>
                </a:moveTo>
                <a:cubicBezTo>
                  <a:pt x="16" y="18"/>
                  <a:pt x="18" y="16"/>
                  <a:pt x="20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4" y="16"/>
                  <a:pt x="96" y="18"/>
                  <a:pt x="96" y="20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6"/>
                  <a:pt x="94" y="88"/>
                  <a:pt x="92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86"/>
                  <a:pt x="16" y="84"/>
                </a:cubicBezTo>
                <a:lnTo>
                  <a:pt x="16" y="20"/>
                </a:lnTo>
                <a:close/>
                <a:moveTo>
                  <a:pt x="56" y="176"/>
                </a:moveTo>
                <a:cubicBezTo>
                  <a:pt x="39" y="176"/>
                  <a:pt x="24" y="162"/>
                  <a:pt x="24" y="144"/>
                </a:cubicBezTo>
                <a:cubicBezTo>
                  <a:pt x="24" y="126"/>
                  <a:pt x="39" y="112"/>
                  <a:pt x="56" y="112"/>
                </a:cubicBezTo>
                <a:cubicBezTo>
                  <a:pt x="74" y="112"/>
                  <a:pt x="88" y="126"/>
                  <a:pt x="88" y="144"/>
                </a:cubicBezTo>
                <a:cubicBezTo>
                  <a:pt x="88" y="162"/>
                  <a:pt x="74" y="176"/>
                  <a:pt x="5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9449869" y="2172749"/>
            <a:ext cx="473075" cy="474663"/>
            <a:chOff x="3995738" y="1244600"/>
            <a:chExt cx="473075" cy="474663"/>
          </a:xfrm>
          <a:solidFill>
            <a:schemeClr val="bg1"/>
          </a:solidFill>
        </p:grpSpPr>
        <p:sp>
          <p:nvSpPr>
            <p:cNvPr id="66" name="Freeform 53"/>
            <p:cNvSpPr/>
            <p:nvPr/>
          </p:nvSpPr>
          <p:spPr bwMode="auto">
            <a:xfrm>
              <a:off x="4156075" y="1244600"/>
              <a:ext cx="117475" cy="115888"/>
            </a:xfrm>
            <a:custGeom>
              <a:avLst/>
              <a:gdLst>
                <a:gd name="T0" fmla="*/ 46 w 48"/>
                <a:gd name="T1" fmla="*/ 29 h 47"/>
                <a:gd name="T2" fmla="*/ 46 w 48"/>
                <a:gd name="T3" fmla="*/ 24 h 47"/>
                <a:gd name="T4" fmla="*/ 24 w 48"/>
                <a:gd name="T5" fmla="*/ 1 h 47"/>
                <a:gd name="T6" fmla="*/ 21 w 48"/>
                <a:gd name="T7" fmla="*/ 0 h 47"/>
                <a:gd name="T8" fmla="*/ 18 w 48"/>
                <a:gd name="T9" fmla="*/ 1 h 47"/>
                <a:gd name="T10" fmla="*/ 0 w 48"/>
                <a:gd name="T11" fmla="*/ 19 h 47"/>
                <a:gd name="T12" fmla="*/ 28 w 48"/>
                <a:gd name="T13" fmla="*/ 47 h 47"/>
                <a:gd name="T14" fmla="*/ 46 w 48"/>
                <a:gd name="T1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6" y="29"/>
                  </a:moveTo>
                  <a:cubicBezTo>
                    <a:pt x="48" y="28"/>
                    <a:pt x="48" y="25"/>
                    <a:pt x="46" y="2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8" y="47"/>
                    <a:pt x="28" y="47"/>
                    <a:pt x="28" y="4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7" name="Freeform 54"/>
            <p:cNvSpPr/>
            <p:nvPr/>
          </p:nvSpPr>
          <p:spPr bwMode="auto">
            <a:xfrm>
              <a:off x="3995738" y="1306513"/>
              <a:ext cx="412750" cy="412750"/>
            </a:xfrm>
            <a:custGeom>
              <a:avLst/>
              <a:gdLst>
                <a:gd name="T0" fmla="*/ 100 w 167"/>
                <a:gd name="T1" fmla="*/ 118 h 167"/>
                <a:gd name="T2" fmla="*/ 76 w 167"/>
                <a:gd name="T3" fmla="*/ 127 h 167"/>
                <a:gd name="T4" fmla="*/ 51 w 167"/>
                <a:gd name="T5" fmla="*/ 116 h 167"/>
                <a:gd name="T6" fmla="*/ 40 w 167"/>
                <a:gd name="T7" fmla="*/ 91 h 167"/>
                <a:gd name="T8" fmla="*/ 51 w 167"/>
                <a:gd name="T9" fmla="*/ 65 h 167"/>
                <a:gd name="T10" fmla="*/ 88 w 167"/>
                <a:gd name="T11" fmla="*/ 28 h 167"/>
                <a:gd name="T12" fmla="*/ 60 w 167"/>
                <a:gd name="T13" fmla="*/ 0 h 167"/>
                <a:gd name="T14" fmla="*/ 22 w 167"/>
                <a:gd name="T15" fmla="*/ 37 h 167"/>
                <a:gd name="T16" fmla="*/ 22 w 167"/>
                <a:gd name="T17" fmla="*/ 37 h 167"/>
                <a:gd name="T18" fmla="*/ 0 w 167"/>
                <a:gd name="T19" fmla="*/ 91 h 167"/>
                <a:gd name="T20" fmla="*/ 22 w 167"/>
                <a:gd name="T21" fmla="*/ 145 h 167"/>
                <a:gd name="T22" fmla="*/ 76 w 167"/>
                <a:gd name="T23" fmla="*/ 167 h 167"/>
                <a:gd name="T24" fmla="*/ 130 w 167"/>
                <a:gd name="T25" fmla="*/ 145 h 167"/>
                <a:gd name="T26" fmla="*/ 130 w 167"/>
                <a:gd name="T27" fmla="*/ 144 h 167"/>
                <a:gd name="T28" fmla="*/ 167 w 167"/>
                <a:gd name="T29" fmla="*/ 107 h 167"/>
                <a:gd name="T30" fmla="*/ 139 w 167"/>
                <a:gd name="T31" fmla="*/ 79 h 167"/>
                <a:gd name="T32" fmla="*/ 100 w 167"/>
                <a:gd name="T33" fmla="*/ 11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7" h="167">
                  <a:moveTo>
                    <a:pt x="100" y="118"/>
                  </a:moveTo>
                  <a:cubicBezTo>
                    <a:pt x="94" y="124"/>
                    <a:pt x="85" y="127"/>
                    <a:pt x="76" y="127"/>
                  </a:cubicBezTo>
                  <a:cubicBezTo>
                    <a:pt x="67" y="127"/>
                    <a:pt x="57" y="123"/>
                    <a:pt x="51" y="116"/>
                  </a:cubicBezTo>
                  <a:cubicBezTo>
                    <a:pt x="44" y="110"/>
                    <a:pt x="40" y="100"/>
                    <a:pt x="40" y="91"/>
                  </a:cubicBezTo>
                  <a:cubicBezTo>
                    <a:pt x="40" y="81"/>
                    <a:pt x="44" y="72"/>
                    <a:pt x="51" y="6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8" y="52"/>
                    <a:pt x="0" y="71"/>
                    <a:pt x="0" y="91"/>
                  </a:cubicBezTo>
                  <a:cubicBezTo>
                    <a:pt x="0" y="111"/>
                    <a:pt x="8" y="130"/>
                    <a:pt x="22" y="145"/>
                  </a:cubicBezTo>
                  <a:cubicBezTo>
                    <a:pt x="37" y="159"/>
                    <a:pt x="56" y="167"/>
                    <a:pt x="76" y="167"/>
                  </a:cubicBezTo>
                  <a:cubicBezTo>
                    <a:pt x="96" y="167"/>
                    <a:pt x="116" y="159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39" y="79"/>
                    <a:pt x="139" y="79"/>
                    <a:pt x="139" y="79"/>
                  </a:cubicBezTo>
                  <a:lnTo>
                    <a:pt x="100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8" name="Freeform 55"/>
            <p:cNvSpPr/>
            <p:nvPr/>
          </p:nvSpPr>
          <p:spPr bwMode="auto">
            <a:xfrm>
              <a:off x="4352925" y="1439863"/>
              <a:ext cx="115888" cy="119062"/>
            </a:xfrm>
            <a:custGeom>
              <a:avLst/>
              <a:gdLst>
                <a:gd name="T0" fmla="*/ 46 w 47"/>
                <a:gd name="T1" fmla="*/ 24 h 48"/>
                <a:gd name="T2" fmla="*/ 23 w 47"/>
                <a:gd name="T3" fmla="*/ 2 h 48"/>
                <a:gd name="T4" fmla="*/ 18 w 47"/>
                <a:gd name="T5" fmla="*/ 2 h 48"/>
                <a:gd name="T6" fmla="*/ 0 w 47"/>
                <a:gd name="T7" fmla="*/ 20 h 48"/>
                <a:gd name="T8" fmla="*/ 28 w 47"/>
                <a:gd name="T9" fmla="*/ 48 h 48"/>
                <a:gd name="T10" fmla="*/ 46 w 47"/>
                <a:gd name="T11" fmla="*/ 29 h 48"/>
                <a:gd name="T12" fmla="*/ 47 w 47"/>
                <a:gd name="T13" fmla="*/ 27 h 48"/>
                <a:gd name="T14" fmla="*/ 46 w 47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8">
                  <a:moveTo>
                    <a:pt x="46" y="24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1"/>
                    <a:pt x="18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47" y="28"/>
                    <a:pt x="47" y="27"/>
                  </a:cubicBezTo>
                  <a:cubicBezTo>
                    <a:pt x="47" y="25"/>
                    <a:pt x="47" y="24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69" name="Freeform 93"/>
          <p:cNvSpPr/>
          <p:nvPr/>
        </p:nvSpPr>
        <p:spPr bwMode="auto">
          <a:xfrm>
            <a:off x="10264661" y="4435911"/>
            <a:ext cx="476250" cy="395287"/>
          </a:xfrm>
          <a:custGeom>
            <a:avLst/>
            <a:gdLst>
              <a:gd name="T0" fmla="*/ 176 w 192"/>
              <a:gd name="T1" fmla="*/ 92 h 160"/>
              <a:gd name="T2" fmla="*/ 176 w 192"/>
              <a:gd name="T3" fmla="*/ 91 h 160"/>
              <a:gd name="T4" fmla="*/ 176 w 192"/>
              <a:gd name="T5" fmla="*/ 48 h 160"/>
              <a:gd name="T6" fmla="*/ 176 w 192"/>
              <a:gd name="T7" fmla="*/ 46 h 160"/>
              <a:gd name="T8" fmla="*/ 96 w 192"/>
              <a:gd name="T9" fmla="*/ 0 h 160"/>
              <a:gd name="T10" fmla="*/ 17 w 192"/>
              <a:gd name="T11" fmla="*/ 46 h 160"/>
              <a:gd name="T12" fmla="*/ 17 w 192"/>
              <a:gd name="T13" fmla="*/ 46 h 160"/>
              <a:gd name="T14" fmla="*/ 16 w 192"/>
              <a:gd name="T15" fmla="*/ 47 h 160"/>
              <a:gd name="T16" fmla="*/ 16 w 192"/>
              <a:gd name="T17" fmla="*/ 48 h 160"/>
              <a:gd name="T18" fmla="*/ 16 w 192"/>
              <a:gd name="T19" fmla="*/ 48 h 160"/>
              <a:gd name="T20" fmla="*/ 16 w 192"/>
              <a:gd name="T21" fmla="*/ 91 h 160"/>
              <a:gd name="T22" fmla="*/ 16 w 192"/>
              <a:gd name="T23" fmla="*/ 92 h 160"/>
              <a:gd name="T24" fmla="*/ 0 w 192"/>
              <a:gd name="T25" fmla="*/ 120 h 160"/>
              <a:gd name="T26" fmla="*/ 32 w 192"/>
              <a:gd name="T27" fmla="*/ 152 h 160"/>
              <a:gd name="T28" fmla="*/ 33 w 192"/>
              <a:gd name="T29" fmla="*/ 152 h 160"/>
              <a:gd name="T30" fmla="*/ 44 w 192"/>
              <a:gd name="T31" fmla="*/ 160 h 160"/>
              <a:gd name="T32" fmla="*/ 56 w 192"/>
              <a:gd name="T33" fmla="*/ 148 h 160"/>
              <a:gd name="T34" fmla="*/ 56 w 192"/>
              <a:gd name="T35" fmla="*/ 92 h 160"/>
              <a:gd name="T36" fmla="*/ 44 w 192"/>
              <a:gd name="T37" fmla="*/ 80 h 160"/>
              <a:gd name="T38" fmla="*/ 33 w 192"/>
              <a:gd name="T39" fmla="*/ 88 h 160"/>
              <a:gd name="T40" fmla="*/ 32 w 192"/>
              <a:gd name="T41" fmla="*/ 88 h 160"/>
              <a:gd name="T42" fmla="*/ 24 w 192"/>
              <a:gd name="T43" fmla="*/ 89 h 160"/>
              <a:gd name="T44" fmla="*/ 24 w 192"/>
              <a:gd name="T45" fmla="*/ 49 h 160"/>
              <a:gd name="T46" fmla="*/ 46 w 192"/>
              <a:gd name="T47" fmla="*/ 24 h 160"/>
              <a:gd name="T48" fmla="*/ 52 w 192"/>
              <a:gd name="T49" fmla="*/ 31 h 160"/>
              <a:gd name="T50" fmla="*/ 57 w 192"/>
              <a:gd name="T51" fmla="*/ 31 h 160"/>
              <a:gd name="T52" fmla="*/ 96 w 192"/>
              <a:gd name="T53" fmla="*/ 24 h 160"/>
              <a:gd name="T54" fmla="*/ 135 w 192"/>
              <a:gd name="T55" fmla="*/ 31 h 160"/>
              <a:gd name="T56" fmla="*/ 137 w 192"/>
              <a:gd name="T57" fmla="*/ 32 h 160"/>
              <a:gd name="T58" fmla="*/ 140 w 192"/>
              <a:gd name="T59" fmla="*/ 31 h 160"/>
              <a:gd name="T60" fmla="*/ 147 w 192"/>
              <a:gd name="T61" fmla="*/ 24 h 160"/>
              <a:gd name="T62" fmla="*/ 168 w 192"/>
              <a:gd name="T63" fmla="*/ 49 h 160"/>
              <a:gd name="T64" fmla="*/ 168 w 192"/>
              <a:gd name="T65" fmla="*/ 89 h 160"/>
              <a:gd name="T66" fmla="*/ 160 w 192"/>
              <a:gd name="T67" fmla="*/ 88 h 160"/>
              <a:gd name="T68" fmla="*/ 159 w 192"/>
              <a:gd name="T69" fmla="*/ 88 h 160"/>
              <a:gd name="T70" fmla="*/ 148 w 192"/>
              <a:gd name="T71" fmla="*/ 80 h 160"/>
              <a:gd name="T72" fmla="*/ 136 w 192"/>
              <a:gd name="T73" fmla="*/ 92 h 160"/>
              <a:gd name="T74" fmla="*/ 136 w 192"/>
              <a:gd name="T75" fmla="*/ 148 h 160"/>
              <a:gd name="T76" fmla="*/ 148 w 192"/>
              <a:gd name="T77" fmla="*/ 160 h 160"/>
              <a:gd name="T78" fmla="*/ 159 w 192"/>
              <a:gd name="T79" fmla="*/ 152 h 160"/>
              <a:gd name="T80" fmla="*/ 160 w 192"/>
              <a:gd name="T81" fmla="*/ 152 h 160"/>
              <a:gd name="T82" fmla="*/ 192 w 192"/>
              <a:gd name="T83" fmla="*/ 120 h 160"/>
              <a:gd name="T84" fmla="*/ 176 w 192"/>
              <a:gd name="T85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" h="160">
                <a:moveTo>
                  <a:pt x="176" y="92"/>
                </a:moveTo>
                <a:cubicBezTo>
                  <a:pt x="176" y="92"/>
                  <a:pt x="176" y="92"/>
                  <a:pt x="176" y="91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7"/>
                  <a:pt x="176" y="47"/>
                  <a:pt x="176" y="46"/>
                </a:cubicBezTo>
                <a:cubicBezTo>
                  <a:pt x="166" y="23"/>
                  <a:pt x="135" y="0"/>
                  <a:pt x="96" y="0"/>
                </a:cubicBezTo>
                <a:cubicBezTo>
                  <a:pt x="57" y="0"/>
                  <a:pt x="27" y="23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7"/>
                  <a:pt x="16" y="47"/>
                </a:cubicBezTo>
                <a:cubicBezTo>
                  <a:pt x="16" y="47"/>
                  <a:pt x="16" y="47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7" y="98"/>
                  <a:pt x="0" y="108"/>
                  <a:pt x="0" y="120"/>
                </a:cubicBezTo>
                <a:cubicBezTo>
                  <a:pt x="0" y="138"/>
                  <a:pt x="14" y="152"/>
                  <a:pt x="32" y="152"/>
                </a:cubicBezTo>
                <a:cubicBezTo>
                  <a:pt x="33" y="152"/>
                  <a:pt x="33" y="152"/>
                  <a:pt x="33" y="152"/>
                </a:cubicBezTo>
                <a:cubicBezTo>
                  <a:pt x="35" y="157"/>
                  <a:pt x="39" y="160"/>
                  <a:pt x="44" y="160"/>
                </a:cubicBezTo>
                <a:cubicBezTo>
                  <a:pt x="51" y="160"/>
                  <a:pt x="56" y="154"/>
                  <a:pt x="56" y="148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9" y="80"/>
                  <a:pt x="35" y="83"/>
                  <a:pt x="33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9" y="88"/>
                  <a:pt x="27" y="88"/>
                  <a:pt x="24" y="89"/>
                </a:cubicBezTo>
                <a:cubicBezTo>
                  <a:pt x="24" y="49"/>
                  <a:pt x="24" y="49"/>
                  <a:pt x="24" y="49"/>
                </a:cubicBezTo>
                <a:cubicBezTo>
                  <a:pt x="28" y="40"/>
                  <a:pt x="36" y="31"/>
                  <a:pt x="46" y="24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6" y="32"/>
                  <a:pt x="57" y="31"/>
                </a:cubicBezTo>
                <a:cubicBezTo>
                  <a:pt x="57" y="31"/>
                  <a:pt x="69" y="24"/>
                  <a:pt x="96" y="24"/>
                </a:cubicBezTo>
                <a:cubicBezTo>
                  <a:pt x="123" y="24"/>
                  <a:pt x="135" y="31"/>
                  <a:pt x="135" y="31"/>
                </a:cubicBezTo>
                <a:cubicBezTo>
                  <a:pt x="136" y="32"/>
                  <a:pt x="136" y="32"/>
                  <a:pt x="137" y="32"/>
                </a:cubicBezTo>
                <a:cubicBezTo>
                  <a:pt x="138" y="32"/>
                  <a:pt x="139" y="31"/>
                  <a:pt x="140" y="31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57" y="31"/>
                  <a:pt x="164" y="40"/>
                  <a:pt x="168" y="49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66" y="88"/>
                  <a:pt x="163" y="88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8" y="83"/>
                  <a:pt x="153" y="80"/>
                  <a:pt x="148" y="80"/>
                </a:cubicBezTo>
                <a:cubicBezTo>
                  <a:pt x="142" y="80"/>
                  <a:pt x="136" y="85"/>
                  <a:pt x="136" y="92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4"/>
                  <a:pt x="142" y="160"/>
                  <a:pt x="148" y="160"/>
                </a:cubicBezTo>
                <a:cubicBezTo>
                  <a:pt x="153" y="160"/>
                  <a:pt x="158" y="157"/>
                  <a:pt x="159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78" y="152"/>
                  <a:pt x="192" y="138"/>
                  <a:pt x="192" y="120"/>
                </a:cubicBezTo>
                <a:cubicBezTo>
                  <a:pt x="192" y="108"/>
                  <a:pt x="186" y="98"/>
                  <a:pt x="176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390742" y="2059726"/>
            <a:ext cx="256170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558416" y="4226095"/>
            <a:ext cx="25086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578498" y="2103384"/>
            <a:ext cx="261578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573664" y="4260493"/>
            <a:ext cx="25086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50" name="文本框 49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5"/>
          <p:cNvGrpSpPr/>
          <p:nvPr/>
        </p:nvGrpSpPr>
        <p:grpSpPr>
          <a:xfrm>
            <a:off x="6591102" y="1781226"/>
            <a:ext cx="1157668" cy="967541"/>
            <a:chOff x="5273675" y="2063750"/>
            <a:chExt cx="869950" cy="727076"/>
          </a:xfrm>
          <a:solidFill>
            <a:srgbClr val="04397E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5413375" y="2063750"/>
              <a:ext cx="730250" cy="727075"/>
            </a:xfrm>
            <a:custGeom>
              <a:avLst/>
              <a:gdLst/>
              <a:ahLst/>
              <a:cxnLst>
                <a:cxn ang="0">
                  <a:pos x="130" y="458"/>
                </a:cxn>
                <a:cxn ang="0">
                  <a:pos x="0" y="401"/>
                </a:cxn>
                <a:cxn ang="0">
                  <a:pos x="460" y="0"/>
                </a:cxn>
                <a:cxn ang="0">
                  <a:pos x="130" y="458"/>
                </a:cxn>
              </a:cxnLst>
              <a:rect l="0" t="0" r="r" b="b"/>
              <a:pathLst>
                <a:path w="460" h="458">
                  <a:moveTo>
                    <a:pt x="130" y="458"/>
                  </a:moveTo>
                  <a:lnTo>
                    <a:pt x="0" y="401"/>
                  </a:lnTo>
                  <a:lnTo>
                    <a:pt x="460" y="0"/>
                  </a:lnTo>
                  <a:lnTo>
                    <a:pt x="130" y="45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527675" y="2074863"/>
              <a:ext cx="609600" cy="715963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58" y="451"/>
                </a:cxn>
                <a:cxn ang="0">
                  <a:pos x="0" y="406"/>
                </a:cxn>
                <a:cxn ang="0">
                  <a:pos x="384" y="0"/>
                </a:cxn>
              </a:cxnLst>
              <a:rect l="0" t="0" r="r" b="b"/>
              <a:pathLst>
                <a:path w="384" h="451">
                  <a:moveTo>
                    <a:pt x="384" y="0"/>
                  </a:moveTo>
                  <a:lnTo>
                    <a:pt x="58" y="451"/>
                  </a:lnTo>
                  <a:lnTo>
                    <a:pt x="0" y="40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527675" y="2063750"/>
              <a:ext cx="615950" cy="655638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0" y="413"/>
                </a:cxn>
                <a:cxn ang="0">
                  <a:pos x="139" y="392"/>
                </a:cxn>
                <a:cxn ang="0">
                  <a:pos x="388" y="0"/>
                </a:cxn>
              </a:cxnLst>
              <a:rect l="0" t="0" r="r" b="b"/>
              <a:pathLst>
                <a:path w="388" h="413">
                  <a:moveTo>
                    <a:pt x="388" y="0"/>
                  </a:moveTo>
                  <a:lnTo>
                    <a:pt x="0" y="413"/>
                  </a:lnTo>
                  <a:lnTo>
                    <a:pt x="139" y="392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273675" y="2063750"/>
              <a:ext cx="869950" cy="668338"/>
            </a:xfrm>
            <a:custGeom>
              <a:avLst/>
              <a:gdLst/>
              <a:ahLst/>
              <a:cxnLst>
                <a:cxn ang="0">
                  <a:pos x="88" y="401"/>
                </a:cxn>
                <a:cxn ang="0">
                  <a:pos x="0" y="421"/>
                </a:cxn>
                <a:cxn ang="0">
                  <a:pos x="548" y="0"/>
                </a:cxn>
                <a:cxn ang="0">
                  <a:pos x="88" y="401"/>
                </a:cxn>
              </a:cxnLst>
              <a:rect l="0" t="0" r="r" b="b"/>
              <a:pathLst>
                <a:path w="548" h="421">
                  <a:moveTo>
                    <a:pt x="88" y="401"/>
                  </a:moveTo>
                  <a:lnTo>
                    <a:pt x="0" y="421"/>
                  </a:lnTo>
                  <a:lnTo>
                    <a:pt x="548" y="0"/>
                  </a:lnTo>
                  <a:lnTo>
                    <a:pt x="88" y="40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61"/>
          <p:cNvGrpSpPr/>
          <p:nvPr/>
        </p:nvGrpSpPr>
        <p:grpSpPr>
          <a:xfrm>
            <a:off x="4603209" y="1734749"/>
            <a:ext cx="982328" cy="868252"/>
            <a:chOff x="3459163" y="1298575"/>
            <a:chExt cx="738188" cy="652463"/>
          </a:xfrm>
          <a:solidFill>
            <a:srgbClr val="31A8DF"/>
          </a:solidFill>
        </p:grpSpPr>
        <p:sp>
          <p:nvSpPr>
            <p:cNvPr id="8" name="Freeform 9"/>
            <p:cNvSpPr/>
            <p:nvPr/>
          </p:nvSpPr>
          <p:spPr bwMode="auto">
            <a:xfrm>
              <a:off x="3459163" y="1298575"/>
              <a:ext cx="552450" cy="652463"/>
            </a:xfrm>
            <a:custGeom>
              <a:avLst/>
              <a:gdLst/>
              <a:ahLst/>
              <a:cxnLst>
                <a:cxn ang="0">
                  <a:pos x="323" y="411"/>
                </a:cxn>
                <a:cxn ang="0">
                  <a:pos x="348" y="329"/>
                </a:cxn>
                <a:cxn ang="0">
                  <a:pos x="0" y="0"/>
                </a:cxn>
                <a:cxn ang="0">
                  <a:pos x="323" y="411"/>
                </a:cxn>
              </a:cxnLst>
              <a:rect l="0" t="0" r="r" b="b"/>
              <a:pathLst>
                <a:path w="348" h="411">
                  <a:moveTo>
                    <a:pt x="323" y="411"/>
                  </a:moveTo>
                  <a:lnTo>
                    <a:pt x="348" y="329"/>
                  </a:lnTo>
                  <a:lnTo>
                    <a:pt x="0" y="0"/>
                  </a:lnTo>
                  <a:lnTo>
                    <a:pt x="323" y="41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3467100" y="1308100"/>
              <a:ext cx="504825" cy="642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405"/>
                </a:cxn>
                <a:cxn ang="0">
                  <a:pos x="263" y="363"/>
                </a:cxn>
                <a:cxn ang="0">
                  <a:pos x="0" y="0"/>
                </a:cxn>
              </a:cxnLst>
              <a:rect l="0" t="0" r="r" b="b"/>
              <a:pathLst>
                <a:path w="318" h="405">
                  <a:moveTo>
                    <a:pt x="0" y="0"/>
                  </a:moveTo>
                  <a:lnTo>
                    <a:pt x="318" y="405"/>
                  </a:lnTo>
                  <a:lnTo>
                    <a:pt x="263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459163" y="1298575"/>
              <a:ext cx="4254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369"/>
                </a:cxn>
                <a:cxn ang="0">
                  <a:pos x="139" y="404"/>
                </a:cxn>
                <a:cxn ang="0">
                  <a:pos x="0" y="0"/>
                </a:cxn>
              </a:cxnLst>
              <a:rect l="0" t="0" r="r" b="b"/>
              <a:pathLst>
                <a:path w="268" h="404">
                  <a:moveTo>
                    <a:pt x="0" y="0"/>
                  </a:moveTo>
                  <a:lnTo>
                    <a:pt x="268" y="369"/>
                  </a:lnTo>
                  <a:lnTo>
                    <a:pt x="139" y="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459163" y="1298575"/>
              <a:ext cx="738188" cy="522288"/>
            </a:xfrm>
            <a:custGeom>
              <a:avLst/>
              <a:gdLst/>
              <a:ahLst/>
              <a:cxnLst>
                <a:cxn ang="0">
                  <a:pos x="348" y="329"/>
                </a:cxn>
                <a:cxn ang="0">
                  <a:pos x="465" y="325"/>
                </a:cxn>
                <a:cxn ang="0">
                  <a:pos x="0" y="0"/>
                </a:cxn>
                <a:cxn ang="0">
                  <a:pos x="348" y="329"/>
                </a:cxn>
              </a:cxnLst>
              <a:rect l="0" t="0" r="r" b="b"/>
              <a:pathLst>
                <a:path w="465" h="329">
                  <a:moveTo>
                    <a:pt x="348" y="329"/>
                  </a:moveTo>
                  <a:lnTo>
                    <a:pt x="465" y="325"/>
                  </a:lnTo>
                  <a:lnTo>
                    <a:pt x="0" y="0"/>
                  </a:lnTo>
                  <a:lnTo>
                    <a:pt x="348" y="32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3"/>
          <p:cNvGrpSpPr/>
          <p:nvPr/>
        </p:nvGrpSpPr>
        <p:grpSpPr>
          <a:xfrm>
            <a:off x="4968678" y="3099445"/>
            <a:ext cx="1134431" cy="627423"/>
            <a:chOff x="3476625" y="2557463"/>
            <a:chExt cx="852488" cy="471488"/>
          </a:xfrm>
          <a:solidFill>
            <a:srgbClr val="04397E"/>
          </a:solidFill>
        </p:grpSpPr>
        <p:sp>
          <p:nvSpPr>
            <p:cNvPr id="13" name="Freeform 13"/>
            <p:cNvSpPr/>
            <p:nvPr/>
          </p:nvSpPr>
          <p:spPr bwMode="auto">
            <a:xfrm>
              <a:off x="3476625" y="2557463"/>
              <a:ext cx="717550" cy="471488"/>
            </a:xfrm>
            <a:custGeom>
              <a:avLst/>
              <a:gdLst/>
              <a:ahLst/>
              <a:cxnLst>
                <a:cxn ang="0">
                  <a:pos x="325" y="297"/>
                </a:cxn>
                <a:cxn ang="0">
                  <a:pos x="452" y="198"/>
                </a:cxn>
                <a:cxn ang="0">
                  <a:pos x="0" y="0"/>
                </a:cxn>
                <a:cxn ang="0">
                  <a:pos x="325" y="297"/>
                </a:cxn>
              </a:cxnLst>
              <a:rect l="0" t="0" r="r" b="b"/>
              <a:pathLst>
                <a:path w="452" h="297">
                  <a:moveTo>
                    <a:pt x="325" y="297"/>
                  </a:moveTo>
                  <a:lnTo>
                    <a:pt x="452" y="198"/>
                  </a:lnTo>
                  <a:lnTo>
                    <a:pt x="0" y="0"/>
                  </a:lnTo>
                  <a:lnTo>
                    <a:pt x="325" y="29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486150" y="2566988"/>
              <a:ext cx="506413" cy="461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9" y="291"/>
                </a:cxn>
                <a:cxn ang="0">
                  <a:pos x="297" y="225"/>
                </a:cxn>
                <a:cxn ang="0">
                  <a:pos x="0" y="0"/>
                </a:cxn>
              </a:cxnLst>
              <a:rect l="0" t="0" r="r" b="b"/>
              <a:pathLst>
                <a:path w="319" h="291">
                  <a:moveTo>
                    <a:pt x="0" y="0"/>
                  </a:moveTo>
                  <a:lnTo>
                    <a:pt x="319" y="291"/>
                  </a:lnTo>
                  <a:lnTo>
                    <a:pt x="297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476625" y="2557463"/>
              <a:ext cx="481013" cy="384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231"/>
                </a:cxn>
                <a:cxn ang="0">
                  <a:pos x="169" y="242"/>
                </a:cxn>
                <a:cxn ang="0">
                  <a:pos x="0" y="0"/>
                </a:cxn>
              </a:cxnLst>
              <a:rect l="0" t="0" r="r" b="b"/>
              <a:pathLst>
                <a:path w="303" h="242">
                  <a:moveTo>
                    <a:pt x="0" y="0"/>
                  </a:moveTo>
                  <a:lnTo>
                    <a:pt x="303" y="231"/>
                  </a:lnTo>
                  <a:lnTo>
                    <a:pt x="169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476625" y="2557463"/>
              <a:ext cx="852488" cy="314325"/>
            </a:xfrm>
            <a:custGeom>
              <a:avLst/>
              <a:gdLst/>
              <a:ahLst/>
              <a:cxnLst>
                <a:cxn ang="0">
                  <a:pos x="452" y="198"/>
                </a:cxn>
                <a:cxn ang="0">
                  <a:pos x="537" y="196"/>
                </a:cxn>
                <a:cxn ang="0">
                  <a:pos x="0" y="0"/>
                </a:cxn>
                <a:cxn ang="0">
                  <a:pos x="452" y="198"/>
                </a:cxn>
              </a:cxnLst>
              <a:rect l="0" t="0" r="r" b="b"/>
              <a:pathLst>
                <a:path w="537" h="198">
                  <a:moveTo>
                    <a:pt x="452" y="198"/>
                  </a:moveTo>
                  <a:lnTo>
                    <a:pt x="537" y="196"/>
                  </a:lnTo>
                  <a:lnTo>
                    <a:pt x="0" y="0"/>
                  </a:lnTo>
                  <a:lnTo>
                    <a:pt x="452" y="19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44"/>
          <p:cNvGrpSpPr/>
          <p:nvPr/>
        </p:nvGrpSpPr>
        <p:grpSpPr>
          <a:xfrm>
            <a:off x="6122120" y="3044136"/>
            <a:ext cx="631648" cy="826001"/>
            <a:chOff x="4600575" y="2571750"/>
            <a:chExt cx="474663" cy="620713"/>
          </a:xfrm>
          <a:solidFill>
            <a:srgbClr val="04397E"/>
          </a:solidFill>
        </p:grpSpPr>
        <p:sp>
          <p:nvSpPr>
            <p:cNvPr id="18" name="Freeform 17"/>
            <p:cNvSpPr/>
            <p:nvPr/>
          </p:nvSpPr>
          <p:spPr bwMode="auto">
            <a:xfrm>
              <a:off x="4802188" y="2571750"/>
              <a:ext cx="271463" cy="620713"/>
            </a:xfrm>
            <a:custGeom>
              <a:avLst/>
              <a:gdLst/>
              <a:ahLst/>
              <a:cxnLst>
                <a:cxn ang="0">
                  <a:pos x="80" y="391"/>
                </a:cxn>
                <a:cxn ang="0">
                  <a:pos x="0" y="335"/>
                </a:cxn>
                <a:cxn ang="0">
                  <a:pos x="171" y="0"/>
                </a:cxn>
                <a:cxn ang="0">
                  <a:pos x="80" y="391"/>
                </a:cxn>
              </a:cxnLst>
              <a:rect l="0" t="0" r="r" b="b"/>
              <a:pathLst>
                <a:path w="171" h="391">
                  <a:moveTo>
                    <a:pt x="80" y="391"/>
                  </a:moveTo>
                  <a:lnTo>
                    <a:pt x="0" y="335"/>
                  </a:lnTo>
                  <a:lnTo>
                    <a:pt x="171" y="0"/>
                  </a:lnTo>
                  <a:lnTo>
                    <a:pt x="80" y="39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600575" y="2571750"/>
              <a:ext cx="474663" cy="487363"/>
            </a:xfrm>
            <a:custGeom>
              <a:avLst/>
              <a:gdLst/>
              <a:ahLst/>
              <a:cxnLst>
                <a:cxn ang="0">
                  <a:pos x="75" y="307"/>
                </a:cxn>
                <a:cxn ang="0">
                  <a:pos x="0" y="275"/>
                </a:cxn>
                <a:cxn ang="0">
                  <a:pos x="299" y="0"/>
                </a:cxn>
                <a:cxn ang="0">
                  <a:pos x="75" y="307"/>
                </a:cxn>
              </a:cxnLst>
              <a:rect l="0" t="0" r="r" b="b"/>
              <a:pathLst>
                <a:path w="299" h="307">
                  <a:moveTo>
                    <a:pt x="75" y="307"/>
                  </a:moveTo>
                  <a:lnTo>
                    <a:pt x="0" y="275"/>
                  </a:lnTo>
                  <a:lnTo>
                    <a:pt x="299" y="0"/>
                  </a:lnTo>
                  <a:lnTo>
                    <a:pt x="75" y="30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4719638" y="2571750"/>
              <a:ext cx="354013" cy="509588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0" y="307"/>
                </a:cxn>
                <a:cxn ang="0">
                  <a:pos x="29" y="321"/>
                </a:cxn>
                <a:cxn ang="0">
                  <a:pos x="223" y="0"/>
                </a:cxn>
              </a:cxnLst>
              <a:rect l="0" t="0" r="r" b="b"/>
              <a:pathLst>
                <a:path w="223" h="321">
                  <a:moveTo>
                    <a:pt x="223" y="0"/>
                  </a:moveTo>
                  <a:lnTo>
                    <a:pt x="0" y="307"/>
                  </a:lnTo>
                  <a:lnTo>
                    <a:pt x="29" y="32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765675" y="2571750"/>
              <a:ext cx="307975" cy="531813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23" y="335"/>
                </a:cxn>
                <a:cxn ang="0">
                  <a:pos x="194" y="0"/>
                </a:cxn>
                <a:cxn ang="0">
                  <a:pos x="0" y="321"/>
                </a:cxn>
              </a:cxnLst>
              <a:rect l="0" t="0" r="r" b="b"/>
              <a:pathLst>
                <a:path w="194" h="335">
                  <a:moveTo>
                    <a:pt x="0" y="321"/>
                  </a:moveTo>
                  <a:lnTo>
                    <a:pt x="23" y="335"/>
                  </a:lnTo>
                  <a:lnTo>
                    <a:pt x="194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37"/>
          <p:cNvGrpSpPr/>
          <p:nvPr/>
        </p:nvGrpSpPr>
        <p:grpSpPr>
          <a:xfrm rot="1043425">
            <a:off x="7069955" y="3399883"/>
            <a:ext cx="745725" cy="604184"/>
            <a:chOff x="5080000" y="1535113"/>
            <a:chExt cx="560388" cy="454025"/>
          </a:xfrm>
          <a:solidFill>
            <a:srgbClr val="31A8DF"/>
          </a:solidFill>
        </p:grpSpPr>
        <p:sp>
          <p:nvSpPr>
            <p:cNvPr id="23" name="Freeform 25"/>
            <p:cNvSpPr/>
            <p:nvPr/>
          </p:nvSpPr>
          <p:spPr bwMode="auto">
            <a:xfrm>
              <a:off x="5213350" y="1535113"/>
              <a:ext cx="427038" cy="447675"/>
            </a:xfrm>
            <a:custGeom>
              <a:avLst/>
              <a:gdLst/>
              <a:ahLst/>
              <a:cxnLst>
                <a:cxn ang="0">
                  <a:pos x="15" y="282"/>
                </a:cxn>
                <a:cxn ang="0">
                  <a:pos x="0" y="221"/>
                </a:cxn>
                <a:cxn ang="0">
                  <a:pos x="269" y="0"/>
                </a:cxn>
                <a:cxn ang="0">
                  <a:pos x="15" y="282"/>
                </a:cxn>
              </a:cxnLst>
              <a:rect l="0" t="0" r="r" b="b"/>
              <a:pathLst>
                <a:path w="269" h="282">
                  <a:moveTo>
                    <a:pt x="15" y="282"/>
                  </a:moveTo>
                  <a:lnTo>
                    <a:pt x="0" y="221"/>
                  </a:lnTo>
                  <a:lnTo>
                    <a:pt x="269" y="0"/>
                  </a:lnTo>
                  <a:lnTo>
                    <a:pt x="15" y="28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5237163" y="1543050"/>
              <a:ext cx="396875" cy="439738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0" y="277"/>
                </a:cxn>
                <a:cxn ang="0">
                  <a:pos x="41" y="250"/>
                </a:cxn>
                <a:cxn ang="0">
                  <a:pos x="250" y="0"/>
                </a:cxn>
              </a:cxnLst>
              <a:rect l="0" t="0" r="r" b="b"/>
              <a:pathLst>
                <a:path w="250" h="277">
                  <a:moveTo>
                    <a:pt x="250" y="0"/>
                  </a:moveTo>
                  <a:lnTo>
                    <a:pt x="0" y="277"/>
                  </a:lnTo>
                  <a:lnTo>
                    <a:pt x="41" y="2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5302250" y="1535113"/>
              <a:ext cx="338138" cy="4540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0" y="255"/>
                </a:cxn>
                <a:cxn ang="0">
                  <a:pos x="92" y="286"/>
                </a:cxn>
                <a:cxn ang="0">
                  <a:pos x="213" y="0"/>
                </a:cxn>
              </a:cxnLst>
              <a:rect l="0" t="0" r="r" b="b"/>
              <a:pathLst>
                <a:path w="213" h="286">
                  <a:moveTo>
                    <a:pt x="213" y="0"/>
                  </a:moveTo>
                  <a:lnTo>
                    <a:pt x="0" y="255"/>
                  </a:lnTo>
                  <a:lnTo>
                    <a:pt x="92" y="28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5080000" y="1535113"/>
              <a:ext cx="560388" cy="350838"/>
            </a:xfrm>
            <a:custGeom>
              <a:avLst/>
              <a:gdLst/>
              <a:ahLst/>
              <a:cxnLst>
                <a:cxn ang="0">
                  <a:pos x="84" y="221"/>
                </a:cxn>
                <a:cxn ang="0">
                  <a:pos x="0" y="213"/>
                </a:cxn>
                <a:cxn ang="0">
                  <a:pos x="353" y="0"/>
                </a:cxn>
                <a:cxn ang="0">
                  <a:pos x="84" y="221"/>
                </a:cxn>
              </a:cxnLst>
              <a:rect l="0" t="0" r="r" b="b"/>
              <a:pathLst>
                <a:path w="353" h="221">
                  <a:moveTo>
                    <a:pt x="84" y="221"/>
                  </a:moveTo>
                  <a:lnTo>
                    <a:pt x="0" y="213"/>
                  </a:lnTo>
                  <a:lnTo>
                    <a:pt x="353" y="0"/>
                  </a:lnTo>
                  <a:lnTo>
                    <a:pt x="84" y="2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47"/>
          <p:cNvGrpSpPr/>
          <p:nvPr/>
        </p:nvGrpSpPr>
        <p:grpSpPr>
          <a:xfrm>
            <a:off x="4748976" y="3936009"/>
            <a:ext cx="2668129" cy="2308999"/>
            <a:chOff x="3568700" y="3200400"/>
            <a:chExt cx="2005013" cy="1735138"/>
          </a:xfrm>
        </p:grpSpPr>
        <p:sp>
          <p:nvSpPr>
            <p:cNvPr id="28" name="Freeform 29"/>
            <p:cNvSpPr/>
            <p:nvPr/>
          </p:nvSpPr>
          <p:spPr bwMode="auto">
            <a:xfrm>
              <a:off x="3794125" y="3200400"/>
              <a:ext cx="1552575" cy="1069975"/>
            </a:xfrm>
            <a:custGeom>
              <a:avLst/>
              <a:gdLst/>
              <a:ahLst/>
              <a:cxnLst>
                <a:cxn ang="0">
                  <a:pos x="962" y="666"/>
                </a:cxn>
                <a:cxn ang="0">
                  <a:pos x="879" y="664"/>
                </a:cxn>
                <a:cxn ang="0">
                  <a:pos x="89" y="664"/>
                </a:cxn>
                <a:cxn ang="0">
                  <a:pos x="0" y="665"/>
                </a:cxn>
                <a:cxn ang="0">
                  <a:pos x="0" y="92"/>
                </a:cxn>
                <a:cxn ang="0">
                  <a:pos x="89" y="0"/>
                </a:cxn>
                <a:cxn ang="0">
                  <a:pos x="879" y="0"/>
                </a:cxn>
                <a:cxn ang="0">
                  <a:pos x="967" y="90"/>
                </a:cxn>
                <a:cxn ang="0">
                  <a:pos x="962" y="666"/>
                </a:cxn>
              </a:cxnLst>
              <a:rect l="0" t="0" r="r" b="b"/>
              <a:pathLst>
                <a:path w="967" h="666">
                  <a:moveTo>
                    <a:pt x="962" y="666"/>
                  </a:moveTo>
                  <a:cubicBezTo>
                    <a:pt x="962" y="666"/>
                    <a:pt x="928" y="664"/>
                    <a:pt x="879" y="664"/>
                  </a:cubicBezTo>
                  <a:cubicBezTo>
                    <a:pt x="89" y="664"/>
                    <a:pt x="89" y="664"/>
                    <a:pt x="89" y="664"/>
                  </a:cubicBezTo>
                  <a:cubicBezTo>
                    <a:pt x="40" y="664"/>
                    <a:pt x="0" y="665"/>
                    <a:pt x="0" y="66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3"/>
                    <a:pt x="40" y="0"/>
                    <a:pt x="89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28" y="0"/>
                    <a:pt x="967" y="41"/>
                    <a:pt x="967" y="90"/>
                  </a:cubicBezTo>
                  <a:cubicBezTo>
                    <a:pt x="962" y="666"/>
                    <a:pt x="962" y="666"/>
                    <a:pt x="962" y="666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3863975" y="3322638"/>
              <a:ext cx="1408113" cy="90646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863975" y="3322638"/>
              <a:ext cx="1408113" cy="90646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568700" y="4267200"/>
              <a:ext cx="2005013" cy="668338"/>
            </a:xfrm>
            <a:custGeom>
              <a:avLst/>
              <a:gdLst/>
              <a:ahLst/>
              <a:cxnLst>
                <a:cxn ang="0">
                  <a:pos x="1215" y="281"/>
                </a:cxn>
                <a:cxn ang="0">
                  <a:pos x="1106" y="0"/>
                </a:cxn>
                <a:cxn ang="0">
                  <a:pos x="142" y="0"/>
                </a:cxn>
                <a:cxn ang="0">
                  <a:pos x="33" y="281"/>
                </a:cxn>
                <a:cxn ang="0">
                  <a:pos x="33" y="375"/>
                </a:cxn>
                <a:cxn ang="0">
                  <a:pos x="194" y="404"/>
                </a:cxn>
                <a:cxn ang="0">
                  <a:pos x="624" y="404"/>
                </a:cxn>
                <a:cxn ang="0">
                  <a:pos x="1054" y="404"/>
                </a:cxn>
                <a:cxn ang="0">
                  <a:pos x="1215" y="375"/>
                </a:cxn>
                <a:cxn ang="0">
                  <a:pos x="1215" y="281"/>
                </a:cxn>
              </a:cxnLst>
              <a:rect l="0" t="0" r="r" b="b"/>
              <a:pathLst>
                <a:path w="1248" h="416">
                  <a:moveTo>
                    <a:pt x="1215" y="281"/>
                  </a:moveTo>
                  <a:cubicBezTo>
                    <a:pt x="1106" y="0"/>
                    <a:pt x="1106" y="0"/>
                    <a:pt x="1106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33" y="281"/>
                    <a:pt x="33" y="281"/>
                    <a:pt x="33" y="281"/>
                  </a:cubicBezTo>
                  <a:cubicBezTo>
                    <a:pt x="33" y="281"/>
                    <a:pt x="0" y="334"/>
                    <a:pt x="33" y="375"/>
                  </a:cubicBezTo>
                  <a:cubicBezTo>
                    <a:pt x="66" y="416"/>
                    <a:pt x="78" y="404"/>
                    <a:pt x="194" y="404"/>
                  </a:cubicBezTo>
                  <a:cubicBezTo>
                    <a:pt x="311" y="404"/>
                    <a:pt x="624" y="404"/>
                    <a:pt x="624" y="404"/>
                  </a:cubicBezTo>
                  <a:cubicBezTo>
                    <a:pt x="624" y="404"/>
                    <a:pt x="937" y="404"/>
                    <a:pt x="1054" y="404"/>
                  </a:cubicBezTo>
                  <a:cubicBezTo>
                    <a:pt x="1170" y="404"/>
                    <a:pt x="1182" y="416"/>
                    <a:pt x="1215" y="375"/>
                  </a:cubicBezTo>
                  <a:cubicBezTo>
                    <a:pt x="1248" y="334"/>
                    <a:pt x="1215" y="281"/>
                    <a:pt x="1215" y="281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3608388" y="4848225"/>
              <a:ext cx="1925638" cy="69850"/>
            </a:xfrm>
            <a:custGeom>
              <a:avLst/>
              <a:gdLst/>
              <a:ahLst/>
              <a:cxnLst>
                <a:cxn ang="0">
                  <a:pos x="1198" y="0"/>
                </a:cxn>
                <a:cxn ang="0">
                  <a:pos x="0" y="0"/>
                </a:cxn>
                <a:cxn ang="0">
                  <a:pos x="8" y="14"/>
                </a:cxn>
                <a:cxn ang="0">
                  <a:pos x="75" y="44"/>
                </a:cxn>
                <a:cxn ang="0">
                  <a:pos x="169" y="42"/>
                </a:cxn>
                <a:cxn ang="0">
                  <a:pos x="599" y="42"/>
                </a:cxn>
                <a:cxn ang="0">
                  <a:pos x="1029" y="42"/>
                </a:cxn>
                <a:cxn ang="0">
                  <a:pos x="1123" y="44"/>
                </a:cxn>
                <a:cxn ang="0">
                  <a:pos x="1190" y="14"/>
                </a:cxn>
                <a:cxn ang="0">
                  <a:pos x="1198" y="0"/>
                </a:cxn>
              </a:cxnLst>
              <a:rect l="0" t="0" r="r" b="b"/>
              <a:pathLst>
                <a:path w="1198" h="44">
                  <a:moveTo>
                    <a:pt x="11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4" y="10"/>
                    <a:pt x="8" y="14"/>
                  </a:cubicBezTo>
                  <a:cubicBezTo>
                    <a:pt x="28" y="39"/>
                    <a:pt x="41" y="44"/>
                    <a:pt x="75" y="44"/>
                  </a:cubicBezTo>
                  <a:cubicBezTo>
                    <a:pt x="96" y="44"/>
                    <a:pt x="125" y="42"/>
                    <a:pt x="169" y="42"/>
                  </a:cubicBezTo>
                  <a:cubicBezTo>
                    <a:pt x="286" y="42"/>
                    <a:pt x="599" y="42"/>
                    <a:pt x="599" y="42"/>
                  </a:cubicBezTo>
                  <a:cubicBezTo>
                    <a:pt x="599" y="42"/>
                    <a:pt x="912" y="42"/>
                    <a:pt x="1029" y="42"/>
                  </a:cubicBezTo>
                  <a:cubicBezTo>
                    <a:pt x="1073" y="42"/>
                    <a:pt x="1102" y="44"/>
                    <a:pt x="1123" y="44"/>
                  </a:cubicBezTo>
                  <a:cubicBezTo>
                    <a:pt x="1157" y="44"/>
                    <a:pt x="1170" y="39"/>
                    <a:pt x="1190" y="14"/>
                  </a:cubicBezTo>
                  <a:cubicBezTo>
                    <a:pt x="1194" y="10"/>
                    <a:pt x="1196" y="5"/>
                    <a:pt x="1198" y="0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4548188" y="3244850"/>
              <a:ext cx="46038" cy="444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207000" y="4329113"/>
              <a:ext cx="74613" cy="2698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45" y="14"/>
                </a:cxn>
                <a:cxn ang="0">
                  <a:pos x="39" y="17"/>
                </a:cxn>
                <a:cxn ang="0">
                  <a:pos x="8" y="17"/>
                </a:cxn>
                <a:cxn ang="0">
                  <a:pos x="1" y="14"/>
                </a:cxn>
                <a:cxn ang="0">
                  <a:pos x="0" y="3"/>
                </a:cxn>
                <a:cxn ang="0">
                  <a:pos x="6" y="1"/>
                </a:cxn>
              </a:cxnLst>
              <a:rect l="0" t="0" r="r" b="b"/>
              <a:pathLst>
                <a:path w="46" h="17">
                  <a:moveTo>
                    <a:pt x="6" y="1"/>
                  </a:moveTo>
                  <a:cubicBezTo>
                    <a:pt x="18" y="1"/>
                    <a:pt x="24" y="1"/>
                    <a:pt x="37" y="1"/>
                  </a:cubicBezTo>
                  <a:cubicBezTo>
                    <a:pt x="40" y="1"/>
                    <a:pt x="43" y="2"/>
                    <a:pt x="44" y="3"/>
                  </a:cubicBezTo>
                  <a:cubicBezTo>
                    <a:pt x="44" y="8"/>
                    <a:pt x="45" y="10"/>
                    <a:pt x="45" y="14"/>
                  </a:cubicBezTo>
                  <a:cubicBezTo>
                    <a:pt x="46" y="16"/>
                    <a:pt x="43" y="17"/>
                    <a:pt x="39" y="17"/>
                  </a:cubicBezTo>
                  <a:cubicBezTo>
                    <a:pt x="27" y="17"/>
                    <a:pt x="21" y="17"/>
                    <a:pt x="8" y="17"/>
                  </a:cubicBezTo>
                  <a:cubicBezTo>
                    <a:pt x="5" y="17"/>
                    <a:pt x="2" y="16"/>
                    <a:pt x="1" y="14"/>
                  </a:cubicBezTo>
                  <a:cubicBezTo>
                    <a:pt x="1" y="10"/>
                    <a:pt x="1" y="8"/>
                    <a:pt x="0" y="3"/>
                  </a:cubicBezTo>
                  <a:cubicBezTo>
                    <a:pt x="0" y="2"/>
                    <a:pt x="3" y="0"/>
                    <a:pt x="6" y="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5211763" y="4362450"/>
              <a:ext cx="76200" cy="349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46" y="18"/>
                </a:cxn>
                <a:cxn ang="0">
                  <a:pos x="39" y="22"/>
                </a:cxn>
                <a:cxn ang="0">
                  <a:pos x="10" y="22"/>
                </a:cxn>
                <a:cxn ang="0">
                  <a:pos x="2" y="18"/>
                </a:cxn>
                <a:cxn ang="0">
                  <a:pos x="0" y="3"/>
                </a:cxn>
                <a:cxn ang="0">
                  <a:pos x="7" y="0"/>
                </a:cxn>
              </a:cxnLst>
              <a:rect l="0" t="0" r="r" b="b"/>
              <a:pathLst>
                <a:path w="47" h="22">
                  <a:moveTo>
                    <a:pt x="7" y="0"/>
                  </a:moveTo>
                  <a:cubicBezTo>
                    <a:pt x="19" y="0"/>
                    <a:pt x="24" y="0"/>
                    <a:pt x="36" y="0"/>
                  </a:cubicBezTo>
                  <a:cubicBezTo>
                    <a:pt x="40" y="0"/>
                    <a:pt x="44" y="1"/>
                    <a:pt x="44" y="3"/>
                  </a:cubicBezTo>
                  <a:cubicBezTo>
                    <a:pt x="45" y="9"/>
                    <a:pt x="45" y="12"/>
                    <a:pt x="46" y="18"/>
                  </a:cubicBezTo>
                  <a:cubicBezTo>
                    <a:pt x="47" y="21"/>
                    <a:pt x="43" y="22"/>
                    <a:pt x="39" y="22"/>
                  </a:cubicBezTo>
                  <a:cubicBezTo>
                    <a:pt x="27" y="22"/>
                    <a:pt x="22" y="22"/>
                    <a:pt x="10" y="22"/>
                  </a:cubicBezTo>
                  <a:cubicBezTo>
                    <a:pt x="6" y="22"/>
                    <a:pt x="2" y="20"/>
                    <a:pt x="2" y="18"/>
                  </a:cubicBezTo>
                  <a:cubicBezTo>
                    <a:pt x="1" y="12"/>
                    <a:pt x="1" y="9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5216525" y="4403725"/>
              <a:ext cx="77788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7" y="0"/>
                </a:cxn>
                <a:cxn ang="0">
                  <a:pos x="45" y="4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4">
                  <a:moveTo>
                    <a:pt x="8" y="0"/>
                  </a:moveTo>
                  <a:cubicBezTo>
                    <a:pt x="19" y="0"/>
                    <a:pt x="25" y="0"/>
                    <a:pt x="37" y="0"/>
                  </a:cubicBezTo>
                  <a:cubicBezTo>
                    <a:pt x="41" y="0"/>
                    <a:pt x="45" y="2"/>
                    <a:pt x="45" y="4"/>
                  </a:cubicBezTo>
                  <a:cubicBezTo>
                    <a:pt x="46" y="10"/>
                    <a:pt x="47" y="14"/>
                    <a:pt x="48" y="20"/>
                  </a:cubicBezTo>
                  <a:cubicBezTo>
                    <a:pt x="48" y="22"/>
                    <a:pt x="45" y="24"/>
                    <a:pt x="40" y="24"/>
                  </a:cubicBezTo>
                  <a:cubicBezTo>
                    <a:pt x="28" y="24"/>
                    <a:pt x="22" y="24"/>
                    <a:pt x="11" y="24"/>
                  </a:cubicBezTo>
                  <a:cubicBezTo>
                    <a:pt x="6" y="24"/>
                    <a:pt x="2" y="22"/>
                    <a:pt x="2" y="20"/>
                  </a:cubicBezTo>
                  <a:cubicBezTo>
                    <a:pt x="1" y="13"/>
                    <a:pt x="1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221288" y="4449763"/>
              <a:ext cx="79375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9" y="20"/>
                </a:cxn>
                <a:cxn ang="0">
                  <a:pos x="41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49" h="24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7" y="4"/>
                  </a:cubicBezTo>
                  <a:cubicBezTo>
                    <a:pt x="47" y="10"/>
                    <a:pt x="48" y="14"/>
                    <a:pt x="49" y="20"/>
                  </a:cubicBezTo>
                  <a:cubicBezTo>
                    <a:pt x="49" y="22"/>
                    <a:pt x="46" y="24"/>
                    <a:pt x="41" y="24"/>
                  </a:cubicBezTo>
                  <a:cubicBezTo>
                    <a:pt x="29" y="24"/>
                    <a:pt x="23" y="24"/>
                    <a:pt x="11" y="24"/>
                  </a:cubicBezTo>
                  <a:cubicBezTo>
                    <a:pt x="7" y="24"/>
                    <a:pt x="3" y="22"/>
                    <a:pt x="2" y="20"/>
                  </a:cubicBezTo>
                  <a:cubicBezTo>
                    <a:pt x="2" y="13"/>
                    <a:pt x="1" y="10"/>
                    <a:pt x="1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5227638" y="4494213"/>
              <a:ext cx="8096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9" y="21"/>
                </a:cxn>
                <a:cxn ang="0">
                  <a:pos x="41" y="25"/>
                </a:cxn>
                <a:cxn ang="0">
                  <a:pos x="11" y="25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50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7" y="4"/>
                  </a:cubicBezTo>
                  <a:cubicBezTo>
                    <a:pt x="48" y="11"/>
                    <a:pt x="48" y="14"/>
                    <a:pt x="49" y="21"/>
                  </a:cubicBezTo>
                  <a:cubicBezTo>
                    <a:pt x="50" y="23"/>
                    <a:pt x="46" y="25"/>
                    <a:pt x="41" y="25"/>
                  </a:cubicBezTo>
                  <a:cubicBezTo>
                    <a:pt x="29" y="25"/>
                    <a:pt x="23" y="25"/>
                    <a:pt x="11" y="25"/>
                  </a:cubicBezTo>
                  <a:cubicBezTo>
                    <a:pt x="6" y="25"/>
                    <a:pt x="2" y="23"/>
                    <a:pt x="2" y="20"/>
                  </a:cubicBezTo>
                  <a:cubicBezTo>
                    <a:pt x="1" y="14"/>
                    <a:pt x="1" y="11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5232400" y="4540250"/>
              <a:ext cx="82550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50" y="20"/>
                </a:cxn>
                <a:cxn ang="0">
                  <a:pos x="42" y="25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51" h="25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9" y="11"/>
                    <a:pt x="50" y="14"/>
                    <a:pt x="50" y="20"/>
                  </a:cubicBezTo>
                  <a:cubicBezTo>
                    <a:pt x="51" y="23"/>
                    <a:pt x="47" y="25"/>
                    <a:pt x="42" y="25"/>
                  </a:cubicBezTo>
                  <a:cubicBezTo>
                    <a:pt x="30" y="24"/>
                    <a:pt x="24" y="24"/>
                    <a:pt x="11" y="24"/>
                  </a:cubicBezTo>
                  <a:cubicBezTo>
                    <a:pt x="7" y="24"/>
                    <a:pt x="3" y="23"/>
                    <a:pt x="2" y="20"/>
                  </a:cubicBezTo>
                  <a:cubicBezTo>
                    <a:pt x="2" y="14"/>
                    <a:pt x="1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5121275" y="4329113"/>
              <a:ext cx="71438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6" y="0"/>
                </a:cxn>
                <a:cxn ang="0">
                  <a:pos x="43" y="3"/>
                </a:cxn>
                <a:cxn ang="0">
                  <a:pos x="44" y="14"/>
                </a:cxn>
                <a:cxn ang="0">
                  <a:pos x="38" y="17"/>
                </a:cxn>
                <a:cxn ang="0">
                  <a:pos x="7" y="17"/>
                </a:cxn>
                <a:cxn ang="0">
                  <a:pos x="1" y="14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45" h="17">
                  <a:moveTo>
                    <a:pt x="6" y="0"/>
                  </a:moveTo>
                  <a:cubicBezTo>
                    <a:pt x="18" y="0"/>
                    <a:pt x="24" y="0"/>
                    <a:pt x="36" y="0"/>
                  </a:cubicBezTo>
                  <a:cubicBezTo>
                    <a:pt x="40" y="0"/>
                    <a:pt x="43" y="2"/>
                    <a:pt x="43" y="3"/>
                  </a:cubicBezTo>
                  <a:cubicBezTo>
                    <a:pt x="44" y="7"/>
                    <a:pt x="44" y="10"/>
                    <a:pt x="44" y="14"/>
                  </a:cubicBezTo>
                  <a:cubicBezTo>
                    <a:pt x="45" y="16"/>
                    <a:pt x="42" y="17"/>
                    <a:pt x="38" y="17"/>
                  </a:cubicBezTo>
                  <a:cubicBezTo>
                    <a:pt x="26" y="17"/>
                    <a:pt x="20" y="17"/>
                    <a:pt x="7" y="17"/>
                  </a:cubicBezTo>
                  <a:cubicBezTo>
                    <a:pt x="4" y="17"/>
                    <a:pt x="1" y="15"/>
                    <a:pt x="1" y="14"/>
                  </a:cubicBezTo>
                  <a:cubicBezTo>
                    <a:pt x="0" y="10"/>
                    <a:pt x="0" y="7"/>
                    <a:pt x="0" y="3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5041900" y="4360863"/>
              <a:ext cx="155575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6" y="1"/>
                </a:cxn>
                <a:cxn ang="0">
                  <a:pos x="95" y="5"/>
                </a:cxn>
                <a:cxn ang="0">
                  <a:pos x="97" y="19"/>
                </a:cxn>
                <a:cxn ang="0">
                  <a:pos x="88" y="23"/>
                </a:cxn>
                <a:cxn ang="0">
                  <a:pos x="10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97" h="23">
                  <a:moveTo>
                    <a:pt x="8" y="0"/>
                  </a:moveTo>
                  <a:cubicBezTo>
                    <a:pt x="39" y="1"/>
                    <a:pt x="55" y="1"/>
                    <a:pt x="86" y="1"/>
                  </a:cubicBezTo>
                  <a:cubicBezTo>
                    <a:pt x="91" y="1"/>
                    <a:pt x="95" y="2"/>
                    <a:pt x="95" y="5"/>
                  </a:cubicBezTo>
                  <a:cubicBezTo>
                    <a:pt x="95" y="10"/>
                    <a:pt x="96" y="13"/>
                    <a:pt x="97" y="19"/>
                  </a:cubicBezTo>
                  <a:cubicBezTo>
                    <a:pt x="97" y="21"/>
                    <a:pt x="93" y="23"/>
                    <a:pt x="88" y="23"/>
                  </a:cubicBezTo>
                  <a:cubicBezTo>
                    <a:pt x="57" y="23"/>
                    <a:pt x="41" y="23"/>
                    <a:pt x="10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5103813" y="4403725"/>
              <a:ext cx="98425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1" y="0"/>
                </a:cxn>
                <a:cxn ang="0">
                  <a:pos x="60" y="4"/>
                </a:cxn>
                <a:cxn ang="0">
                  <a:pos x="62" y="19"/>
                </a:cxn>
                <a:cxn ang="0">
                  <a:pos x="53" y="24"/>
                </a:cxn>
                <a:cxn ang="0">
                  <a:pos x="10" y="24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62" h="24">
                  <a:moveTo>
                    <a:pt x="8" y="0"/>
                  </a:moveTo>
                  <a:cubicBezTo>
                    <a:pt x="25" y="0"/>
                    <a:pt x="34" y="0"/>
                    <a:pt x="51" y="0"/>
                  </a:cubicBezTo>
                  <a:cubicBezTo>
                    <a:pt x="56" y="0"/>
                    <a:pt x="60" y="2"/>
                    <a:pt x="60" y="4"/>
                  </a:cubicBezTo>
                  <a:cubicBezTo>
                    <a:pt x="61" y="10"/>
                    <a:pt x="61" y="13"/>
                    <a:pt x="62" y="19"/>
                  </a:cubicBezTo>
                  <a:cubicBezTo>
                    <a:pt x="62" y="22"/>
                    <a:pt x="58" y="24"/>
                    <a:pt x="53" y="24"/>
                  </a:cubicBezTo>
                  <a:cubicBezTo>
                    <a:pt x="36" y="24"/>
                    <a:pt x="27" y="24"/>
                    <a:pt x="10" y="24"/>
                  </a:cubicBezTo>
                  <a:cubicBezTo>
                    <a:pt x="5" y="24"/>
                    <a:pt x="1" y="22"/>
                    <a:pt x="1" y="19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5037138" y="4449763"/>
              <a:ext cx="169863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5" y="0"/>
                </a:cxn>
                <a:cxn ang="0">
                  <a:pos x="104" y="4"/>
                </a:cxn>
                <a:cxn ang="0">
                  <a:pos x="106" y="20"/>
                </a:cxn>
                <a:cxn ang="0">
                  <a:pos x="98" y="24"/>
                </a:cxn>
                <a:cxn ang="0">
                  <a:pos x="10" y="24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106" h="24">
                  <a:moveTo>
                    <a:pt x="8" y="0"/>
                  </a:moveTo>
                  <a:cubicBezTo>
                    <a:pt x="43" y="0"/>
                    <a:pt x="60" y="0"/>
                    <a:pt x="95" y="0"/>
                  </a:cubicBezTo>
                  <a:cubicBezTo>
                    <a:pt x="100" y="0"/>
                    <a:pt x="104" y="2"/>
                    <a:pt x="104" y="4"/>
                  </a:cubicBezTo>
                  <a:cubicBezTo>
                    <a:pt x="105" y="10"/>
                    <a:pt x="105" y="13"/>
                    <a:pt x="106" y="20"/>
                  </a:cubicBezTo>
                  <a:cubicBezTo>
                    <a:pt x="106" y="22"/>
                    <a:pt x="102" y="24"/>
                    <a:pt x="98" y="24"/>
                  </a:cubicBezTo>
                  <a:cubicBezTo>
                    <a:pt x="62" y="24"/>
                    <a:pt x="45" y="24"/>
                    <a:pt x="10" y="24"/>
                  </a:cubicBezTo>
                  <a:cubicBezTo>
                    <a:pt x="5" y="24"/>
                    <a:pt x="1" y="22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5135563" y="4494213"/>
              <a:ext cx="76200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8" y="20"/>
                </a:cxn>
                <a:cxn ang="0">
                  <a:pos x="40" y="25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6" y="4"/>
                  </a:cubicBezTo>
                  <a:cubicBezTo>
                    <a:pt x="47" y="11"/>
                    <a:pt x="47" y="14"/>
                    <a:pt x="48" y="20"/>
                  </a:cubicBezTo>
                  <a:cubicBezTo>
                    <a:pt x="48" y="23"/>
                    <a:pt x="45" y="25"/>
                    <a:pt x="40" y="25"/>
                  </a:cubicBezTo>
                  <a:cubicBezTo>
                    <a:pt x="28" y="24"/>
                    <a:pt x="22" y="24"/>
                    <a:pt x="10" y="24"/>
                  </a:cubicBezTo>
                  <a:cubicBezTo>
                    <a:pt x="5" y="24"/>
                    <a:pt x="2" y="23"/>
                    <a:pt x="1" y="20"/>
                  </a:cubicBezTo>
                  <a:cubicBezTo>
                    <a:pt x="1" y="14"/>
                    <a:pt x="1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5138738" y="4540250"/>
              <a:ext cx="79375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9" y="20"/>
                </a:cxn>
                <a:cxn ang="0">
                  <a:pos x="41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50" h="24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3" y="0"/>
                    <a:pt x="47" y="2"/>
                    <a:pt x="48" y="4"/>
                  </a:cubicBezTo>
                  <a:cubicBezTo>
                    <a:pt x="48" y="10"/>
                    <a:pt x="49" y="14"/>
                    <a:pt x="49" y="20"/>
                  </a:cubicBezTo>
                  <a:cubicBezTo>
                    <a:pt x="50" y="22"/>
                    <a:pt x="46" y="24"/>
                    <a:pt x="41" y="24"/>
                  </a:cubicBezTo>
                  <a:cubicBezTo>
                    <a:pt x="29" y="24"/>
                    <a:pt x="23" y="24"/>
                    <a:pt x="11" y="24"/>
                  </a:cubicBezTo>
                  <a:cubicBezTo>
                    <a:pt x="6" y="24"/>
                    <a:pt x="2" y="22"/>
                    <a:pt x="2" y="20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5038725" y="4329113"/>
              <a:ext cx="66675" cy="269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3" y="0"/>
                </a:cxn>
                <a:cxn ang="0">
                  <a:pos x="40" y="3"/>
                </a:cxn>
                <a:cxn ang="0">
                  <a:pos x="41" y="14"/>
                </a:cxn>
                <a:cxn ang="0">
                  <a:pos x="35" y="17"/>
                </a:cxn>
                <a:cxn ang="0">
                  <a:pos x="8" y="17"/>
                </a:cxn>
                <a:cxn ang="0">
                  <a:pos x="1" y="14"/>
                </a:cxn>
                <a:cxn ang="0">
                  <a:pos x="1" y="3"/>
                </a:cxn>
                <a:cxn ang="0">
                  <a:pos x="7" y="0"/>
                </a:cxn>
              </a:cxnLst>
              <a:rect l="0" t="0" r="r" b="b"/>
              <a:pathLst>
                <a:path w="41" h="17">
                  <a:moveTo>
                    <a:pt x="7" y="0"/>
                  </a:moveTo>
                  <a:cubicBezTo>
                    <a:pt x="17" y="0"/>
                    <a:pt x="23" y="0"/>
                    <a:pt x="33" y="0"/>
                  </a:cubicBezTo>
                  <a:cubicBezTo>
                    <a:pt x="37" y="0"/>
                    <a:pt x="40" y="2"/>
                    <a:pt x="40" y="3"/>
                  </a:cubicBezTo>
                  <a:cubicBezTo>
                    <a:pt x="40" y="7"/>
                    <a:pt x="40" y="9"/>
                    <a:pt x="41" y="14"/>
                  </a:cubicBezTo>
                  <a:cubicBezTo>
                    <a:pt x="41" y="15"/>
                    <a:pt x="38" y="17"/>
                    <a:pt x="35" y="17"/>
                  </a:cubicBezTo>
                  <a:cubicBezTo>
                    <a:pt x="24" y="17"/>
                    <a:pt x="19" y="17"/>
                    <a:pt x="8" y="17"/>
                  </a:cubicBezTo>
                  <a:cubicBezTo>
                    <a:pt x="4" y="17"/>
                    <a:pt x="1" y="15"/>
                    <a:pt x="1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0" y="2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957763" y="4329113"/>
              <a:ext cx="65088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" y="0"/>
                </a:cxn>
                <a:cxn ang="0">
                  <a:pos x="39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40" h="17">
                  <a:moveTo>
                    <a:pt x="6" y="0"/>
                  </a:moveTo>
                  <a:cubicBezTo>
                    <a:pt x="16" y="0"/>
                    <a:pt x="22" y="0"/>
                    <a:pt x="32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4"/>
                  </a:cubicBezTo>
                  <a:cubicBezTo>
                    <a:pt x="40" y="15"/>
                    <a:pt x="37" y="17"/>
                    <a:pt x="33" y="17"/>
                  </a:cubicBezTo>
                  <a:cubicBezTo>
                    <a:pt x="23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876800" y="4329113"/>
              <a:ext cx="61913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" y="0"/>
                </a:cxn>
                <a:cxn ang="0">
                  <a:pos x="39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7">
                  <a:moveTo>
                    <a:pt x="6" y="0"/>
                  </a:moveTo>
                  <a:cubicBezTo>
                    <a:pt x="17" y="0"/>
                    <a:pt x="22" y="0"/>
                    <a:pt x="32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794250" y="4329113"/>
              <a:ext cx="63500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6">
                  <a:moveTo>
                    <a:pt x="6" y="0"/>
                  </a:moveTo>
                  <a:cubicBezTo>
                    <a:pt x="17" y="0"/>
                    <a:pt x="22" y="0"/>
                    <a:pt x="33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3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713288" y="4329113"/>
              <a:ext cx="61913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6">
                  <a:moveTo>
                    <a:pt x="6" y="0"/>
                  </a:moveTo>
                  <a:cubicBezTo>
                    <a:pt x="17" y="0"/>
                    <a:pt x="22" y="0"/>
                    <a:pt x="33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3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29150" y="4329113"/>
              <a:ext cx="63500" cy="254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7" y="16"/>
                </a:cxn>
                <a:cxn ang="0">
                  <a:pos x="0" y="13"/>
                </a:cxn>
                <a:cxn ang="0">
                  <a:pos x="1" y="2"/>
                </a:cxn>
                <a:cxn ang="0">
                  <a:pos x="7" y="0"/>
                </a:cxn>
              </a:cxnLst>
              <a:rect l="0" t="0" r="r" b="b"/>
              <a:pathLst>
                <a:path w="40" h="16">
                  <a:moveTo>
                    <a:pt x="7" y="0"/>
                  </a:moveTo>
                  <a:cubicBezTo>
                    <a:pt x="18" y="0"/>
                    <a:pt x="23" y="0"/>
                    <a:pt x="34" y="0"/>
                  </a:cubicBezTo>
                  <a:cubicBezTo>
                    <a:pt x="37" y="0"/>
                    <a:pt x="40" y="1"/>
                    <a:pt x="40" y="3"/>
                  </a:cubicBezTo>
                  <a:cubicBezTo>
                    <a:pt x="40" y="7"/>
                    <a:pt x="40" y="9"/>
                    <a:pt x="40" y="13"/>
                  </a:cubicBezTo>
                  <a:cubicBezTo>
                    <a:pt x="40" y="15"/>
                    <a:pt x="37" y="16"/>
                    <a:pt x="33" y="16"/>
                  </a:cubicBezTo>
                  <a:cubicBezTo>
                    <a:pt x="23" y="16"/>
                    <a:pt x="17" y="16"/>
                    <a:pt x="7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1" y="9"/>
                    <a:pt x="1" y="7"/>
                    <a:pt x="1" y="2"/>
                  </a:cubicBezTo>
                  <a:cubicBezTo>
                    <a:pt x="1" y="1"/>
                    <a:pt x="4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546600" y="4327525"/>
              <a:ext cx="65088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1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7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0" h="17">
                  <a:moveTo>
                    <a:pt x="8" y="0"/>
                  </a:moveTo>
                  <a:cubicBezTo>
                    <a:pt x="18" y="0"/>
                    <a:pt x="23" y="1"/>
                    <a:pt x="34" y="1"/>
                  </a:cubicBezTo>
                  <a:cubicBezTo>
                    <a:pt x="38" y="1"/>
                    <a:pt x="40" y="2"/>
                    <a:pt x="40" y="3"/>
                  </a:cubicBezTo>
                  <a:cubicBezTo>
                    <a:pt x="40" y="8"/>
                    <a:pt x="40" y="10"/>
                    <a:pt x="40" y="14"/>
                  </a:cubicBezTo>
                  <a:cubicBezTo>
                    <a:pt x="40" y="16"/>
                    <a:pt x="37" y="17"/>
                    <a:pt x="33" y="17"/>
                  </a:cubicBezTo>
                  <a:cubicBezTo>
                    <a:pt x="23" y="17"/>
                    <a:pt x="17" y="17"/>
                    <a:pt x="7" y="17"/>
                  </a:cubicBezTo>
                  <a:cubicBezTo>
                    <a:pt x="3" y="17"/>
                    <a:pt x="0" y="16"/>
                    <a:pt x="0" y="14"/>
                  </a:cubicBezTo>
                  <a:cubicBezTo>
                    <a:pt x="1" y="10"/>
                    <a:pt x="1" y="8"/>
                    <a:pt x="1" y="3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465638" y="4327525"/>
              <a:ext cx="63500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0" h="17">
                  <a:moveTo>
                    <a:pt x="8" y="0"/>
                  </a:moveTo>
                  <a:cubicBezTo>
                    <a:pt x="18" y="0"/>
                    <a:pt x="24" y="0"/>
                    <a:pt x="34" y="0"/>
                  </a:cubicBezTo>
                  <a:cubicBezTo>
                    <a:pt x="38" y="0"/>
                    <a:pt x="40" y="2"/>
                    <a:pt x="40" y="3"/>
                  </a:cubicBezTo>
                  <a:cubicBezTo>
                    <a:pt x="40" y="8"/>
                    <a:pt x="40" y="10"/>
                    <a:pt x="40" y="14"/>
                  </a:cubicBezTo>
                  <a:cubicBezTo>
                    <a:pt x="40" y="16"/>
                    <a:pt x="37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6"/>
                    <a:pt x="0" y="14"/>
                  </a:cubicBezTo>
                  <a:cubicBezTo>
                    <a:pt x="1" y="10"/>
                    <a:pt x="1" y="7"/>
                    <a:pt x="1" y="3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383088" y="4327525"/>
              <a:ext cx="66675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8" y="0"/>
                    <a:pt x="24" y="0"/>
                    <a:pt x="34" y="0"/>
                  </a:cubicBezTo>
                  <a:cubicBezTo>
                    <a:pt x="38" y="0"/>
                    <a:pt x="41" y="2"/>
                    <a:pt x="40" y="3"/>
                  </a:cubicBezTo>
                  <a:cubicBezTo>
                    <a:pt x="40" y="7"/>
                    <a:pt x="40" y="10"/>
                    <a:pt x="40" y="14"/>
                  </a:cubicBezTo>
                  <a:cubicBezTo>
                    <a:pt x="40" y="15"/>
                    <a:pt x="37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300538" y="4327525"/>
              <a:ext cx="66675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40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219575" y="4327525"/>
              <a:ext cx="65088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39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137025" y="4327525"/>
              <a:ext cx="66675" cy="254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8" y="0"/>
                </a:cxn>
              </a:cxnLst>
              <a:rect l="0" t="0" r="r" b="b"/>
              <a:pathLst>
                <a:path w="41" h="16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1" y="9"/>
                    <a:pt x="1" y="7"/>
                    <a:pt x="2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054475" y="4327525"/>
              <a:ext cx="66675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" y="0"/>
                </a:cxn>
                <a:cxn ang="0">
                  <a:pos x="42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7" y="16"/>
                </a:cxn>
                <a:cxn ang="0">
                  <a:pos x="1" y="13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42" h="16">
                  <a:moveTo>
                    <a:pt x="10" y="0"/>
                  </a:moveTo>
                  <a:cubicBezTo>
                    <a:pt x="20" y="0"/>
                    <a:pt x="25" y="0"/>
                    <a:pt x="36" y="0"/>
                  </a:cubicBezTo>
                  <a:cubicBezTo>
                    <a:pt x="40" y="0"/>
                    <a:pt x="42" y="1"/>
                    <a:pt x="42" y="3"/>
                  </a:cubicBezTo>
                  <a:cubicBezTo>
                    <a:pt x="41" y="7"/>
                    <a:pt x="41" y="9"/>
                    <a:pt x="40" y="13"/>
                  </a:cubicBezTo>
                  <a:cubicBezTo>
                    <a:pt x="40" y="15"/>
                    <a:pt x="37" y="16"/>
                    <a:pt x="33" y="16"/>
                  </a:cubicBezTo>
                  <a:cubicBezTo>
                    <a:pt x="23" y="16"/>
                    <a:pt x="17" y="16"/>
                    <a:pt x="7" y="16"/>
                  </a:cubicBezTo>
                  <a:cubicBezTo>
                    <a:pt x="3" y="16"/>
                    <a:pt x="0" y="15"/>
                    <a:pt x="1" y="13"/>
                  </a:cubicBezTo>
                  <a:cubicBezTo>
                    <a:pt x="1" y="9"/>
                    <a:pt x="2" y="7"/>
                    <a:pt x="3" y="3"/>
                  </a:cubicBezTo>
                  <a:cubicBezTo>
                    <a:pt x="3" y="1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3971925" y="4327525"/>
              <a:ext cx="66675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" y="0"/>
                </a:cxn>
                <a:cxn ang="0">
                  <a:pos x="42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3" y="2"/>
                </a:cxn>
                <a:cxn ang="0">
                  <a:pos x="10" y="0"/>
                </a:cxn>
              </a:cxnLst>
              <a:rect l="0" t="0" r="r" b="b"/>
              <a:pathLst>
                <a:path w="42" h="16">
                  <a:moveTo>
                    <a:pt x="10" y="0"/>
                  </a:moveTo>
                  <a:cubicBezTo>
                    <a:pt x="20" y="0"/>
                    <a:pt x="26" y="0"/>
                    <a:pt x="36" y="0"/>
                  </a:cubicBezTo>
                  <a:cubicBezTo>
                    <a:pt x="40" y="0"/>
                    <a:pt x="42" y="1"/>
                    <a:pt x="42" y="3"/>
                  </a:cubicBezTo>
                  <a:cubicBezTo>
                    <a:pt x="41" y="7"/>
                    <a:pt x="41" y="9"/>
                    <a:pt x="40" y="13"/>
                  </a:cubicBezTo>
                  <a:cubicBezTo>
                    <a:pt x="40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1" y="9"/>
                    <a:pt x="2" y="7"/>
                    <a:pt x="3" y="2"/>
                  </a:cubicBezTo>
                  <a:cubicBezTo>
                    <a:pt x="3" y="1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3878263" y="4325938"/>
              <a:ext cx="76200" cy="269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7" y="3"/>
                </a:cxn>
                <a:cxn ang="0">
                  <a:pos x="44" y="14"/>
                </a:cxn>
                <a:cxn ang="0">
                  <a:pos x="37" y="17"/>
                </a:cxn>
                <a:cxn ang="0">
                  <a:pos x="6" y="17"/>
                </a:cxn>
                <a:cxn ang="0">
                  <a:pos x="1" y="14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47" h="17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5" y="0"/>
                    <a:pt x="47" y="2"/>
                    <a:pt x="47" y="3"/>
                  </a:cubicBezTo>
                  <a:cubicBezTo>
                    <a:pt x="46" y="8"/>
                    <a:pt x="45" y="10"/>
                    <a:pt x="44" y="14"/>
                  </a:cubicBezTo>
                  <a:cubicBezTo>
                    <a:pt x="44" y="16"/>
                    <a:pt x="41" y="17"/>
                    <a:pt x="37" y="17"/>
                  </a:cubicBezTo>
                  <a:cubicBezTo>
                    <a:pt x="25" y="17"/>
                    <a:pt x="19" y="17"/>
                    <a:pt x="6" y="17"/>
                  </a:cubicBezTo>
                  <a:cubicBezTo>
                    <a:pt x="3" y="17"/>
                    <a:pt x="0" y="16"/>
                    <a:pt x="1" y="14"/>
                  </a:cubicBezTo>
                  <a:cubicBezTo>
                    <a:pt x="2" y="10"/>
                    <a:pt x="2" y="8"/>
                    <a:pt x="4" y="3"/>
                  </a:cubicBezTo>
                  <a:cubicBezTo>
                    <a:pt x="4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953000" y="4360863"/>
              <a:ext cx="71438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9" y="0"/>
                    <a:pt x="43" y="2"/>
                    <a:pt x="43" y="4"/>
                  </a:cubicBezTo>
                  <a:cubicBezTo>
                    <a:pt x="43" y="10"/>
                    <a:pt x="44" y="13"/>
                    <a:pt x="44" y="19"/>
                  </a:cubicBezTo>
                  <a:cubicBezTo>
                    <a:pt x="44" y="21"/>
                    <a:pt x="41" y="23"/>
                    <a:pt x="36" y="23"/>
                  </a:cubicBezTo>
                  <a:cubicBezTo>
                    <a:pt x="25" y="23"/>
                    <a:pt x="20" y="23"/>
                    <a:pt x="8" y="23"/>
                  </a:cubicBezTo>
                  <a:cubicBezTo>
                    <a:pt x="4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4864100" y="4360863"/>
              <a:ext cx="69850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3" y="10"/>
                    <a:pt x="43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773613" y="4360863"/>
              <a:ext cx="71438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6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5" y="0"/>
                    <a:pt x="36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4" y="10"/>
                    <a:pt x="44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684713" y="4360863"/>
              <a:ext cx="69850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3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9" y="0"/>
                    <a:pt x="43" y="2"/>
                    <a:pt x="43" y="4"/>
                  </a:cubicBezTo>
                  <a:cubicBezTo>
                    <a:pt x="43" y="10"/>
                    <a:pt x="43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4595813" y="4360863"/>
              <a:ext cx="68263" cy="349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6" y="0"/>
                </a:cxn>
                <a:cxn ang="0">
                  <a:pos x="43" y="4"/>
                </a:cxn>
                <a:cxn ang="0">
                  <a:pos x="43" y="19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3" h="22">
                  <a:moveTo>
                    <a:pt x="8" y="0"/>
                  </a:moveTo>
                  <a:cubicBezTo>
                    <a:pt x="19" y="0"/>
                    <a:pt x="25" y="0"/>
                    <a:pt x="36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3" y="10"/>
                    <a:pt x="43" y="13"/>
                    <a:pt x="43" y="19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8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505325" y="4360863"/>
              <a:ext cx="71438" cy="349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43" y="19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1" y="3"/>
                </a:cxn>
                <a:cxn ang="0">
                  <a:pos x="9" y="0"/>
                </a:cxn>
              </a:cxnLst>
              <a:rect l="0" t="0" r="r" b="b"/>
              <a:pathLst>
                <a:path w="44" h="22">
                  <a:moveTo>
                    <a:pt x="9" y="0"/>
                  </a:moveTo>
                  <a:cubicBezTo>
                    <a:pt x="20" y="0"/>
                    <a:pt x="25" y="0"/>
                    <a:pt x="36" y="0"/>
                  </a:cubicBezTo>
                  <a:cubicBezTo>
                    <a:pt x="40" y="0"/>
                    <a:pt x="44" y="1"/>
                    <a:pt x="44" y="3"/>
                  </a:cubicBezTo>
                  <a:cubicBezTo>
                    <a:pt x="43" y="9"/>
                    <a:pt x="43" y="12"/>
                    <a:pt x="43" y="19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8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0" y="12"/>
                    <a:pt x="0" y="9"/>
                    <a:pt x="1" y="3"/>
                  </a:cubicBezTo>
                  <a:cubicBezTo>
                    <a:pt x="1" y="1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4414838" y="4360863"/>
              <a:ext cx="71438" cy="349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7" y="0"/>
                </a:cxn>
                <a:cxn ang="0">
                  <a:pos x="44" y="3"/>
                </a:cxn>
                <a:cxn ang="0">
                  <a:pos x="43" y="18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1" y="3"/>
                </a:cxn>
                <a:cxn ang="0">
                  <a:pos x="9" y="0"/>
                </a:cxn>
              </a:cxnLst>
              <a:rect l="0" t="0" r="r" b="b"/>
              <a:pathLst>
                <a:path w="44" h="22">
                  <a:moveTo>
                    <a:pt x="9" y="0"/>
                  </a:moveTo>
                  <a:cubicBezTo>
                    <a:pt x="20" y="0"/>
                    <a:pt x="26" y="0"/>
                    <a:pt x="37" y="0"/>
                  </a:cubicBezTo>
                  <a:cubicBezTo>
                    <a:pt x="41" y="0"/>
                    <a:pt x="44" y="1"/>
                    <a:pt x="44" y="3"/>
                  </a:cubicBezTo>
                  <a:cubicBezTo>
                    <a:pt x="44" y="9"/>
                    <a:pt x="43" y="12"/>
                    <a:pt x="43" y="18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9" y="22"/>
                    <a:pt x="7" y="22"/>
                  </a:cubicBezTo>
                  <a:cubicBezTo>
                    <a:pt x="3" y="22"/>
                    <a:pt x="0" y="20"/>
                    <a:pt x="0" y="18"/>
                  </a:cubicBezTo>
                  <a:cubicBezTo>
                    <a:pt x="0" y="12"/>
                    <a:pt x="1" y="9"/>
                    <a:pt x="1" y="3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4325938" y="4359275"/>
              <a:ext cx="71438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7" y="1"/>
                </a:cxn>
                <a:cxn ang="0">
                  <a:pos x="44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1"/>
                    <a:pt x="26" y="1"/>
                    <a:pt x="37" y="1"/>
                  </a:cubicBezTo>
                  <a:cubicBezTo>
                    <a:pt x="41" y="1"/>
                    <a:pt x="45" y="2"/>
                    <a:pt x="44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9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235450" y="4359275"/>
              <a:ext cx="71438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7" y="0"/>
                </a:cxn>
                <a:cxn ang="0">
                  <a:pos x="45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0"/>
                    <a:pt x="26" y="0"/>
                    <a:pt x="37" y="0"/>
                  </a:cubicBezTo>
                  <a:cubicBezTo>
                    <a:pt x="42" y="0"/>
                    <a:pt x="45" y="2"/>
                    <a:pt x="45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4144963" y="4359275"/>
              <a:ext cx="73025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0"/>
                    <a:pt x="27" y="0"/>
                    <a:pt x="38" y="0"/>
                  </a:cubicBezTo>
                  <a:cubicBezTo>
                    <a:pt x="42" y="0"/>
                    <a:pt x="45" y="2"/>
                    <a:pt x="45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4054475" y="4359275"/>
              <a:ext cx="746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9" y="0"/>
                </a:cxn>
                <a:cxn ang="0">
                  <a:pos x="46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1" y="19"/>
                </a:cxn>
                <a:cxn ang="0">
                  <a:pos x="3" y="4"/>
                </a:cxn>
                <a:cxn ang="0">
                  <a:pos x="11" y="0"/>
                </a:cxn>
              </a:cxnLst>
              <a:rect l="0" t="0" r="r" b="b"/>
              <a:pathLst>
                <a:path w="47" h="23">
                  <a:moveTo>
                    <a:pt x="11" y="0"/>
                  </a:moveTo>
                  <a:cubicBezTo>
                    <a:pt x="23" y="0"/>
                    <a:pt x="28" y="0"/>
                    <a:pt x="39" y="0"/>
                  </a:cubicBezTo>
                  <a:cubicBezTo>
                    <a:pt x="43" y="0"/>
                    <a:pt x="47" y="2"/>
                    <a:pt x="46" y="4"/>
                  </a:cubicBezTo>
                  <a:cubicBezTo>
                    <a:pt x="45" y="10"/>
                    <a:pt x="45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3" y="23"/>
                    <a:pt x="0" y="21"/>
                    <a:pt x="1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3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3963988" y="4359275"/>
              <a:ext cx="746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9" y="0"/>
                </a:cxn>
                <a:cxn ang="0">
                  <a:pos x="46" y="4"/>
                </a:cxn>
                <a:cxn ang="0">
                  <a:pos x="44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47" h="23">
                  <a:moveTo>
                    <a:pt x="12" y="0"/>
                  </a:moveTo>
                  <a:cubicBezTo>
                    <a:pt x="23" y="0"/>
                    <a:pt x="28" y="0"/>
                    <a:pt x="39" y="0"/>
                  </a:cubicBezTo>
                  <a:cubicBezTo>
                    <a:pt x="44" y="0"/>
                    <a:pt x="47" y="2"/>
                    <a:pt x="46" y="4"/>
                  </a:cubicBezTo>
                  <a:cubicBezTo>
                    <a:pt x="45" y="10"/>
                    <a:pt x="45" y="13"/>
                    <a:pt x="44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4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3868738" y="4359275"/>
              <a:ext cx="79375" cy="349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45" y="19"/>
                </a:cxn>
                <a:cxn ang="0">
                  <a:pos x="36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4" y="4"/>
                </a:cxn>
                <a:cxn ang="0">
                  <a:pos x="13" y="0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24" y="0"/>
                    <a:pt x="30" y="0"/>
                    <a:pt x="41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7" y="10"/>
                    <a:pt x="46" y="13"/>
                    <a:pt x="45" y="19"/>
                  </a:cubicBezTo>
                  <a:cubicBezTo>
                    <a:pt x="44" y="21"/>
                    <a:pt x="40" y="22"/>
                    <a:pt x="36" y="22"/>
                  </a:cubicBezTo>
                  <a:cubicBezTo>
                    <a:pt x="25" y="22"/>
                    <a:pt x="19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2" y="13"/>
                    <a:pt x="2" y="10"/>
                    <a:pt x="4" y="4"/>
                  </a:cubicBezTo>
                  <a:cubicBezTo>
                    <a:pt x="5" y="2"/>
                    <a:pt x="8" y="0"/>
                    <a:pt x="1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3857625" y="4400550"/>
              <a:ext cx="130175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3" y="1"/>
                </a:cxn>
                <a:cxn ang="0">
                  <a:pos x="81" y="5"/>
                </a:cxn>
                <a:cxn ang="0">
                  <a:pos x="78" y="20"/>
                </a:cxn>
                <a:cxn ang="0">
                  <a:pos x="69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81" h="24">
                  <a:moveTo>
                    <a:pt x="14" y="0"/>
                  </a:moveTo>
                  <a:cubicBezTo>
                    <a:pt x="38" y="0"/>
                    <a:pt x="50" y="0"/>
                    <a:pt x="73" y="1"/>
                  </a:cubicBezTo>
                  <a:cubicBezTo>
                    <a:pt x="78" y="1"/>
                    <a:pt x="81" y="2"/>
                    <a:pt x="81" y="5"/>
                  </a:cubicBezTo>
                  <a:cubicBezTo>
                    <a:pt x="80" y="11"/>
                    <a:pt x="79" y="14"/>
                    <a:pt x="78" y="20"/>
                  </a:cubicBezTo>
                  <a:cubicBezTo>
                    <a:pt x="78" y="22"/>
                    <a:pt x="74" y="24"/>
                    <a:pt x="69" y="24"/>
                  </a:cubicBezTo>
                  <a:cubicBezTo>
                    <a:pt x="45" y="24"/>
                    <a:pt x="33" y="24"/>
                    <a:pt x="9" y="24"/>
                  </a:cubicBezTo>
                  <a:cubicBezTo>
                    <a:pt x="4" y="24"/>
                    <a:pt x="0" y="22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5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3848100" y="4446588"/>
              <a:ext cx="150813" cy="381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5" y="0"/>
                </a:cxn>
                <a:cxn ang="0">
                  <a:pos x="93" y="4"/>
                </a:cxn>
                <a:cxn ang="0">
                  <a:pos x="91" y="19"/>
                </a:cxn>
                <a:cxn ang="0">
                  <a:pos x="81" y="24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94" h="24">
                  <a:moveTo>
                    <a:pt x="14" y="0"/>
                  </a:moveTo>
                  <a:cubicBezTo>
                    <a:pt x="43" y="0"/>
                    <a:pt x="57" y="0"/>
                    <a:pt x="85" y="0"/>
                  </a:cubicBezTo>
                  <a:cubicBezTo>
                    <a:pt x="90" y="0"/>
                    <a:pt x="94" y="2"/>
                    <a:pt x="93" y="4"/>
                  </a:cubicBezTo>
                  <a:cubicBezTo>
                    <a:pt x="92" y="10"/>
                    <a:pt x="92" y="13"/>
                    <a:pt x="91" y="19"/>
                  </a:cubicBezTo>
                  <a:cubicBezTo>
                    <a:pt x="91" y="22"/>
                    <a:pt x="86" y="24"/>
                    <a:pt x="81" y="24"/>
                  </a:cubicBezTo>
                  <a:cubicBezTo>
                    <a:pt x="53" y="23"/>
                    <a:pt x="38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5" y="1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3838575" y="4489450"/>
              <a:ext cx="203200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8" y="1"/>
                </a:cxn>
                <a:cxn ang="0">
                  <a:pos x="126" y="5"/>
                </a:cxn>
                <a:cxn ang="0">
                  <a:pos x="124" y="20"/>
                </a:cxn>
                <a:cxn ang="0">
                  <a:pos x="115" y="25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4" y="5"/>
                </a:cxn>
                <a:cxn ang="0">
                  <a:pos x="14" y="0"/>
                </a:cxn>
              </a:cxnLst>
              <a:rect l="0" t="0" r="r" b="b"/>
              <a:pathLst>
                <a:path w="127" h="25">
                  <a:moveTo>
                    <a:pt x="14" y="0"/>
                  </a:moveTo>
                  <a:cubicBezTo>
                    <a:pt x="56" y="1"/>
                    <a:pt x="77" y="1"/>
                    <a:pt x="118" y="1"/>
                  </a:cubicBezTo>
                  <a:cubicBezTo>
                    <a:pt x="123" y="1"/>
                    <a:pt x="127" y="3"/>
                    <a:pt x="126" y="5"/>
                  </a:cubicBezTo>
                  <a:cubicBezTo>
                    <a:pt x="125" y="11"/>
                    <a:pt x="125" y="14"/>
                    <a:pt x="124" y="20"/>
                  </a:cubicBezTo>
                  <a:cubicBezTo>
                    <a:pt x="124" y="23"/>
                    <a:pt x="119" y="25"/>
                    <a:pt x="115" y="25"/>
                  </a:cubicBezTo>
                  <a:cubicBezTo>
                    <a:pt x="73" y="25"/>
                    <a:pt x="52" y="25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4"/>
                    <a:pt x="3" y="11"/>
                    <a:pt x="4" y="5"/>
                  </a:cubicBezTo>
                  <a:cubicBezTo>
                    <a:pt x="4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3829050" y="4535488"/>
              <a:ext cx="107950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8" y="0"/>
                </a:cxn>
                <a:cxn ang="0">
                  <a:pos x="67" y="4"/>
                </a:cxn>
                <a:cxn ang="0">
                  <a:pos x="64" y="20"/>
                </a:cxn>
                <a:cxn ang="0">
                  <a:pos x="54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67" h="24">
                  <a:moveTo>
                    <a:pt x="14" y="0"/>
                  </a:moveTo>
                  <a:cubicBezTo>
                    <a:pt x="32" y="0"/>
                    <a:pt x="41" y="0"/>
                    <a:pt x="58" y="0"/>
                  </a:cubicBezTo>
                  <a:cubicBezTo>
                    <a:pt x="63" y="0"/>
                    <a:pt x="67" y="2"/>
                    <a:pt x="67" y="4"/>
                  </a:cubicBezTo>
                  <a:cubicBezTo>
                    <a:pt x="66" y="10"/>
                    <a:pt x="65" y="13"/>
                    <a:pt x="64" y="20"/>
                  </a:cubicBezTo>
                  <a:cubicBezTo>
                    <a:pt x="64" y="22"/>
                    <a:pt x="59" y="24"/>
                    <a:pt x="54" y="24"/>
                  </a:cubicBezTo>
                  <a:cubicBezTo>
                    <a:pt x="36" y="24"/>
                    <a:pt x="27" y="24"/>
                    <a:pt x="9" y="24"/>
                  </a:cubicBezTo>
                  <a:cubicBezTo>
                    <a:pt x="4" y="24"/>
                    <a:pt x="0" y="22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4" y="1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3994150" y="4402138"/>
              <a:ext cx="8096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0" h="23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0" y="1"/>
                    <a:pt x="50" y="4"/>
                  </a:cubicBezTo>
                  <a:cubicBezTo>
                    <a:pt x="49" y="10"/>
                    <a:pt x="49" y="13"/>
                    <a:pt x="48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7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4" y="1"/>
                    <a:pt x="8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4087813" y="4402138"/>
              <a:ext cx="79375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0" h="23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6" y="0"/>
                    <a:pt x="50" y="2"/>
                    <a:pt x="50" y="4"/>
                  </a:cubicBezTo>
                  <a:cubicBezTo>
                    <a:pt x="49" y="10"/>
                    <a:pt x="49" y="13"/>
                    <a:pt x="48" y="19"/>
                  </a:cubicBezTo>
                  <a:cubicBezTo>
                    <a:pt x="48" y="21"/>
                    <a:pt x="44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3" y="1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183063" y="4402138"/>
              <a:ext cx="76200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8" h="23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8" y="2"/>
                    <a:pt x="48" y="4"/>
                  </a:cubicBezTo>
                  <a:cubicBezTo>
                    <a:pt x="48" y="10"/>
                    <a:pt x="47" y="13"/>
                    <a:pt x="47" y="19"/>
                  </a:cubicBezTo>
                  <a:cubicBezTo>
                    <a:pt x="46" y="21"/>
                    <a:pt x="43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4273550" y="4402138"/>
              <a:ext cx="79375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49" h="23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8" y="10"/>
                    <a:pt x="48" y="13"/>
                    <a:pt x="47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367213" y="440213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8" h="23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4459288" y="4402138"/>
              <a:ext cx="76200" cy="396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8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3"/>
                    <a:pt x="0" y="22"/>
                    <a:pt x="1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4551363" y="44021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6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6" y="13"/>
                    <a:pt x="46" y="20"/>
                  </a:cubicBezTo>
                  <a:cubicBezTo>
                    <a:pt x="46" y="22"/>
                    <a:pt x="42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13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4643438" y="44021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1"/>
                </a:cxn>
                <a:cxn ang="0">
                  <a:pos x="47" y="5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1"/>
                  </a:cubicBezTo>
                  <a:cubicBezTo>
                    <a:pt x="43" y="1"/>
                    <a:pt x="47" y="2"/>
                    <a:pt x="47" y="5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4737100" y="4403725"/>
              <a:ext cx="73025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6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6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1"/>
                    <a:pt x="46" y="4"/>
                  </a:cubicBezTo>
                  <a:cubicBezTo>
                    <a:pt x="46" y="10"/>
                    <a:pt x="46" y="13"/>
                    <a:pt x="46" y="19"/>
                  </a:cubicBezTo>
                  <a:cubicBezTo>
                    <a:pt x="46" y="21"/>
                    <a:pt x="42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4827588" y="440372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7" y="19"/>
                </a:cxn>
                <a:cxn ang="0">
                  <a:pos x="39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6" y="2"/>
                    <a:pt x="46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4919663" y="44037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3">
                  <a:moveTo>
                    <a:pt x="9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8" y="19"/>
                  </a:cubicBezTo>
                  <a:cubicBezTo>
                    <a:pt x="48" y="21"/>
                    <a:pt x="44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013325" y="440372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8" y="19"/>
                </a:cxn>
                <a:cxn ang="0">
                  <a:pos x="40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8" y="19"/>
                  </a:cubicBezTo>
                  <a:cubicBezTo>
                    <a:pt x="48" y="22"/>
                    <a:pt x="44" y="23"/>
                    <a:pt x="40" y="23"/>
                  </a:cubicBezTo>
                  <a:cubicBezTo>
                    <a:pt x="28" y="23"/>
                    <a:pt x="21" y="23"/>
                    <a:pt x="9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0" name="Freeform 92"/>
            <p:cNvSpPr/>
            <p:nvPr/>
          </p:nvSpPr>
          <p:spPr bwMode="auto">
            <a:xfrm>
              <a:off x="4013200" y="4446588"/>
              <a:ext cx="825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1" h="24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1" y="2"/>
                    <a:pt x="50" y="4"/>
                  </a:cubicBezTo>
                  <a:cubicBezTo>
                    <a:pt x="49" y="10"/>
                    <a:pt x="49" y="13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4108450" y="4446588"/>
              <a:ext cx="8096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4">
                  <a:moveTo>
                    <a:pt x="11" y="0"/>
                  </a:moveTo>
                  <a:cubicBezTo>
                    <a:pt x="23" y="0"/>
                    <a:pt x="30" y="0"/>
                    <a:pt x="42" y="0"/>
                  </a:cubicBezTo>
                  <a:cubicBezTo>
                    <a:pt x="46" y="0"/>
                    <a:pt x="50" y="2"/>
                    <a:pt x="50" y="4"/>
                  </a:cubicBezTo>
                  <a:cubicBezTo>
                    <a:pt x="49" y="10"/>
                    <a:pt x="49" y="13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2" y="10"/>
                    <a:pt x="2" y="4"/>
                  </a:cubicBezTo>
                  <a:cubicBezTo>
                    <a:pt x="3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2" name="Freeform 94"/>
            <p:cNvSpPr/>
            <p:nvPr/>
          </p:nvSpPr>
          <p:spPr bwMode="auto">
            <a:xfrm>
              <a:off x="4203700" y="444658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0"/>
                </a:cxn>
                <a:cxn ang="0">
                  <a:pos x="49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9" y="0"/>
                    <a:pt x="41" y="0"/>
                  </a:cubicBezTo>
                  <a:cubicBezTo>
                    <a:pt x="45" y="0"/>
                    <a:pt x="49" y="2"/>
                    <a:pt x="49" y="4"/>
                  </a:cubicBezTo>
                  <a:cubicBezTo>
                    <a:pt x="48" y="11"/>
                    <a:pt x="48" y="14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1" y="14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3" name="Freeform 95"/>
            <p:cNvSpPr/>
            <p:nvPr/>
          </p:nvSpPr>
          <p:spPr bwMode="auto">
            <a:xfrm>
              <a:off x="4295775" y="4446588"/>
              <a:ext cx="79375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9" y="2"/>
                    <a:pt x="48" y="5"/>
                  </a:cubicBezTo>
                  <a:cubicBezTo>
                    <a:pt x="48" y="11"/>
                    <a:pt x="48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4389438" y="444658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1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5"/>
                </a:cxn>
                <a:cxn ang="0">
                  <a:pos x="10" y="0"/>
                </a:cxn>
              </a:cxnLst>
              <a:rect l="0" t="0" r="r" b="b"/>
              <a:pathLst>
                <a:path w="48" h="24">
                  <a:moveTo>
                    <a:pt x="10" y="0"/>
                  </a:moveTo>
                  <a:cubicBezTo>
                    <a:pt x="22" y="1"/>
                    <a:pt x="28" y="1"/>
                    <a:pt x="40" y="1"/>
                  </a:cubicBezTo>
                  <a:cubicBezTo>
                    <a:pt x="44" y="1"/>
                    <a:pt x="48" y="2"/>
                    <a:pt x="48" y="5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3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1" y="5"/>
                  </a:cubicBezTo>
                  <a:cubicBezTo>
                    <a:pt x="1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5" name="Freeform 97"/>
            <p:cNvSpPr/>
            <p:nvPr/>
          </p:nvSpPr>
          <p:spPr bwMode="auto">
            <a:xfrm>
              <a:off x="4483100" y="444817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19"/>
                </a:cxn>
                <a:cxn ang="0">
                  <a:pos x="38" y="24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7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3"/>
                  </a:cubicBezTo>
                  <a:cubicBezTo>
                    <a:pt x="4" y="23"/>
                    <a:pt x="0" y="22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576763" y="4448175"/>
              <a:ext cx="74613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668838" y="444817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4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4"/>
                    <a:pt x="47" y="20"/>
                  </a:cubicBezTo>
                  <a:cubicBezTo>
                    <a:pt x="46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760913" y="444817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7" y="2"/>
                    <a:pt x="47" y="4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4854575" y="444817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5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1" y="22"/>
                    <a:pt x="0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4946650" y="4448175"/>
              <a:ext cx="79375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5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0" y="5"/>
                </a:cxn>
                <a:cxn ang="0">
                  <a:pos x="9" y="0"/>
                </a:cxn>
              </a:cxnLst>
              <a:rect l="0" t="0" r="r" b="b"/>
              <a:pathLst>
                <a:path w="49" h="25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8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9" y="23"/>
                    <a:pt x="45" y="25"/>
                    <a:pt x="40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1" y="14"/>
                    <a:pt x="0" y="11"/>
                    <a:pt x="0" y="5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4057650" y="4491038"/>
              <a:ext cx="8096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9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1" h="24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1" y="2"/>
                    <a:pt x="50" y="4"/>
                  </a:cubicBezTo>
                  <a:cubicBezTo>
                    <a:pt x="50" y="10"/>
                    <a:pt x="49" y="14"/>
                    <a:pt x="49" y="20"/>
                  </a:cubicBezTo>
                  <a:cubicBezTo>
                    <a:pt x="48" y="22"/>
                    <a:pt x="44" y="24"/>
                    <a:pt x="40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4152900" y="4491038"/>
              <a:ext cx="8096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9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4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6" y="0"/>
                    <a:pt x="50" y="2"/>
                    <a:pt x="49" y="4"/>
                  </a:cubicBezTo>
                  <a:cubicBezTo>
                    <a:pt x="49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1" y="14"/>
                    <a:pt x="1" y="10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4248150" y="4491038"/>
              <a:ext cx="79375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0"/>
                </a:cxn>
                <a:cxn ang="0">
                  <a:pos x="49" y="5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1" y="0"/>
                  </a:cubicBezTo>
                  <a:cubicBezTo>
                    <a:pt x="45" y="0"/>
                    <a:pt x="49" y="2"/>
                    <a:pt x="49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7" y="23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1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4343400" y="44910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8" y="25"/>
                </a:cxn>
                <a:cxn ang="0">
                  <a:pos x="8" y="25"/>
                </a:cxn>
                <a:cxn ang="0">
                  <a:pos x="0" y="20"/>
                </a:cxn>
                <a:cxn ang="0">
                  <a:pos x="1" y="5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5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3"/>
                    <a:pt x="43" y="25"/>
                    <a:pt x="38" y="25"/>
                  </a:cubicBezTo>
                  <a:cubicBezTo>
                    <a:pt x="26" y="25"/>
                    <a:pt x="20" y="25"/>
                    <a:pt x="8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14"/>
                    <a:pt x="0" y="11"/>
                    <a:pt x="1" y="5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5" name="Freeform 107"/>
            <p:cNvSpPr/>
            <p:nvPr/>
          </p:nvSpPr>
          <p:spPr bwMode="auto">
            <a:xfrm>
              <a:off x="4435475" y="44926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0"/>
                    <a:pt x="47" y="13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529138" y="44926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0"/>
                    <a:pt x="48" y="14"/>
                    <a:pt x="47" y="20"/>
                  </a:cubicBezTo>
                  <a:cubicBezTo>
                    <a:pt x="47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622800" y="449262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0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718050" y="4492625"/>
              <a:ext cx="7461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5"/>
                </a:cxn>
                <a:cxn ang="0">
                  <a:pos x="47" y="20"/>
                </a:cxn>
                <a:cxn ang="0">
                  <a:pos x="39" y="25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7" y="23"/>
                    <a:pt x="43" y="25"/>
                    <a:pt x="39" y="25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9" name="Freeform 111"/>
            <p:cNvSpPr/>
            <p:nvPr/>
          </p:nvSpPr>
          <p:spPr bwMode="auto">
            <a:xfrm>
              <a:off x="4810125" y="4492625"/>
              <a:ext cx="77788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7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9" y="25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7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5"/>
                    <a:pt x="9" y="25"/>
                  </a:cubicBezTo>
                  <a:cubicBezTo>
                    <a:pt x="4" y="25"/>
                    <a:pt x="0" y="23"/>
                    <a:pt x="0" y="20"/>
                  </a:cubicBezTo>
                  <a:cubicBezTo>
                    <a:pt x="0" y="14"/>
                    <a:pt x="0" y="11"/>
                    <a:pt x="0" y="5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903788" y="4492625"/>
              <a:ext cx="79375" cy="3968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9" y="1"/>
                </a:cxn>
                <a:cxn ang="0">
                  <a:pos x="48" y="5"/>
                </a:cxn>
                <a:cxn ang="0">
                  <a:pos x="49" y="21"/>
                </a:cxn>
                <a:cxn ang="0">
                  <a:pos x="40" y="25"/>
                </a:cxn>
                <a:cxn ang="0">
                  <a:pos x="9" y="25"/>
                </a:cxn>
                <a:cxn ang="0">
                  <a:pos x="1" y="21"/>
                </a:cxn>
                <a:cxn ang="0">
                  <a:pos x="0" y="5"/>
                </a:cxn>
                <a:cxn ang="0">
                  <a:pos x="9" y="1"/>
                </a:cxn>
              </a:cxnLst>
              <a:rect l="0" t="0" r="r" b="b"/>
              <a:pathLst>
                <a:path w="49" h="25">
                  <a:moveTo>
                    <a:pt x="9" y="1"/>
                  </a:moveTo>
                  <a:cubicBezTo>
                    <a:pt x="21" y="1"/>
                    <a:pt x="27" y="1"/>
                    <a:pt x="39" y="1"/>
                  </a:cubicBezTo>
                  <a:cubicBezTo>
                    <a:pt x="44" y="1"/>
                    <a:pt x="48" y="3"/>
                    <a:pt x="48" y="5"/>
                  </a:cubicBezTo>
                  <a:cubicBezTo>
                    <a:pt x="48" y="11"/>
                    <a:pt x="48" y="14"/>
                    <a:pt x="49" y="21"/>
                  </a:cubicBezTo>
                  <a:cubicBezTo>
                    <a:pt x="49" y="23"/>
                    <a:pt x="45" y="25"/>
                    <a:pt x="40" y="25"/>
                  </a:cubicBezTo>
                  <a:cubicBezTo>
                    <a:pt x="28" y="25"/>
                    <a:pt x="22" y="25"/>
                    <a:pt x="9" y="25"/>
                  </a:cubicBezTo>
                  <a:cubicBezTo>
                    <a:pt x="5" y="25"/>
                    <a:pt x="1" y="23"/>
                    <a:pt x="1" y="21"/>
                  </a:cubicBezTo>
                  <a:cubicBezTo>
                    <a:pt x="1" y="14"/>
                    <a:pt x="1" y="11"/>
                    <a:pt x="0" y="5"/>
                  </a:cubicBezTo>
                  <a:cubicBezTo>
                    <a:pt x="0" y="2"/>
                    <a:pt x="4" y="0"/>
                    <a:pt x="9" y="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999038" y="4494213"/>
              <a:ext cx="12065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4" y="0"/>
                </a:cxn>
                <a:cxn ang="0">
                  <a:pos x="74" y="4"/>
                </a:cxn>
                <a:cxn ang="0">
                  <a:pos x="75" y="20"/>
                </a:cxn>
                <a:cxn ang="0">
                  <a:pos x="66" y="24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75" h="24">
                  <a:moveTo>
                    <a:pt x="9" y="0"/>
                  </a:moveTo>
                  <a:cubicBezTo>
                    <a:pt x="31" y="0"/>
                    <a:pt x="42" y="0"/>
                    <a:pt x="64" y="0"/>
                  </a:cubicBezTo>
                  <a:cubicBezTo>
                    <a:pt x="69" y="0"/>
                    <a:pt x="73" y="2"/>
                    <a:pt x="74" y="4"/>
                  </a:cubicBezTo>
                  <a:cubicBezTo>
                    <a:pt x="74" y="11"/>
                    <a:pt x="74" y="14"/>
                    <a:pt x="75" y="20"/>
                  </a:cubicBezTo>
                  <a:cubicBezTo>
                    <a:pt x="75" y="22"/>
                    <a:pt x="71" y="24"/>
                    <a:pt x="66" y="24"/>
                  </a:cubicBezTo>
                  <a:cubicBezTo>
                    <a:pt x="44" y="24"/>
                    <a:pt x="32" y="24"/>
                    <a:pt x="10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51288" y="4535488"/>
              <a:ext cx="84138" cy="396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0"/>
                </a:cxn>
                <a:cxn ang="0">
                  <a:pos x="52" y="4"/>
                </a:cxn>
                <a:cxn ang="0">
                  <a:pos x="50" y="20"/>
                </a:cxn>
                <a:cxn ang="0">
                  <a:pos x="41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3" y="4"/>
                </a:cxn>
                <a:cxn ang="0">
                  <a:pos x="13" y="0"/>
                </a:cxn>
              </a:cxnLst>
              <a:rect l="0" t="0" r="r" b="b"/>
              <a:pathLst>
                <a:path w="53" h="24">
                  <a:moveTo>
                    <a:pt x="13" y="0"/>
                  </a:moveTo>
                  <a:cubicBezTo>
                    <a:pt x="25" y="0"/>
                    <a:pt x="32" y="0"/>
                    <a:pt x="44" y="0"/>
                  </a:cubicBezTo>
                  <a:cubicBezTo>
                    <a:pt x="49" y="0"/>
                    <a:pt x="53" y="2"/>
                    <a:pt x="52" y="4"/>
                  </a:cubicBezTo>
                  <a:cubicBezTo>
                    <a:pt x="51" y="10"/>
                    <a:pt x="51" y="14"/>
                    <a:pt x="50" y="20"/>
                  </a:cubicBezTo>
                  <a:cubicBezTo>
                    <a:pt x="50" y="22"/>
                    <a:pt x="46" y="24"/>
                    <a:pt x="41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4" y="2"/>
                    <a:pt x="8" y="0"/>
                    <a:pt x="1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4049713" y="4535488"/>
              <a:ext cx="82550" cy="396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3" y="0"/>
                </a:cxn>
                <a:cxn ang="0">
                  <a:pos x="51" y="4"/>
                </a:cxn>
                <a:cxn ang="0">
                  <a:pos x="50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2" h="24">
                  <a:moveTo>
                    <a:pt x="12" y="0"/>
                  </a:moveTo>
                  <a:cubicBezTo>
                    <a:pt x="25" y="0"/>
                    <a:pt x="31" y="0"/>
                    <a:pt x="43" y="0"/>
                  </a:cubicBezTo>
                  <a:cubicBezTo>
                    <a:pt x="48" y="0"/>
                    <a:pt x="52" y="2"/>
                    <a:pt x="51" y="4"/>
                  </a:cubicBezTo>
                  <a:cubicBezTo>
                    <a:pt x="51" y="11"/>
                    <a:pt x="50" y="14"/>
                    <a:pt x="50" y="20"/>
                  </a:cubicBezTo>
                  <a:cubicBezTo>
                    <a:pt x="49" y="22"/>
                    <a:pt x="45" y="24"/>
                    <a:pt x="40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4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146550" y="4535488"/>
              <a:ext cx="80963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0"/>
                </a:cxn>
                <a:cxn ang="0">
                  <a:pos x="50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5">
                  <a:moveTo>
                    <a:pt x="11" y="0"/>
                  </a:moveTo>
                  <a:cubicBezTo>
                    <a:pt x="23" y="0"/>
                    <a:pt x="29" y="0"/>
                    <a:pt x="42" y="0"/>
                  </a:cubicBezTo>
                  <a:cubicBezTo>
                    <a:pt x="46" y="0"/>
                    <a:pt x="50" y="2"/>
                    <a:pt x="50" y="5"/>
                  </a:cubicBezTo>
                  <a:cubicBezTo>
                    <a:pt x="49" y="11"/>
                    <a:pt x="49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241800" y="4535488"/>
              <a:ext cx="80963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1"/>
                </a:cxn>
                <a:cxn ang="0">
                  <a:pos x="50" y="5"/>
                </a:cxn>
                <a:cxn ang="0">
                  <a:pos x="49" y="21"/>
                </a:cxn>
                <a:cxn ang="0">
                  <a:pos x="40" y="25"/>
                </a:cxn>
                <a:cxn ang="0">
                  <a:pos x="9" y="25"/>
                </a:cxn>
                <a:cxn ang="0">
                  <a:pos x="1" y="20"/>
                </a:cxn>
                <a:cxn ang="0">
                  <a:pos x="2" y="5"/>
                </a:cxn>
                <a:cxn ang="0">
                  <a:pos x="11" y="0"/>
                </a:cxn>
              </a:cxnLst>
              <a:rect l="0" t="0" r="r" b="b"/>
              <a:pathLst>
                <a:path w="50" h="25">
                  <a:moveTo>
                    <a:pt x="11" y="0"/>
                  </a:moveTo>
                  <a:cubicBezTo>
                    <a:pt x="23" y="1"/>
                    <a:pt x="29" y="1"/>
                    <a:pt x="42" y="1"/>
                  </a:cubicBezTo>
                  <a:cubicBezTo>
                    <a:pt x="46" y="1"/>
                    <a:pt x="50" y="3"/>
                    <a:pt x="50" y="5"/>
                  </a:cubicBezTo>
                  <a:cubicBezTo>
                    <a:pt x="49" y="11"/>
                    <a:pt x="49" y="14"/>
                    <a:pt x="49" y="21"/>
                  </a:cubicBezTo>
                  <a:cubicBezTo>
                    <a:pt x="49" y="23"/>
                    <a:pt x="45" y="25"/>
                    <a:pt x="40" y="25"/>
                  </a:cubicBezTo>
                  <a:cubicBezTo>
                    <a:pt x="28" y="25"/>
                    <a:pt x="21" y="25"/>
                    <a:pt x="9" y="25"/>
                  </a:cubicBezTo>
                  <a:cubicBezTo>
                    <a:pt x="4" y="25"/>
                    <a:pt x="0" y="23"/>
                    <a:pt x="1" y="20"/>
                  </a:cubicBezTo>
                  <a:cubicBezTo>
                    <a:pt x="1" y="14"/>
                    <a:pt x="1" y="11"/>
                    <a:pt x="2" y="5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4338638" y="4537075"/>
              <a:ext cx="77788" cy="396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8" y="10"/>
                    <a:pt x="48" y="14"/>
                    <a:pt x="48" y="20"/>
                  </a:cubicBezTo>
                  <a:cubicBezTo>
                    <a:pt x="47" y="22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1" y="4"/>
                  </a:cubicBezTo>
                  <a:cubicBezTo>
                    <a:pt x="1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4432300" y="4537075"/>
              <a:ext cx="77788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4"/>
                    <a:pt x="0" y="10"/>
                    <a:pt x="0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4525963" y="4537075"/>
              <a:ext cx="77788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5"/>
                    <a:pt x="9" y="24"/>
                  </a:cubicBezTo>
                  <a:cubicBezTo>
                    <a:pt x="4" y="24"/>
                    <a:pt x="0" y="23"/>
                    <a:pt x="0" y="20"/>
                  </a:cubicBezTo>
                  <a:cubicBezTo>
                    <a:pt x="1" y="14"/>
                    <a:pt x="1" y="11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4621213" y="4537075"/>
              <a:ext cx="76200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1"/>
                </a:cxn>
                <a:cxn ang="0">
                  <a:pos x="48" y="5"/>
                </a:cxn>
                <a:cxn ang="0">
                  <a:pos x="47" y="21"/>
                </a:cxn>
                <a:cxn ang="0">
                  <a:pos x="39" y="25"/>
                </a:cxn>
                <a:cxn ang="0">
                  <a:pos x="8" y="25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1" y="0"/>
                    <a:pt x="27" y="0"/>
                    <a:pt x="39" y="1"/>
                  </a:cubicBezTo>
                  <a:cubicBezTo>
                    <a:pt x="44" y="1"/>
                    <a:pt x="48" y="2"/>
                    <a:pt x="48" y="5"/>
                  </a:cubicBezTo>
                  <a:cubicBezTo>
                    <a:pt x="48" y="11"/>
                    <a:pt x="47" y="14"/>
                    <a:pt x="47" y="21"/>
                  </a:cubicBezTo>
                  <a:cubicBezTo>
                    <a:pt x="47" y="23"/>
                    <a:pt x="44" y="25"/>
                    <a:pt x="39" y="25"/>
                  </a:cubicBezTo>
                  <a:cubicBezTo>
                    <a:pt x="27" y="25"/>
                    <a:pt x="21" y="25"/>
                    <a:pt x="8" y="25"/>
                  </a:cubicBezTo>
                  <a:cubicBezTo>
                    <a:pt x="4" y="25"/>
                    <a:pt x="0" y="23"/>
                    <a:pt x="0" y="20"/>
                  </a:cubicBezTo>
                  <a:cubicBezTo>
                    <a:pt x="0" y="14"/>
                    <a:pt x="0" y="11"/>
                    <a:pt x="0" y="5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0" name="Freeform 122"/>
            <p:cNvSpPr/>
            <p:nvPr/>
          </p:nvSpPr>
          <p:spPr bwMode="auto">
            <a:xfrm>
              <a:off x="4716463" y="4538663"/>
              <a:ext cx="7461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4">
                  <a:moveTo>
                    <a:pt x="8" y="0"/>
                  </a:moveTo>
                  <a:cubicBezTo>
                    <a:pt x="20" y="0"/>
                    <a:pt x="26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808538" y="4538663"/>
              <a:ext cx="77788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2"/>
                    <a:pt x="45" y="24"/>
                    <a:pt x="40" y="24"/>
                  </a:cubicBezTo>
                  <a:cubicBezTo>
                    <a:pt x="28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903788" y="4538663"/>
              <a:ext cx="120650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5" y="0"/>
                </a:cxn>
                <a:cxn ang="0">
                  <a:pos x="74" y="5"/>
                </a:cxn>
                <a:cxn ang="0">
                  <a:pos x="75" y="20"/>
                </a:cxn>
                <a:cxn ang="0">
                  <a:pos x="66" y="25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75" h="25">
                  <a:moveTo>
                    <a:pt x="9" y="0"/>
                  </a:moveTo>
                  <a:cubicBezTo>
                    <a:pt x="31" y="0"/>
                    <a:pt x="42" y="0"/>
                    <a:pt x="65" y="0"/>
                  </a:cubicBezTo>
                  <a:cubicBezTo>
                    <a:pt x="70" y="0"/>
                    <a:pt x="74" y="2"/>
                    <a:pt x="74" y="5"/>
                  </a:cubicBezTo>
                  <a:cubicBezTo>
                    <a:pt x="74" y="11"/>
                    <a:pt x="74" y="14"/>
                    <a:pt x="75" y="20"/>
                  </a:cubicBezTo>
                  <a:cubicBezTo>
                    <a:pt x="75" y="23"/>
                    <a:pt x="71" y="25"/>
                    <a:pt x="66" y="25"/>
                  </a:cubicBezTo>
                  <a:cubicBezTo>
                    <a:pt x="43" y="25"/>
                    <a:pt x="32" y="25"/>
                    <a:pt x="10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5045075" y="4538663"/>
              <a:ext cx="77788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1"/>
                </a:cxn>
                <a:cxn ang="0">
                  <a:pos x="47" y="5"/>
                </a:cxn>
                <a:cxn ang="0">
                  <a:pos x="48" y="21"/>
                </a:cxn>
                <a:cxn ang="0">
                  <a:pos x="40" y="25"/>
                </a:cxn>
                <a:cxn ang="0">
                  <a:pos x="10" y="25"/>
                </a:cxn>
                <a:cxn ang="0">
                  <a:pos x="1" y="21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6" y="0"/>
                    <a:pt x="38" y="1"/>
                  </a:cubicBezTo>
                  <a:cubicBezTo>
                    <a:pt x="43" y="1"/>
                    <a:pt x="47" y="2"/>
                    <a:pt x="47" y="5"/>
                  </a:cubicBezTo>
                  <a:cubicBezTo>
                    <a:pt x="47" y="11"/>
                    <a:pt x="48" y="14"/>
                    <a:pt x="48" y="21"/>
                  </a:cubicBezTo>
                  <a:cubicBezTo>
                    <a:pt x="48" y="23"/>
                    <a:pt x="45" y="25"/>
                    <a:pt x="40" y="25"/>
                  </a:cubicBezTo>
                  <a:cubicBezTo>
                    <a:pt x="28" y="25"/>
                    <a:pt x="22" y="25"/>
                    <a:pt x="10" y="25"/>
                  </a:cubicBezTo>
                  <a:cubicBezTo>
                    <a:pt x="5" y="25"/>
                    <a:pt x="2" y="23"/>
                    <a:pt x="1" y="21"/>
                  </a:cubicBezTo>
                  <a:cubicBezTo>
                    <a:pt x="1" y="14"/>
                    <a:pt x="1" y="11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4188" y="4608513"/>
              <a:ext cx="531813" cy="1285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21" y="2"/>
                </a:cxn>
                <a:cxn ang="0">
                  <a:pos x="329" y="6"/>
                </a:cxn>
                <a:cxn ang="0">
                  <a:pos x="331" y="77"/>
                </a:cxn>
                <a:cxn ang="0">
                  <a:pos x="322" y="80"/>
                </a:cxn>
                <a:cxn ang="0">
                  <a:pos x="9" y="79"/>
                </a:cxn>
                <a:cxn ang="0">
                  <a:pos x="0" y="75"/>
                </a:cxn>
                <a:cxn ang="0">
                  <a:pos x="5" y="4"/>
                </a:cxn>
                <a:cxn ang="0">
                  <a:pos x="14" y="0"/>
                </a:cxn>
              </a:cxnLst>
              <a:rect l="0" t="0" r="r" b="b"/>
              <a:pathLst>
                <a:path w="331" h="80">
                  <a:moveTo>
                    <a:pt x="14" y="0"/>
                  </a:moveTo>
                  <a:cubicBezTo>
                    <a:pt x="116" y="1"/>
                    <a:pt x="218" y="1"/>
                    <a:pt x="321" y="2"/>
                  </a:cubicBezTo>
                  <a:cubicBezTo>
                    <a:pt x="325" y="2"/>
                    <a:pt x="329" y="4"/>
                    <a:pt x="329" y="6"/>
                  </a:cubicBezTo>
                  <a:cubicBezTo>
                    <a:pt x="330" y="35"/>
                    <a:pt x="330" y="50"/>
                    <a:pt x="331" y="77"/>
                  </a:cubicBezTo>
                  <a:cubicBezTo>
                    <a:pt x="331" y="79"/>
                    <a:pt x="327" y="80"/>
                    <a:pt x="322" y="80"/>
                  </a:cubicBezTo>
                  <a:cubicBezTo>
                    <a:pt x="218" y="80"/>
                    <a:pt x="113" y="80"/>
                    <a:pt x="9" y="79"/>
                  </a:cubicBezTo>
                  <a:cubicBezTo>
                    <a:pt x="4" y="79"/>
                    <a:pt x="0" y="77"/>
                    <a:pt x="0" y="75"/>
                  </a:cubicBezTo>
                  <a:cubicBezTo>
                    <a:pt x="2" y="48"/>
                    <a:pt x="3" y="33"/>
                    <a:pt x="5" y="4"/>
                  </a:cubicBezTo>
                  <a:cubicBezTo>
                    <a:pt x="5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291013" y="4743450"/>
              <a:ext cx="258763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0" y="1"/>
                </a:cxn>
                <a:cxn ang="0">
                  <a:pos x="161" y="2"/>
                </a:cxn>
                <a:cxn ang="0">
                  <a:pos x="161" y="15"/>
                </a:cxn>
                <a:cxn ang="0">
                  <a:pos x="159" y="16"/>
                </a:cxn>
                <a:cxn ang="0">
                  <a:pos x="2" y="16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61" h="16">
                  <a:moveTo>
                    <a:pt x="3" y="0"/>
                  </a:moveTo>
                  <a:cubicBezTo>
                    <a:pt x="55" y="0"/>
                    <a:pt x="107" y="1"/>
                    <a:pt x="160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7"/>
                    <a:pt x="161" y="10"/>
                    <a:pt x="161" y="15"/>
                  </a:cubicBezTo>
                  <a:cubicBezTo>
                    <a:pt x="161" y="16"/>
                    <a:pt x="160" y="16"/>
                    <a:pt x="159" y="16"/>
                  </a:cubicBezTo>
                  <a:cubicBezTo>
                    <a:pt x="107" y="16"/>
                    <a:pt x="55" y="16"/>
                    <a:pt x="2" y="16"/>
                  </a:cubicBezTo>
                  <a:cubicBezTo>
                    <a:pt x="1" y="16"/>
                    <a:pt x="0" y="15"/>
                    <a:pt x="0" y="15"/>
                  </a:cubicBezTo>
                  <a:cubicBezTo>
                    <a:pt x="1" y="9"/>
                    <a:pt x="1" y="7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6" name="Freeform 128"/>
            <p:cNvSpPr/>
            <p:nvPr/>
          </p:nvSpPr>
          <p:spPr bwMode="auto">
            <a:xfrm>
              <a:off x="4568825" y="4745038"/>
              <a:ext cx="257175" cy="238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58" y="0"/>
                </a:cxn>
                <a:cxn ang="0">
                  <a:pos x="160" y="1"/>
                </a:cxn>
                <a:cxn ang="0">
                  <a:pos x="160" y="15"/>
                </a:cxn>
                <a:cxn ang="0">
                  <a:pos x="158" y="15"/>
                </a:cxn>
                <a:cxn ang="0">
                  <a:pos x="2" y="15"/>
                </a:cxn>
                <a:cxn ang="0">
                  <a:pos x="0" y="14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60" h="15">
                  <a:moveTo>
                    <a:pt x="2" y="0"/>
                  </a:moveTo>
                  <a:cubicBezTo>
                    <a:pt x="54" y="0"/>
                    <a:pt x="106" y="0"/>
                    <a:pt x="158" y="0"/>
                  </a:cubicBezTo>
                  <a:cubicBezTo>
                    <a:pt x="159" y="0"/>
                    <a:pt x="160" y="1"/>
                    <a:pt x="160" y="1"/>
                  </a:cubicBezTo>
                  <a:cubicBezTo>
                    <a:pt x="160" y="7"/>
                    <a:pt x="160" y="9"/>
                    <a:pt x="160" y="15"/>
                  </a:cubicBezTo>
                  <a:cubicBezTo>
                    <a:pt x="160" y="15"/>
                    <a:pt x="159" y="15"/>
                    <a:pt x="158" y="15"/>
                  </a:cubicBezTo>
                  <a:cubicBezTo>
                    <a:pt x="106" y="15"/>
                    <a:pt x="54" y="15"/>
                    <a:pt x="2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9"/>
                    <a:pt x="0" y="6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7" name="Freeform 131"/>
            <p:cNvSpPr/>
            <p:nvPr/>
          </p:nvSpPr>
          <p:spPr bwMode="auto">
            <a:xfrm>
              <a:off x="4143375" y="3431382"/>
              <a:ext cx="849313" cy="688975"/>
            </a:xfrm>
            <a:custGeom>
              <a:avLst/>
              <a:gdLst/>
              <a:ahLst/>
              <a:cxnLst>
                <a:cxn ang="0">
                  <a:pos x="524" y="424"/>
                </a:cxn>
                <a:cxn ang="0">
                  <a:pos x="524" y="420"/>
                </a:cxn>
                <a:cxn ang="0">
                  <a:pos x="8" y="420"/>
                </a:cxn>
                <a:cxn ang="0">
                  <a:pos x="8" y="8"/>
                </a:cxn>
                <a:cxn ang="0">
                  <a:pos x="520" y="8"/>
                </a:cxn>
                <a:cxn ang="0">
                  <a:pos x="520" y="424"/>
                </a:cxn>
                <a:cxn ang="0">
                  <a:pos x="524" y="424"/>
                </a:cxn>
                <a:cxn ang="0">
                  <a:pos x="524" y="420"/>
                </a:cxn>
                <a:cxn ang="0">
                  <a:pos x="524" y="424"/>
                </a:cxn>
                <a:cxn ang="0">
                  <a:pos x="528" y="424"/>
                </a:cxn>
                <a:cxn ang="0">
                  <a:pos x="528" y="4"/>
                </a:cxn>
                <a:cxn ang="0">
                  <a:pos x="527" y="1"/>
                </a:cxn>
                <a:cxn ang="0">
                  <a:pos x="524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424"/>
                </a:cxn>
                <a:cxn ang="0">
                  <a:pos x="1" y="427"/>
                </a:cxn>
                <a:cxn ang="0">
                  <a:pos x="4" y="428"/>
                </a:cxn>
                <a:cxn ang="0">
                  <a:pos x="524" y="428"/>
                </a:cxn>
                <a:cxn ang="0">
                  <a:pos x="527" y="427"/>
                </a:cxn>
                <a:cxn ang="0">
                  <a:pos x="528" y="424"/>
                </a:cxn>
                <a:cxn ang="0">
                  <a:pos x="524" y="424"/>
                </a:cxn>
              </a:cxnLst>
              <a:rect l="0" t="0" r="r" b="b"/>
              <a:pathLst>
                <a:path w="528" h="428">
                  <a:moveTo>
                    <a:pt x="524" y="424"/>
                  </a:moveTo>
                  <a:cubicBezTo>
                    <a:pt x="524" y="420"/>
                    <a:pt x="524" y="420"/>
                    <a:pt x="524" y="420"/>
                  </a:cubicBezTo>
                  <a:cubicBezTo>
                    <a:pt x="8" y="420"/>
                    <a:pt x="8" y="420"/>
                    <a:pt x="8" y="42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0" y="8"/>
                    <a:pt x="520" y="8"/>
                    <a:pt x="520" y="8"/>
                  </a:cubicBezTo>
                  <a:cubicBezTo>
                    <a:pt x="520" y="424"/>
                    <a:pt x="520" y="424"/>
                    <a:pt x="520" y="424"/>
                  </a:cubicBezTo>
                  <a:cubicBezTo>
                    <a:pt x="524" y="424"/>
                    <a:pt x="524" y="424"/>
                    <a:pt x="524" y="424"/>
                  </a:cubicBezTo>
                  <a:cubicBezTo>
                    <a:pt x="524" y="420"/>
                    <a:pt x="524" y="420"/>
                    <a:pt x="524" y="420"/>
                  </a:cubicBezTo>
                  <a:cubicBezTo>
                    <a:pt x="524" y="424"/>
                    <a:pt x="524" y="424"/>
                    <a:pt x="524" y="424"/>
                  </a:cubicBezTo>
                  <a:cubicBezTo>
                    <a:pt x="528" y="424"/>
                    <a:pt x="528" y="424"/>
                    <a:pt x="528" y="424"/>
                  </a:cubicBezTo>
                  <a:cubicBezTo>
                    <a:pt x="528" y="4"/>
                    <a:pt x="528" y="4"/>
                    <a:pt x="528" y="4"/>
                  </a:cubicBezTo>
                  <a:cubicBezTo>
                    <a:pt x="528" y="3"/>
                    <a:pt x="528" y="2"/>
                    <a:pt x="527" y="1"/>
                  </a:cubicBezTo>
                  <a:cubicBezTo>
                    <a:pt x="526" y="0"/>
                    <a:pt x="525" y="0"/>
                    <a:pt x="5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425"/>
                    <a:pt x="0" y="426"/>
                    <a:pt x="1" y="427"/>
                  </a:cubicBezTo>
                  <a:cubicBezTo>
                    <a:pt x="2" y="428"/>
                    <a:pt x="3" y="428"/>
                    <a:pt x="4" y="428"/>
                  </a:cubicBezTo>
                  <a:cubicBezTo>
                    <a:pt x="524" y="428"/>
                    <a:pt x="524" y="428"/>
                    <a:pt x="524" y="428"/>
                  </a:cubicBezTo>
                  <a:cubicBezTo>
                    <a:pt x="525" y="428"/>
                    <a:pt x="526" y="428"/>
                    <a:pt x="527" y="427"/>
                  </a:cubicBezTo>
                  <a:cubicBezTo>
                    <a:pt x="528" y="426"/>
                    <a:pt x="528" y="425"/>
                    <a:pt x="528" y="424"/>
                  </a:cubicBezTo>
                  <a:cubicBezTo>
                    <a:pt x="524" y="424"/>
                    <a:pt x="524" y="424"/>
                    <a:pt x="524" y="424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128" name="Group 146"/>
            <p:cNvGrpSpPr/>
            <p:nvPr/>
          </p:nvGrpSpPr>
          <p:grpSpPr>
            <a:xfrm>
              <a:off x="4252912" y="3534569"/>
              <a:ext cx="630238" cy="482600"/>
              <a:chOff x="4262438" y="3573463"/>
              <a:chExt cx="630238" cy="482600"/>
            </a:xfrm>
          </p:grpSpPr>
          <p:sp>
            <p:nvSpPr>
              <p:cNvPr id="129" name="Freeform 134"/>
              <p:cNvSpPr/>
              <p:nvPr/>
            </p:nvSpPr>
            <p:spPr bwMode="auto">
              <a:xfrm>
                <a:off x="4262438" y="3573463"/>
                <a:ext cx="630238" cy="482600"/>
              </a:xfrm>
              <a:custGeom>
                <a:avLst/>
                <a:gdLst/>
                <a:ahLst/>
                <a:cxnLst>
                  <a:cxn ang="0">
                    <a:pos x="392" y="250"/>
                  </a:cxn>
                  <a:cxn ang="0">
                    <a:pos x="342" y="300"/>
                  </a:cxn>
                  <a:cxn ang="0">
                    <a:pos x="50" y="300"/>
                  </a:cxn>
                  <a:cxn ang="0">
                    <a:pos x="0" y="250"/>
                  </a:cxn>
                  <a:cxn ang="0">
                    <a:pos x="0" y="50"/>
                  </a:cxn>
                  <a:cxn ang="0">
                    <a:pos x="50" y="0"/>
                  </a:cxn>
                  <a:cxn ang="0">
                    <a:pos x="342" y="0"/>
                  </a:cxn>
                  <a:cxn ang="0">
                    <a:pos x="392" y="50"/>
                  </a:cxn>
                  <a:cxn ang="0">
                    <a:pos x="392" y="250"/>
                  </a:cxn>
                </a:cxnLst>
                <a:rect l="0" t="0" r="r" b="b"/>
                <a:pathLst>
                  <a:path w="392" h="300">
                    <a:moveTo>
                      <a:pt x="392" y="250"/>
                    </a:moveTo>
                    <a:cubicBezTo>
                      <a:pt x="392" y="277"/>
                      <a:pt x="369" y="300"/>
                      <a:pt x="342" y="300"/>
                    </a:cubicBezTo>
                    <a:cubicBezTo>
                      <a:pt x="50" y="300"/>
                      <a:pt x="50" y="300"/>
                      <a:pt x="50" y="300"/>
                    </a:cubicBezTo>
                    <a:cubicBezTo>
                      <a:pt x="23" y="300"/>
                      <a:pt x="0" y="277"/>
                      <a:pt x="0" y="2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ubicBezTo>
                      <a:pt x="342" y="0"/>
                      <a:pt x="342" y="0"/>
                      <a:pt x="342" y="0"/>
                    </a:cubicBezTo>
                    <a:cubicBezTo>
                      <a:pt x="369" y="0"/>
                      <a:pt x="392" y="23"/>
                      <a:pt x="392" y="50"/>
                    </a:cubicBezTo>
                    <a:lnTo>
                      <a:pt x="392" y="25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30" name="Freeform 135"/>
              <p:cNvSpPr/>
              <p:nvPr/>
            </p:nvSpPr>
            <p:spPr bwMode="auto">
              <a:xfrm>
                <a:off x="4277520" y="3578975"/>
                <a:ext cx="600074" cy="25408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94" y="192"/>
                  </a:cxn>
                  <a:cxn ang="0">
                    <a:pos x="226" y="192"/>
                  </a:cxn>
                  <a:cxn ang="0">
                    <a:pos x="427" y="41"/>
                  </a:cxn>
                  <a:cxn ang="0">
                    <a:pos x="396" y="0"/>
                  </a:cxn>
                  <a:cxn ang="0">
                    <a:pos x="210" y="138"/>
                  </a:cxn>
                  <a:cxn ang="0">
                    <a:pos x="31" y="0"/>
                  </a:cxn>
                  <a:cxn ang="0">
                    <a:pos x="0" y="41"/>
                  </a:cxn>
                </a:cxnLst>
                <a:rect l="0" t="0" r="r" b="b"/>
                <a:pathLst>
                  <a:path w="427" h="199">
                    <a:moveTo>
                      <a:pt x="0" y="41"/>
                    </a:moveTo>
                    <a:cubicBezTo>
                      <a:pt x="194" y="192"/>
                      <a:pt x="194" y="192"/>
                      <a:pt x="194" y="192"/>
                    </a:cubicBezTo>
                    <a:cubicBezTo>
                      <a:pt x="203" y="199"/>
                      <a:pt x="216" y="199"/>
                      <a:pt x="226" y="192"/>
                    </a:cubicBezTo>
                    <a:cubicBezTo>
                      <a:pt x="427" y="41"/>
                      <a:pt x="427" y="41"/>
                      <a:pt x="427" y="41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210" y="138"/>
                      <a:pt x="210" y="138"/>
                      <a:pt x="210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41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Group 138"/>
          <p:cNvGrpSpPr/>
          <p:nvPr/>
        </p:nvGrpSpPr>
        <p:grpSpPr>
          <a:xfrm rot="20556575" flipH="1">
            <a:off x="4332113" y="3399883"/>
            <a:ext cx="745725" cy="604184"/>
            <a:chOff x="5080000" y="1535113"/>
            <a:chExt cx="560388" cy="454025"/>
          </a:xfrm>
          <a:solidFill>
            <a:srgbClr val="04397E"/>
          </a:solidFill>
        </p:grpSpPr>
        <p:sp>
          <p:nvSpPr>
            <p:cNvPr id="132" name="Freeform 25"/>
            <p:cNvSpPr/>
            <p:nvPr/>
          </p:nvSpPr>
          <p:spPr bwMode="auto">
            <a:xfrm>
              <a:off x="5213350" y="1535113"/>
              <a:ext cx="427038" cy="447675"/>
            </a:xfrm>
            <a:custGeom>
              <a:avLst/>
              <a:gdLst/>
              <a:ahLst/>
              <a:cxnLst>
                <a:cxn ang="0">
                  <a:pos x="15" y="282"/>
                </a:cxn>
                <a:cxn ang="0">
                  <a:pos x="0" y="221"/>
                </a:cxn>
                <a:cxn ang="0">
                  <a:pos x="269" y="0"/>
                </a:cxn>
                <a:cxn ang="0">
                  <a:pos x="15" y="282"/>
                </a:cxn>
              </a:cxnLst>
              <a:rect l="0" t="0" r="r" b="b"/>
              <a:pathLst>
                <a:path w="269" h="282">
                  <a:moveTo>
                    <a:pt x="15" y="282"/>
                  </a:moveTo>
                  <a:lnTo>
                    <a:pt x="0" y="221"/>
                  </a:lnTo>
                  <a:lnTo>
                    <a:pt x="269" y="0"/>
                  </a:lnTo>
                  <a:lnTo>
                    <a:pt x="15" y="28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3" name="Freeform 26"/>
            <p:cNvSpPr/>
            <p:nvPr/>
          </p:nvSpPr>
          <p:spPr bwMode="auto">
            <a:xfrm>
              <a:off x="5237163" y="1543050"/>
              <a:ext cx="396875" cy="439738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0" y="277"/>
                </a:cxn>
                <a:cxn ang="0">
                  <a:pos x="41" y="250"/>
                </a:cxn>
                <a:cxn ang="0">
                  <a:pos x="250" y="0"/>
                </a:cxn>
              </a:cxnLst>
              <a:rect l="0" t="0" r="r" b="b"/>
              <a:pathLst>
                <a:path w="250" h="277">
                  <a:moveTo>
                    <a:pt x="250" y="0"/>
                  </a:moveTo>
                  <a:lnTo>
                    <a:pt x="0" y="277"/>
                  </a:lnTo>
                  <a:lnTo>
                    <a:pt x="41" y="2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5302250" y="1535113"/>
              <a:ext cx="338138" cy="4540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0" y="255"/>
                </a:cxn>
                <a:cxn ang="0">
                  <a:pos x="92" y="286"/>
                </a:cxn>
                <a:cxn ang="0">
                  <a:pos x="213" y="0"/>
                </a:cxn>
              </a:cxnLst>
              <a:rect l="0" t="0" r="r" b="b"/>
              <a:pathLst>
                <a:path w="213" h="286">
                  <a:moveTo>
                    <a:pt x="213" y="0"/>
                  </a:moveTo>
                  <a:lnTo>
                    <a:pt x="0" y="255"/>
                  </a:lnTo>
                  <a:lnTo>
                    <a:pt x="92" y="28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5" name="Freeform 28"/>
            <p:cNvSpPr/>
            <p:nvPr/>
          </p:nvSpPr>
          <p:spPr bwMode="auto">
            <a:xfrm>
              <a:off x="5080000" y="1535113"/>
              <a:ext cx="560388" cy="350838"/>
            </a:xfrm>
            <a:custGeom>
              <a:avLst/>
              <a:gdLst/>
              <a:ahLst/>
              <a:cxnLst>
                <a:cxn ang="0">
                  <a:pos x="84" y="221"/>
                </a:cxn>
                <a:cxn ang="0">
                  <a:pos x="0" y="213"/>
                </a:cxn>
                <a:cxn ang="0">
                  <a:pos x="353" y="0"/>
                </a:cxn>
                <a:cxn ang="0">
                  <a:pos x="84" y="221"/>
                </a:cxn>
              </a:cxnLst>
              <a:rect l="0" t="0" r="r" b="b"/>
              <a:pathLst>
                <a:path w="353" h="221">
                  <a:moveTo>
                    <a:pt x="84" y="221"/>
                  </a:moveTo>
                  <a:lnTo>
                    <a:pt x="0" y="213"/>
                  </a:lnTo>
                  <a:lnTo>
                    <a:pt x="353" y="0"/>
                  </a:lnTo>
                  <a:lnTo>
                    <a:pt x="84" y="2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6" name="Freeform 167"/>
          <p:cNvSpPr>
            <a:spLocks noEditPoints="1"/>
          </p:cNvSpPr>
          <p:nvPr/>
        </p:nvSpPr>
        <p:spPr bwMode="auto">
          <a:xfrm>
            <a:off x="7998530" y="2457826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7" name="Freeform 167"/>
          <p:cNvSpPr>
            <a:spLocks noEditPoints="1"/>
          </p:cNvSpPr>
          <p:nvPr/>
        </p:nvSpPr>
        <p:spPr bwMode="auto">
          <a:xfrm>
            <a:off x="3840584" y="2457826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8" name="Freeform 167"/>
          <p:cNvSpPr>
            <a:spLocks noEditPoints="1"/>
          </p:cNvSpPr>
          <p:nvPr/>
        </p:nvSpPr>
        <p:spPr bwMode="auto">
          <a:xfrm>
            <a:off x="7998530" y="3782384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9" name="Freeform 167"/>
          <p:cNvSpPr>
            <a:spLocks noEditPoints="1"/>
          </p:cNvSpPr>
          <p:nvPr/>
        </p:nvSpPr>
        <p:spPr bwMode="auto">
          <a:xfrm>
            <a:off x="3840584" y="3782384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0" name="Freeform 167"/>
          <p:cNvSpPr>
            <a:spLocks noEditPoints="1"/>
          </p:cNvSpPr>
          <p:nvPr/>
        </p:nvSpPr>
        <p:spPr bwMode="auto">
          <a:xfrm>
            <a:off x="7998530" y="5106943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1" name="Freeform 167"/>
          <p:cNvSpPr>
            <a:spLocks noEditPoints="1"/>
          </p:cNvSpPr>
          <p:nvPr/>
        </p:nvSpPr>
        <p:spPr bwMode="auto">
          <a:xfrm>
            <a:off x="3840584" y="5106943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2" name="TextBox 13"/>
          <p:cNvSpPr txBox="1"/>
          <p:nvPr/>
        </p:nvSpPr>
        <p:spPr>
          <a:xfrm>
            <a:off x="1318317" y="378966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1322398" y="407557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1318317" y="508071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5" name="TextBox 13"/>
          <p:cNvSpPr txBox="1"/>
          <p:nvPr/>
        </p:nvSpPr>
        <p:spPr>
          <a:xfrm>
            <a:off x="1322398" y="536661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TextBox 13"/>
          <p:cNvSpPr txBox="1"/>
          <p:nvPr/>
        </p:nvSpPr>
        <p:spPr>
          <a:xfrm>
            <a:off x="1318317" y="242181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7" name="TextBox 13"/>
          <p:cNvSpPr txBox="1"/>
          <p:nvPr/>
        </p:nvSpPr>
        <p:spPr>
          <a:xfrm>
            <a:off x="1322398" y="270772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8" name="TextBox 13"/>
          <p:cNvSpPr txBox="1"/>
          <p:nvPr/>
        </p:nvSpPr>
        <p:spPr>
          <a:xfrm>
            <a:off x="8489234" y="377533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9" name="TextBox 13"/>
          <p:cNvSpPr txBox="1"/>
          <p:nvPr/>
        </p:nvSpPr>
        <p:spPr>
          <a:xfrm>
            <a:off x="8493315" y="40612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0" name="TextBox 13"/>
          <p:cNvSpPr txBox="1"/>
          <p:nvPr/>
        </p:nvSpPr>
        <p:spPr>
          <a:xfrm>
            <a:off x="8489234" y="506637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TextBox 13"/>
          <p:cNvSpPr txBox="1"/>
          <p:nvPr/>
        </p:nvSpPr>
        <p:spPr>
          <a:xfrm>
            <a:off x="8493315" y="535228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2" name="TextBox 13"/>
          <p:cNvSpPr txBox="1"/>
          <p:nvPr/>
        </p:nvSpPr>
        <p:spPr>
          <a:xfrm>
            <a:off x="8489234" y="24074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" name="TextBox 13"/>
          <p:cNvSpPr txBox="1"/>
          <p:nvPr/>
        </p:nvSpPr>
        <p:spPr>
          <a:xfrm>
            <a:off x="8493315" y="269338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4" name="组合 163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165" name="文本框 164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6" name="组合 165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167" name="矩形 166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0589236" flipH="1">
            <a:off x="7276844" y="1471933"/>
            <a:ext cx="2932279" cy="3983344"/>
            <a:chOff x="3814565" y="2267667"/>
            <a:chExt cx="2113384" cy="2870919"/>
          </a:xfrm>
        </p:grpSpPr>
        <p:sp>
          <p:nvSpPr>
            <p:cNvPr id="3" name="Freeform 5"/>
            <p:cNvSpPr/>
            <p:nvPr/>
          </p:nvSpPr>
          <p:spPr bwMode="auto">
            <a:xfrm rot="10324373">
              <a:off x="3816574" y="2538261"/>
              <a:ext cx="2111375" cy="2600325"/>
            </a:xfrm>
            <a:custGeom>
              <a:avLst/>
              <a:gdLst>
                <a:gd name="T0" fmla="*/ 559 w 560"/>
                <a:gd name="T1" fmla="*/ 75 h 691"/>
                <a:gd name="T2" fmla="*/ 541 w 560"/>
                <a:gd name="T3" fmla="*/ 53 h 691"/>
                <a:gd name="T4" fmla="*/ 92 w 560"/>
                <a:gd name="T5" fmla="*/ 1 h 691"/>
                <a:gd name="T6" fmla="*/ 70 w 560"/>
                <a:gd name="T7" fmla="*/ 19 h 691"/>
                <a:gd name="T8" fmla="*/ 1 w 560"/>
                <a:gd name="T9" fmla="*/ 616 h 691"/>
                <a:gd name="T10" fmla="*/ 19 w 560"/>
                <a:gd name="T11" fmla="*/ 638 h 691"/>
                <a:gd name="T12" fmla="*/ 468 w 560"/>
                <a:gd name="T13" fmla="*/ 690 h 691"/>
                <a:gd name="T14" fmla="*/ 490 w 560"/>
                <a:gd name="T15" fmla="*/ 672 h 691"/>
                <a:gd name="T16" fmla="*/ 559 w 560"/>
                <a:gd name="T17" fmla="*/ 7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691">
                  <a:moveTo>
                    <a:pt x="559" y="75"/>
                  </a:moveTo>
                  <a:cubicBezTo>
                    <a:pt x="560" y="64"/>
                    <a:pt x="552" y="54"/>
                    <a:pt x="541" y="5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1" y="0"/>
                    <a:pt x="71" y="8"/>
                    <a:pt x="70" y="19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0" y="627"/>
                    <a:pt x="8" y="637"/>
                    <a:pt x="19" y="638"/>
                  </a:cubicBezTo>
                  <a:cubicBezTo>
                    <a:pt x="468" y="690"/>
                    <a:pt x="468" y="690"/>
                    <a:pt x="468" y="690"/>
                  </a:cubicBezTo>
                  <a:cubicBezTo>
                    <a:pt x="479" y="691"/>
                    <a:pt x="489" y="683"/>
                    <a:pt x="490" y="672"/>
                  </a:cubicBezTo>
                  <a:lnTo>
                    <a:pt x="559" y="75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 rot="10324373">
              <a:off x="3814565" y="2499970"/>
              <a:ext cx="2112963" cy="2601913"/>
            </a:xfrm>
            <a:custGeom>
              <a:avLst/>
              <a:gdLst>
                <a:gd name="T0" fmla="*/ 558 w 560"/>
                <a:gd name="T1" fmla="*/ 75 h 691"/>
                <a:gd name="T2" fmla="*/ 541 w 560"/>
                <a:gd name="T3" fmla="*/ 53 h 691"/>
                <a:gd name="T4" fmla="*/ 92 w 560"/>
                <a:gd name="T5" fmla="*/ 1 h 691"/>
                <a:gd name="T6" fmla="*/ 70 w 560"/>
                <a:gd name="T7" fmla="*/ 19 h 691"/>
                <a:gd name="T8" fmla="*/ 1 w 560"/>
                <a:gd name="T9" fmla="*/ 616 h 691"/>
                <a:gd name="T10" fmla="*/ 19 w 560"/>
                <a:gd name="T11" fmla="*/ 638 h 691"/>
                <a:gd name="T12" fmla="*/ 468 w 560"/>
                <a:gd name="T13" fmla="*/ 690 h 691"/>
                <a:gd name="T14" fmla="*/ 490 w 560"/>
                <a:gd name="T15" fmla="*/ 672 h 691"/>
                <a:gd name="T16" fmla="*/ 558 w 560"/>
                <a:gd name="T17" fmla="*/ 7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691">
                  <a:moveTo>
                    <a:pt x="558" y="75"/>
                  </a:moveTo>
                  <a:cubicBezTo>
                    <a:pt x="560" y="64"/>
                    <a:pt x="552" y="54"/>
                    <a:pt x="541" y="5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1" y="0"/>
                    <a:pt x="71" y="8"/>
                    <a:pt x="70" y="19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0" y="627"/>
                    <a:pt x="8" y="637"/>
                    <a:pt x="19" y="638"/>
                  </a:cubicBezTo>
                  <a:cubicBezTo>
                    <a:pt x="468" y="690"/>
                    <a:pt x="468" y="690"/>
                    <a:pt x="468" y="690"/>
                  </a:cubicBezTo>
                  <a:cubicBezTo>
                    <a:pt x="478" y="691"/>
                    <a:pt x="488" y="683"/>
                    <a:pt x="490" y="672"/>
                  </a:cubicBezTo>
                  <a:lnTo>
                    <a:pt x="558" y="7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 rot="10324373">
              <a:off x="3970954" y="2726248"/>
              <a:ext cx="1693863" cy="2122488"/>
            </a:xfrm>
            <a:custGeom>
              <a:avLst/>
              <a:gdLst>
                <a:gd name="T0" fmla="*/ 1067 w 1067"/>
                <a:gd name="T1" fmla="*/ 78 h 1337"/>
                <a:gd name="T2" fmla="*/ 136 w 1067"/>
                <a:gd name="T3" fmla="*/ 0 h 1337"/>
                <a:gd name="T4" fmla="*/ 0 w 1067"/>
                <a:gd name="T5" fmla="*/ 1235 h 1337"/>
                <a:gd name="T6" fmla="*/ 875 w 1067"/>
                <a:gd name="T7" fmla="*/ 1337 h 1337"/>
                <a:gd name="T8" fmla="*/ 1067 w 1067"/>
                <a:gd name="T9" fmla="*/ 78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1337">
                  <a:moveTo>
                    <a:pt x="1067" y="78"/>
                  </a:moveTo>
                  <a:lnTo>
                    <a:pt x="136" y="0"/>
                  </a:lnTo>
                  <a:lnTo>
                    <a:pt x="0" y="1235"/>
                  </a:lnTo>
                  <a:lnTo>
                    <a:pt x="875" y="1337"/>
                  </a:lnTo>
                  <a:lnTo>
                    <a:pt x="1067" y="7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 rot="10324373">
              <a:off x="4017421" y="2678674"/>
              <a:ext cx="1689100" cy="2171700"/>
            </a:xfrm>
            <a:custGeom>
              <a:avLst/>
              <a:gdLst>
                <a:gd name="T0" fmla="*/ 1064 w 1064"/>
                <a:gd name="T1" fmla="*/ 107 h 1368"/>
                <a:gd name="T2" fmla="*/ 147 w 1064"/>
                <a:gd name="T3" fmla="*/ 0 h 1368"/>
                <a:gd name="T4" fmla="*/ 0 w 1064"/>
                <a:gd name="T5" fmla="*/ 1264 h 1368"/>
                <a:gd name="T6" fmla="*/ 919 w 1064"/>
                <a:gd name="T7" fmla="*/ 1368 h 1368"/>
                <a:gd name="T8" fmla="*/ 1064 w 1064"/>
                <a:gd name="T9" fmla="*/ 10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1368">
                  <a:moveTo>
                    <a:pt x="1064" y="107"/>
                  </a:moveTo>
                  <a:lnTo>
                    <a:pt x="147" y="0"/>
                  </a:lnTo>
                  <a:lnTo>
                    <a:pt x="0" y="1264"/>
                  </a:lnTo>
                  <a:lnTo>
                    <a:pt x="919" y="1368"/>
                  </a:lnTo>
                  <a:lnTo>
                    <a:pt x="1064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 rot="10324373">
              <a:off x="4691713" y="2267667"/>
              <a:ext cx="271463" cy="368300"/>
            </a:xfrm>
            <a:custGeom>
              <a:avLst/>
              <a:gdLst>
                <a:gd name="T0" fmla="*/ 72 w 72"/>
                <a:gd name="T1" fmla="*/ 7 h 98"/>
                <a:gd name="T2" fmla="*/ 65 w 72"/>
                <a:gd name="T3" fmla="*/ 68 h 98"/>
                <a:gd name="T4" fmla="*/ 30 w 72"/>
                <a:gd name="T5" fmla="*/ 96 h 98"/>
                <a:gd name="T6" fmla="*/ 2 w 72"/>
                <a:gd name="T7" fmla="*/ 61 h 98"/>
                <a:gd name="T8" fmla="*/ 9 w 72"/>
                <a:gd name="T9" fmla="*/ 0 h 98"/>
                <a:gd name="T10" fmla="*/ 72 w 72"/>
                <a:gd name="T11" fmla="*/ 7 h 98"/>
                <a:gd name="T12" fmla="*/ 32 w 72"/>
                <a:gd name="T13" fmla="*/ 80 h 98"/>
                <a:gd name="T14" fmla="*/ 53 w 72"/>
                <a:gd name="T15" fmla="*/ 63 h 98"/>
                <a:gd name="T16" fmla="*/ 36 w 72"/>
                <a:gd name="T17" fmla="*/ 41 h 98"/>
                <a:gd name="T18" fmla="*/ 15 w 72"/>
                <a:gd name="T19" fmla="*/ 58 h 98"/>
                <a:gd name="T20" fmla="*/ 32 w 72"/>
                <a:gd name="T21" fmla="*/ 8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98">
                  <a:moveTo>
                    <a:pt x="72" y="7"/>
                  </a:moveTo>
                  <a:cubicBezTo>
                    <a:pt x="65" y="68"/>
                    <a:pt x="65" y="68"/>
                    <a:pt x="65" y="68"/>
                  </a:cubicBezTo>
                  <a:cubicBezTo>
                    <a:pt x="63" y="86"/>
                    <a:pt x="47" y="98"/>
                    <a:pt x="30" y="96"/>
                  </a:cubicBezTo>
                  <a:cubicBezTo>
                    <a:pt x="13" y="94"/>
                    <a:pt x="0" y="78"/>
                    <a:pt x="2" y="61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72" y="7"/>
                  </a:lnTo>
                  <a:close/>
                  <a:moveTo>
                    <a:pt x="32" y="80"/>
                  </a:moveTo>
                  <a:cubicBezTo>
                    <a:pt x="42" y="81"/>
                    <a:pt x="52" y="73"/>
                    <a:pt x="53" y="63"/>
                  </a:cubicBezTo>
                  <a:cubicBezTo>
                    <a:pt x="55" y="52"/>
                    <a:pt x="47" y="43"/>
                    <a:pt x="36" y="41"/>
                  </a:cubicBezTo>
                  <a:cubicBezTo>
                    <a:pt x="26" y="40"/>
                    <a:pt x="16" y="48"/>
                    <a:pt x="15" y="58"/>
                  </a:cubicBezTo>
                  <a:cubicBezTo>
                    <a:pt x="14" y="69"/>
                    <a:pt x="21" y="78"/>
                    <a:pt x="32" y="80"/>
                  </a:cubicBezTo>
                  <a:close/>
                </a:path>
              </a:pathLst>
            </a:custGeom>
            <a:solidFill>
              <a:srgbClr val="069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 rot="10324373">
              <a:off x="4320153" y="2518072"/>
              <a:ext cx="1009650" cy="373063"/>
            </a:xfrm>
            <a:custGeom>
              <a:avLst/>
              <a:gdLst>
                <a:gd name="T0" fmla="*/ 268 w 268"/>
                <a:gd name="T1" fmla="*/ 30 h 99"/>
                <a:gd name="T2" fmla="*/ 267 w 268"/>
                <a:gd name="T3" fmla="*/ 40 h 99"/>
                <a:gd name="T4" fmla="*/ 197 w 268"/>
                <a:gd name="T5" fmla="*/ 95 h 99"/>
                <a:gd name="T6" fmla="*/ 59 w 268"/>
                <a:gd name="T7" fmla="*/ 79 h 99"/>
                <a:gd name="T8" fmla="*/ 4 w 268"/>
                <a:gd name="T9" fmla="*/ 9 h 99"/>
                <a:gd name="T10" fmla="*/ 5 w 268"/>
                <a:gd name="T11" fmla="*/ 0 h 99"/>
                <a:gd name="T12" fmla="*/ 268 w 268"/>
                <a:gd name="T13" fmla="*/ 3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99">
                  <a:moveTo>
                    <a:pt x="268" y="30"/>
                  </a:moveTo>
                  <a:cubicBezTo>
                    <a:pt x="267" y="40"/>
                    <a:pt x="267" y="40"/>
                    <a:pt x="267" y="40"/>
                  </a:cubicBezTo>
                  <a:cubicBezTo>
                    <a:pt x="263" y="74"/>
                    <a:pt x="231" y="99"/>
                    <a:pt x="197" y="95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24" y="75"/>
                    <a:pt x="0" y="44"/>
                    <a:pt x="4" y="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268" y="30"/>
                  </a:ln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 rot="10324373">
              <a:off x="4318129" y="2481150"/>
              <a:ext cx="1014413" cy="371475"/>
            </a:xfrm>
            <a:custGeom>
              <a:avLst/>
              <a:gdLst>
                <a:gd name="T0" fmla="*/ 269 w 269"/>
                <a:gd name="T1" fmla="*/ 31 h 99"/>
                <a:gd name="T2" fmla="*/ 268 w 269"/>
                <a:gd name="T3" fmla="*/ 40 h 99"/>
                <a:gd name="T4" fmla="*/ 198 w 269"/>
                <a:gd name="T5" fmla="*/ 95 h 99"/>
                <a:gd name="T6" fmla="*/ 60 w 269"/>
                <a:gd name="T7" fmla="*/ 80 h 99"/>
                <a:gd name="T8" fmla="*/ 4 w 269"/>
                <a:gd name="T9" fmla="*/ 10 h 99"/>
                <a:gd name="T10" fmla="*/ 6 w 269"/>
                <a:gd name="T11" fmla="*/ 0 h 99"/>
                <a:gd name="T12" fmla="*/ 269 w 269"/>
                <a:gd name="T13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99">
                  <a:moveTo>
                    <a:pt x="269" y="31"/>
                  </a:moveTo>
                  <a:cubicBezTo>
                    <a:pt x="268" y="40"/>
                    <a:pt x="268" y="40"/>
                    <a:pt x="268" y="40"/>
                  </a:cubicBezTo>
                  <a:cubicBezTo>
                    <a:pt x="264" y="75"/>
                    <a:pt x="232" y="99"/>
                    <a:pt x="198" y="95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25" y="76"/>
                    <a:pt x="0" y="44"/>
                    <a:pt x="4" y="1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069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 rot="10324373">
              <a:off x="4207367" y="3150544"/>
              <a:ext cx="344488" cy="342900"/>
            </a:xfrm>
            <a:custGeom>
              <a:avLst/>
              <a:gdLst>
                <a:gd name="T0" fmla="*/ 88 w 91"/>
                <a:gd name="T1" fmla="*/ 50 h 91"/>
                <a:gd name="T2" fmla="*/ 51 w 91"/>
                <a:gd name="T3" fmla="*/ 3 h 91"/>
                <a:gd name="T4" fmla="*/ 3 w 91"/>
                <a:gd name="T5" fmla="*/ 40 h 91"/>
                <a:gd name="T6" fmla="*/ 41 w 91"/>
                <a:gd name="T7" fmla="*/ 88 h 91"/>
                <a:gd name="T8" fmla="*/ 88 w 91"/>
                <a:gd name="T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88" y="50"/>
                  </a:moveTo>
                  <a:cubicBezTo>
                    <a:pt x="91" y="27"/>
                    <a:pt x="74" y="5"/>
                    <a:pt x="51" y="3"/>
                  </a:cubicBezTo>
                  <a:cubicBezTo>
                    <a:pt x="27" y="0"/>
                    <a:pt x="6" y="17"/>
                    <a:pt x="3" y="40"/>
                  </a:cubicBezTo>
                  <a:cubicBezTo>
                    <a:pt x="0" y="64"/>
                    <a:pt x="17" y="85"/>
                    <a:pt x="41" y="88"/>
                  </a:cubicBezTo>
                  <a:cubicBezTo>
                    <a:pt x="64" y="91"/>
                    <a:pt x="86" y="74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 rot="10324373">
              <a:off x="4263437" y="3241106"/>
              <a:ext cx="233363" cy="192088"/>
            </a:xfrm>
            <a:custGeom>
              <a:avLst/>
              <a:gdLst>
                <a:gd name="T0" fmla="*/ 30 w 62"/>
                <a:gd name="T1" fmla="*/ 0 h 51"/>
                <a:gd name="T2" fmla="*/ 25 w 62"/>
                <a:gd name="T3" fmla="*/ 2 h 51"/>
                <a:gd name="T4" fmla="*/ 5 w 62"/>
                <a:gd name="T5" fmla="*/ 15 h 51"/>
                <a:gd name="T6" fmla="*/ 3 w 62"/>
                <a:gd name="T7" fmla="*/ 28 h 51"/>
                <a:gd name="T8" fmla="*/ 15 w 62"/>
                <a:gd name="T9" fmla="*/ 30 h 51"/>
                <a:gd name="T10" fmla="*/ 27 w 62"/>
                <a:gd name="T11" fmla="*/ 21 h 51"/>
                <a:gd name="T12" fmla="*/ 45 w 62"/>
                <a:gd name="T13" fmla="*/ 46 h 51"/>
                <a:gd name="T14" fmla="*/ 58 w 62"/>
                <a:gd name="T15" fmla="*/ 48 h 51"/>
                <a:gd name="T16" fmla="*/ 60 w 62"/>
                <a:gd name="T17" fmla="*/ 36 h 51"/>
                <a:gd name="T18" fmla="*/ 37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1"/>
                    <a:pt x="25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4"/>
                    <a:pt x="3" y="28"/>
                  </a:cubicBezTo>
                  <a:cubicBezTo>
                    <a:pt x="6" y="32"/>
                    <a:pt x="11" y="32"/>
                    <a:pt x="15" y="3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8" y="50"/>
                    <a:pt x="54" y="51"/>
                    <a:pt x="58" y="48"/>
                  </a:cubicBezTo>
                  <a:cubicBezTo>
                    <a:pt x="62" y="45"/>
                    <a:pt x="62" y="40"/>
                    <a:pt x="60" y="36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5" y="2"/>
                    <a:pt x="33" y="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 rot="10324373">
              <a:off x="4219543" y="3620385"/>
              <a:ext cx="339725" cy="338138"/>
            </a:xfrm>
            <a:custGeom>
              <a:avLst/>
              <a:gdLst>
                <a:gd name="T0" fmla="*/ 88 w 90"/>
                <a:gd name="T1" fmla="*/ 50 h 90"/>
                <a:gd name="T2" fmla="*/ 50 w 90"/>
                <a:gd name="T3" fmla="*/ 2 h 90"/>
                <a:gd name="T4" fmla="*/ 2 w 90"/>
                <a:gd name="T5" fmla="*/ 40 h 90"/>
                <a:gd name="T6" fmla="*/ 40 w 90"/>
                <a:gd name="T7" fmla="*/ 88 h 90"/>
                <a:gd name="T8" fmla="*/ 88 w 90"/>
                <a:gd name="T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8" y="50"/>
                  </a:moveTo>
                  <a:cubicBezTo>
                    <a:pt x="90" y="26"/>
                    <a:pt x="73" y="5"/>
                    <a:pt x="50" y="2"/>
                  </a:cubicBezTo>
                  <a:cubicBezTo>
                    <a:pt x="26" y="0"/>
                    <a:pt x="5" y="17"/>
                    <a:pt x="2" y="40"/>
                  </a:cubicBezTo>
                  <a:cubicBezTo>
                    <a:pt x="0" y="64"/>
                    <a:pt x="16" y="85"/>
                    <a:pt x="40" y="88"/>
                  </a:cubicBezTo>
                  <a:cubicBezTo>
                    <a:pt x="64" y="90"/>
                    <a:pt x="85" y="73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 rot="10324373">
              <a:off x="4270654" y="3708116"/>
              <a:ext cx="233363" cy="190500"/>
            </a:xfrm>
            <a:custGeom>
              <a:avLst/>
              <a:gdLst>
                <a:gd name="T0" fmla="*/ 30 w 62"/>
                <a:gd name="T1" fmla="*/ 0 h 51"/>
                <a:gd name="T2" fmla="*/ 24 w 62"/>
                <a:gd name="T3" fmla="*/ 2 h 51"/>
                <a:gd name="T4" fmla="*/ 5 w 62"/>
                <a:gd name="T5" fmla="*/ 15 h 51"/>
                <a:gd name="T6" fmla="*/ 2 w 62"/>
                <a:gd name="T7" fmla="*/ 27 h 51"/>
                <a:gd name="T8" fmla="*/ 15 w 62"/>
                <a:gd name="T9" fmla="*/ 30 h 51"/>
                <a:gd name="T10" fmla="*/ 27 w 62"/>
                <a:gd name="T11" fmla="*/ 21 h 51"/>
                <a:gd name="T12" fmla="*/ 45 w 62"/>
                <a:gd name="T13" fmla="*/ 46 h 51"/>
                <a:gd name="T14" fmla="*/ 57 w 62"/>
                <a:gd name="T15" fmla="*/ 48 h 51"/>
                <a:gd name="T16" fmla="*/ 59 w 62"/>
                <a:gd name="T17" fmla="*/ 36 h 51"/>
                <a:gd name="T18" fmla="*/ 36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2" y="27"/>
                  </a:cubicBezTo>
                  <a:cubicBezTo>
                    <a:pt x="5" y="31"/>
                    <a:pt x="11" y="32"/>
                    <a:pt x="15" y="3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50"/>
                    <a:pt x="53" y="51"/>
                    <a:pt x="57" y="48"/>
                  </a:cubicBezTo>
                  <a:cubicBezTo>
                    <a:pt x="61" y="45"/>
                    <a:pt x="62" y="40"/>
                    <a:pt x="59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2"/>
                    <a:pt x="32" y="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 rot="10324373">
              <a:off x="4231586" y="4086730"/>
              <a:ext cx="339725" cy="338138"/>
            </a:xfrm>
            <a:custGeom>
              <a:avLst/>
              <a:gdLst>
                <a:gd name="T0" fmla="*/ 88 w 90"/>
                <a:gd name="T1" fmla="*/ 50 h 90"/>
                <a:gd name="T2" fmla="*/ 50 w 90"/>
                <a:gd name="T3" fmla="*/ 2 h 90"/>
                <a:gd name="T4" fmla="*/ 3 w 90"/>
                <a:gd name="T5" fmla="*/ 40 h 90"/>
                <a:gd name="T6" fmla="*/ 40 w 90"/>
                <a:gd name="T7" fmla="*/ 87 h 90"/>
                <a:gd name="T8" fmla="*/ 88 w 90"/>
                <a:gd name="T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8" y="50"/>
                  </a:moveTo>
                  <a:cubicBezTo>
                    <a:pt x="90" y="26"/>
                    <a:pt x="74" y="5"/>
                    <a:pt x="50" y="2"/>
                  </a:cubicBezTo>
                  <a:cubicBezTo>
                    <a:pt x="26" y="0"/>
                    <a:pt x="5" y="16"/>
                    <a:pt x="3" y="40"/>
                  </a:cubicBezTo>
                  <a:cubicBezTo>
                    <a:pt x="0" y="63"/>
                    <a:pt x="17" y="85"/>
                    <a:pt x="40" y="87"/>
                  </a:cubicBezTo>
                  <a:cubicBezTo>
                    <a:pt x="64" y="90"/>
                    <a:pt x="85" y="73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 rot="10324373">
              <a:off x="4282588" y="4172881"/>
              <a:ext cx="233363" cy="192088"/>
            </a:xfrm>
            <a:custGeom>
              <a:avLst/>
              <a:gdLst>
                <a:gd name="T0" fmla="*/ 30 w 62"/>
                <a:gd name="T1" fmla="*/ 0 h 51"/>
                <a:gd name="T2" fmla="*/ 24 w 62"/>
                <a:gd name="T3" fmla="*/ 2 h 51"/>
                <a:gd name="T4" fmla="*/ 5 w 62"/>
                <a:gd name="T5" fmla="*/ 15 h 51"/>
                <a:gd name="T6" fmla="*/ 3 w 62"/>
                <a:gd name="T7" fmla="*/ 27 h 51"/>
                <a:gd name="T8" fmla="*/ 15 w 62"/>
                <a:gd name="T9" fmla="*/ 29 h 51"/>
                <a:gd name="T10" fmla="*/ 27 w 62"/>
                <a:gd name="T11" fmla="*/ 21 h 51"/>
                <a:gd name="T12" fmla="*/ 45 w 62"/>
                <a:gd name="T13" fmla="*/ 46 h 51"/>
                <a:gd name="T14" fmla="*/ 57 w 62"/>
                <a:gd name="T15" fmla="*/ 48 h 51"/>
                <a:gd name="T16" fmla="*/ 59 w 62"/>
                <a:gd name="T17" fmla="*/ 36 h 51"/>
                <a:gd name="T18" fmla="*/ 36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0"/>
                    <a:pt x="24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3" y="27"/>
                  </a:cubicBezTo>
                  <a:cubicBezTo>
                    <a:pt x="5" y="31"/>
                    <a:pt x="11" y="32"/>
                    <a:pt x="15" y="2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8" y="50"/>
                    <a:pt x="53" y="51"/>
                    <a:pt x="57" y="48"/>
                  </a:cubicBezTo>
                  <a:cubicBezTo>
                    <a:pt x="61" y="45"/>
                    <a:pt x="62" y="39"/>
                    <a:pt x="59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 rot="10324373">
              <a:off x="4649809" y="3180467"/>
              <a:ext cx="811213" cy="136525"/>
            </a:xfrm>
            <a:custGeom>
              <a:avLst/>
              <a:gdLst>
                <a:gd name="T0" fmla="*/ 215 w 215"/>
                <a:gd name="T1" fmla="*/ 30 h 36"/>
                <a:gd name="T2" fmla="*/ 209 w 215"/>
                <a:gd name="T3" fmla="*/ 24 h 36"/>
                <a:gd name="T4" fmla="*/ 7 w 215"/>
                <a:gd name="T5" fmla="*/ 1 h 36"/>
                <a:gd name="T6" fmla="*/ 1 w 215"/>
                <a:gd name="T7" fmla="*/ 6 h 36"/>
                <a:gd name="T8" fmla="*/ 1 w 215"/>
                <a:gd name="T9" fmla="*/ 6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09" y="2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 rot="10324373">
              <a:off x="4653362" y="3287353"/>
              <a:ext cx="811213" cy="134938"/>
            </a:xfrm>
            <a:custGeom>
              <a:avLst/>
              <a:gdLst>
                <a:gd name="T0" fmla="*/ 215 w 215"/>
                <a:gd name="T1" fmla="*/ 30 h 36"/>
                <a:gd name="T2" fmla="*/ 210 w 215"/>
                <a:gd name="T3" fmla="*/ 24 h 36"/>
                <a:gd name="T4" fmla="*/ 7 w 215"/>
                <a:gd name="T5" fmla="*/ 0 h 36"/>
                <a:gd name="T6" fmla="*/ 1 w 215"/>
                <a:gd name="T7" fmla="*/ 6 h 36"/>
                <a:gd name="T8" fmla="*/ 1 w 215"/>
                <a:gd name="T9" fmla="*/ 6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10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2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 rot="10324373">
              <a:off x="5007256" y="3409982"/>
              <a:ext cx="457200" cy="93663"/>
            </a:xfrm>
            <a:custGeom>
              <a:avLst/>
              <a:gdLst>
                <a:gd name="T0" fmla="*/ 121 w 121"/>
                <a:gd name="T1" fmla="*/ 19 h 25"/>
                <a:gd name="T2" fmla="*/ 116 w 121"/>
                <a:gd name="T3" fmla="*/ 13 h 25"/>
                <a:gd name="T4" fmla="*/ 6 w 121"/>
                <a:gd name="T5" fmla="*/ 0 h 25"/>
                <a:gd name="T6" fmla="*/ 0 w 121"/>
                <a:gd name="T7" fmla="*/ 5 h 25"/>
                <a:gd name="T8" fmla="*/ 0 w 121"/>
                <a:gd name="T9" fmla="*/ 5 h 25"/>
                <a:gd name="T10" fmla="*/ 5 w 121"/>
                <a:gd name="T11" fmla="*/ 12 h 25"/>
                <a:gd name="T12" fmla="*/ 114 w 121"/>
                <a:gd name="T13" fmla="*/ 24 h 25"/>
                <a:gd name="T14" fmla="*/ 121 w 121"/>
                <a:gd name="T1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25">
                  <a:moveTo>
                    <a:pt x="121" y="19"/>
                  </a:moveTo>
                  <a:cubicBezTo>
                    <a:pt x="121" y="16"/>
                    <a:pt x="119" y="13"/>
                    <a:pt x="11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7" y="25"/>
                    <a:pt x="120" y="23"/>
                    <a:pt x="121" y="19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 rot="10324373">
              <a:off x="4660170" y="3647038"/>
              <a:ext cx="811213" cy="134938"/>
            </a:xfrm>
            <a:custGeom>
              <a:avLst/>
              <a:gdLst>
                <a:gd name="T0" fmla="*/ 215 w 215"/>
                <a:gd name="T1" fmla="*/ 30 h 36"/>
                <a:gd name="T2" fmla="*/ 210 w 215"/>
                <a:gd name="T3" fmla="*/ 24 h 36"/>
                <a:gd name="T4" fmla="*/ 7 w 215"/>
                <a:gd name="T5" fmla="*/ 0 h 36"/>
                <a:gd name="T6" fmla="*/ 1 w 215"/>
                <a:gd name="T7" fmla="*/ 5 h 36"/>
                <a:gd name="T8" fmla="*/ 1 w 215"/>
                <a:gd name="T9" fmla="*/ 5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10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2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 rot="10324373">
              <a:off x="5015746" y="3769442"/>
              <a:ext cx="457200" cy="95250"/>
            </a:xfrm>
            <a:custGeom>
              <a:avLst/>
              <a:gdLst>
                <a:gd name="T0" fmla="*/ 121 w 121"/>
                <a:gd name="T1" fmla="*/ 19 h 25"/>
                <a:gd name="T2" fmla="*/ 115 w 121"/>
                <a:gd name="T3" fmla="*/ 13 h 25"/>
                <a:gd name="T4" fmla="*/ 6 w 121"/>
                <a:gd name="T5" fmla="*/ 0 h 25"/>
                <a:gd name="T6" fmla="*/ 0 w 121"/>
                <a:gd name="T7" fmla="*/ 5 h 25"/>
                <a:gd name="T8" fmla="*/ 0 w 121"/>
                <a:gd name="T9" fmla="*/ 5 h 25"/>
                <a:gd name="T10" fmla="*/ 5 w 121"/>
                <a:gd name="T11" fmla="*/ 12 h 25"/>
                <a:gd name="T12" fmla="*/ 114 w 121"/>
                <a:gd name="T13" fmla="*/ 24 h 25"/>
                <a:gd name="T14" fmla="*/ 121 w 121"/>
                <a:gd name="T1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25">
                  <a:moveTo>
                    <a:pt x="121" y="19"/>
                  </a:moveTo>
                  <a:cubicBezTo>
                    <a:pt x="121" y="16"/>
                    <a:pt x="119" y="13"/>
                    <a:pt x="115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2" y="11"/>
                    <a:pt x="5" y="1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7" y="25"/>
                    <a:pt x="120" y="22"/>
                    <a:pt x="121" y="19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 rot="10324373">
              <a:off x="4672446" y="4116762"/>
              <a:ext cx="808038" cy="131763"/>
            </a:xfrm>
            <a:custGeom>
              <a:avLst/>
              <a:gdLst>
                <a:gd name="T0" fmla="*/ 214 w 214"/>
                <a:gd name="T1" fmla="*/ 30 h 35"/>
                <a:gd name="T2" fmla="*/ 209 w 214"/>
                <a:gd name="T3" fmla="*/ 24 h 35"/>
                <a:gd name="T4" fmla="*/ 6 w 214"/>
                <a:gd name="T5" fmla="*/ 0 h 35"/>
                <a:gd name="T6" fmla="*/ 0 w 214"/>
                <a:gd name="T7" fmla="*/ 5 h 35"/>
                <a:gd name="T8" fmla="*/ 0 w 214"/>
                <a:gd name="T9" fmla="*/ 5 h 35"/>
                <a:gd name="T10" fmla="*/ 5 w 214"/>
                <a:gd name="T11" fmla="*/ 12 h 35"/>
                <a:gd name="T12" fmla="*/ 208 w 214"/>
                <a:gd name="T13" fmla="*/ 35 h 35"/>
                <a:gd name="T14" fmla="*/ 214 w 214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35">
                  <a:moveTo>
                    <a:pt x="214" y="30"/>
                  </a:moveTo>
                  <a:cubicBezTo>
                    <a:pt x="214" y="27"/>
                    <a:pt x="212" y="24"/>
                    <a:pt x="209" y="2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5"/>
                    <a:pt x="214" y="33"/>
                    <a:pt x="214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 rot="10324373">
              <a:off x="4672731" y="4222287"/>
              <a:ext cx="811213" cy="131763"/>
            </a:xfrm>
            <a:custGeom>
              <a:avLst/>
              <a:gdLst>
                <a:gd name="T0" fmla="*/ 214 w 215"/>
                <a:gd name="T1" fmla="*/ 30 h 35"/>
                <a:gd name="T2" fmla="*/ 209 w 215"/>
                <a:gd name="T3" fmla="*/ 23 h 35"/>
                <a:gd name="T4" fmla="*/ 7 w 215"/>
                <a:gd name="T5" fmla="*/ 0 h 35"/>
                <a:gd name="T6" fmla="*/ 0 w 215"/>
                <a:gd name="T7" fmla="*/ 5 h 35"/>
                <a:gd name="T8" fmla="*/ 0 w 215"/>
                <a:gd name="T9" fmla="*/ 5 h 35"/>
                <a:gd name="T10" fmla="*/ 5 w 215"/>
                <a:gd name="T11" fmla="*/ 12 h 35"/>
                <a:gd name="T12" fmla="*/ 208 w 215"/>
                <a:gd name="T13" fmla="*/ 35 h 35"/>
                <a:gd name="T14" fmla="*/ 214 w 215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5">
                  <a:moveTo>
                    <a:pt x="214" y="30"/>
                  </a:moveTo>
                  <a:cubicBezTo>
                    <a:pt x="215" y="27"/>
                    <a:pt x="212" y="24"/>
                    <a:pt x="209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5"/>
                    <a:pt x="214" y="33"/>
                    <a:pt x="214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519732" y="1981578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2175339" y="2212973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2563535" y="2047186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19732" y="2927723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2175339" y="3159118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563535" y="2993331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19732" y="3854197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2175339" y="4085592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563535" y="3919805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19732" y="4800342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2175339" y="5031737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2563535" y="4865950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46" name="文本框 45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-1917847" y="1408847"/>
            <a:ext cx="5347675" cy="4021283"/>
          </a:xfrm>
          <a:custGeom>
            <a:avLst/>
            <a:gdLst>
              <a:gd name="T0" fmla="*/ 2673 w 2673"/>
              <a:gd name="T1" fmla="*/ 637 h 2005"/>
              <a:gd name="T2" fmla="*/ 1341 w 2673"/>
              <a:gd name="T3" fmla="*/ 0 h 2005"/>
              <a:gd name="T4" fmla="*/ 0 w 2673"/>
              <a:gd name="T5" fmla="*/ 637 h 2005"/>
              <a:gd name="T6" fmla="*/ 1341 w 2673"/>
              <a:gd name="T7" fmla="*/ 1273 h 2005"/>
              <a:gd name="T8" fmla="*/ 2388 w 2673"/>
              <a:gd name="T9" fmla="*/ 773 h 2005"/>
              <a:gd name="T10" fmla="*/ 2388 w 2673"/>
              <a:gd name="T11" fmla="*/ 1514 h 2005"/>
              <a:gd name="T12" fmla="*/ 2497 w 2673"/>
              <a:gd name="T13" fmla="*/ 1514 h 2005"/>
              <a:gd name="T14" fmla="*/ 2497 w 2673"/>
              <a:gd name="T15" fmla="*/ 721 h 2005"/>
              <a:gd name="T16" fmla="*/ 2673 w 2673"/>
              <a:gd name="T17" fmla="*/ 637 h 2005"/>
              <a:gd name="T18" fmla="*/ 2673 w 2673"/>
              <a:gd name="T19" fmla="*/ 637 h 2005"/>
              <a:gd name="T20" fmla="*/ 1341 w 2673"/>
              <a:gd name="T21" fmla="*/ 1110 h 2005"/>
              <a:gd name="T22" fmla="*/ 343 w 2673"/>
              <a:gd name="T23" fmla="*/ 637 h 2005"/>
              <a:gd name="T24" fmla="*/ 1341 w 2673"/>
              <a:gd name="T25" fmla="*/ 163 h 2005"/>
              <a:gd name="T26" fmla="*/ 2332 w 2673"/>
              <a:gd name="T27" fmla="*/ 637 h 2005"/>
              <a:gd name="T28" fmla="*/ 1341 w 2673"/>
              <a:gd name="T29" fmla="*/ 1110 h 2005"/>
              <a:gd name="T30" fmla="*/ 1341 w 2673"/>
              <a:gd name="T31" fmla="*/ 1110 h 2005"/>
              <a:gd name="T32" fmla="*/ 2052 w 2673"/>
              <a:gd name="T33" fmla="*/ 1661 h 2005"/>
              <a:gd name="T34" fmla="*/ 1539 w 2673"/>
              <a:gd name="T35" fmla="*/ 1840 h 2005"/>
              <a:gd name="T36" fmla="*/ 1063 w 2673"/>
              <a:gd name="T37" fmla="*/ 1818 h 2005"/>
              <a:gd name="T38" fmla="*/ 630 w 2673"/>
              <a:gd name="T39" fmla="*/ 1661 h 2005"/>
              <a:gd name="T40" fmla="*/ 630 w 2673"/>
              <a:gd name="T41" fmla="*/ 1174 h 2005"/>
              <a:gd name="T42" fmla="*/ 521 w 2673"/>
              <a:gd name="T43" fmla="*/ 1174 h 2005"/>
              <a:gd name="T44" fmla="*/ 521 w 2673"/>
              <a:gd name="T45" fmla="*/ 1762 h 2005"/>
              <a:gd name="T46" fmla="*/ 553 w 2673"/>
              <a:gd name="T47" fmla="*/ 1783 h 2005"/>
              <a:gd name="T48" fmla="*/ 1044 w 2673"/>
              <a:gd name="T49" fmla="*/ 1970 h 2005"/>
              <a:gd name="T50" fmla="*/ 1367 w 2673"/>
              <a:gd name="T51" fmla="*/ 2005 h 2005"/>
              <a:gd name="T52" fmla="*/ 1547 w 2673"/>
              <a:gd name="T53" fmla="*/ 1994 h 2005"/>
              <a:gd name="T54" fmla="*/ 2128 w 2673"/>
              <a:gd name="T55" fmla="*/ 1783 h 2005"/>
              <a:gd name="T56" fmla="*/ 2160 w 2673"/>
              <a:gd name="T57" fmla="*/ 1762 h 2005"/>
              <a:gd name="T58" fmla="*/ 2160 w 2673"/>
              <a:gd name="T59" fmla="*/ 1174 h 2005"/>
              <a:gd name="T60" fmla="*/ 2052 w 2673"/>
              <a:gd name="T61" fmla="*/ 1174 h 2005"/>
              <a:gd name="T62" fmla="*/ 2052 w 2673"/>
              <a:gd name="T63" fmla="*/ 1661 h 2005"/>
              <a:gd name="T64" fmla="*/ 2052 w 2673"/>
              <a:gd name="T65" fmla="*/ 1661 h 2005"/>
              <a:gd name="T66" fmla="*/ 2052 w 2673"/>
              <a:gd name="T67" fmla="*/ 1661 h 2005"/>
              <a:gd name="T68" fmla="*/ 2052 w 2673"/>
              <a:gd name="T69" fmla="*/ 1661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73" h="2005">
                <a:moveTo>
                  <a:pt x="2673" y="637"/>
                </a:moveTo>
                <a:cubicBezTo>
                  <a:pt x="1341" y="0"/>
                  <a:pt x="1341" y="0"/>
                  <a:pt x="1341" y="0"/>
                </a:cubicBezTo>
                <a:cubicBezTo>
                  <a:pt x="0" y="637"/>
                  <a:pt x="0" y="637"/>
                  <a:pt x="0" y="637"/>
                </a:cubicBezTo>
                <a:cubicBezTo>
                  <a:pt x="1341" y="1273"/>
                  <a:pt x="1341" y="1273"/>
                  <a:pt x="1341" y="1273"/>
                </a:cubicBezTo>
                <a:cubicBezTo>
                  <a:pt x="2388" y="773"/>
                  <a:pt x="2388" y="773"/>
                  <a:pt x="2388" y="773"/>
                </a:cubicBezTo>
                <a:cubicBezTo>
                  <a:pt x="2388" y="1514"/>
                  <a:pt x="2388" y="1514"/>
                  <a:pt x="2388" y="1514"/>
                </a:cubicBezTo>
                <a:cubicBezTo>
                  <a:pt x="2497" y="1514"/>
                  <a:pt x="2497" y="1514"/>
                  <a:pt x="2497" y="1514"/>
                </a:cubicBezTo>
                <a:cubicBezTo>
                  <a:pt x="2497" y="721"/>
                  <a:pt x="2497" y="721"/>
                  <a:pt x="2497" y="721"/>
                </a:cubicBezTo>
                <a:cubicBezTo>
                  <a:pt x="2673" y="637"/>
                  <a:pt x="2673" y="637"/>
                  <a:pt x="2673" y="637"/>
                </a:cubicBezTo>
                <a:cubicBezTo>
                  <a:pt x="2673" y="637"/>
                  <a:pt x="2673" y="637"/>
                  <a:pt x="2673" y="637"/>
                </a:cubicBezTo>
                <a:close/>
                <a:moveTo>
                  <a:pt x="1341" y="1110"/>
                </a:moveTo>
                <a:cubicBezTo>
                  <a:pt x="343" y="637"/>
                  <a:pt x="343" y="637"/>
                  <a:pt x="343" y="637"/>
                </a:cubicBezTo>
                <a:cubicBezTo>
                  <a:pt x="1341" y="163"/>
                  <a:pt x="1341" y="163"/>
                  <a:pt x="1341" y="163"/>
                </a:cubicBezTo>
                <a:cubicBezTo>
                  <a:pt x="2332" y="637"/>
                  <a:pt x="2332" y="637"/>
                  <a:pt x="2332" y="637"/>
                </a:cubicBezTo>
                <a:cubicBezTo>
                  <a:pt x="1341" y="1110"/>
                  <a:pt x="1341" y="1110"/>
                  <a:pt x="1341" y="1110"/>
                </a:cubicBezTo>
                <a:cubicBezTo>
                  <a:pt x="1341" y="1110"/>
                  <a:pt x="1341" y="1110"/>
                  <a:pt x="1341" y="1110"/>
                </a:cubicBezTo>
                <a:close/>
                <a:moveTo>
                  <a:pt x="2052" y="1661"/>
                </a:moveTo>
                <a:cubicBezTo>
                  <a:pt x="1891" y="1757"/>
                  <a:pt x="1719" y="1817"/>
                  <a:pt x="1539" y="1840"/>
                </a:cubicBezTo>
                <a:cubicBezTo>
                  <a:pt x="1385" y="1859"/>
                  <a:pt x="1225" y="1852"/>
                  <a:pt x="1063" y="1818"/>
                </a:cubicBezTo>
                <a:cubicBezTo>
                  <a:pt x="872" y="1778"/>
                  <a:pt x="711" y="1706"/>
                  <a:pt x="630" y="1661"/>
                </a:cubicBezTo>
                <a:cubicBezTo>
                  <a:pt x="630" y="1174"/>
                  <a:pt x="630" y="1174"/>
                  <a:pt x="630" y="1174"/>
                </a:cubicBezTo>
                <a:cubicBezTo>
                  <a:pt x="521" y="1174"/>
                  <a:pt x="521" y="1174"/>
                  <a:pt x="521" y="1174"/>
                </a:cubicBezTo>
                <a:cubicBezTo>
                  <a:pt x="521" y="1762"/>
                  <a:pt x="521" y="1762"/>
                  <a:pt x="521" y="1762"/>
                </a:cubicBezTo>
                <a:cubicBezTo>
                  <a:pt x="553" y="1783"/>
                  <a:pt x="553" y="1783"/>
                  <a:pt x="553" y="1783"/>
                </a:cubicBezTo>
                <a:cubicBezTo>
                  <a:pt x="561" y="1788"/>
                  <a:pt x="753" y="1909"/>
                  <a:pt x="1044" y="1970"/>
                </a:cubicBezTo>
                <a:cubicBezTo>
                  <a:pt x="1152" y="1993"/>
                  <a:pt x="1260" y="2005"/>
                  <a:pt x="1367" y="2005"/>
                </a:cubicBezTo>
                <a:cubicBezTo>
                  <a:pt x="1427" y="2005"/>
                  <a:pt x="1487" y="2001"/>
                  <a:pt x="1547" y="1994"/>
                </a:cubicBezTo>
                <a:cubicBezTo>
                  <a:pt x="1751" y="1968"/>
                  <a:pt x="1947" y="1897"/>
                  <a:pt x="2128" y="1783"/>
                </a:cubicBezTo>
                <a:cubicBezTo>
                  <a:pt x="2160" y="1762"/>
                  <a:pt x="2160" y="1762"/>
                  <a:pt x="2160" y="1762"/>
                </a:cubicBezTo>
                <a:cubicBezTo>
                  <a:pt x="2160" y="1174"/>
                  <a:pt x="2160" y="1174"/>
                  <a:pt x="2160" y="1174"/>
                </a:cubicBezTo>
                <a:cubicBezTo>
                  <a:pt x="2052" y="1174"/>
                  <a:pt x="2052" y="1174"/>
                  <a:pt x="2052" y="1174"/>
                </a:cubicBezTo>
                <a:cubicBezTo>
                  <a:pt x="2052" y="1661"/>
                  <a:pt x="2052" y="1661"/>
                  <a:pt x="2052" y="1661"/>
                </a:cubicBezTo>
                <a:cubicBezTo>
                  <a:pt x="2052" y="1661"/>
                  <a:pt x="2052" y="1661"/>
                  <a:pt x="2052" y="1661"/>
                </a:cubicBezTo>
                <a:close/>
                <a:moveTo>
                  <a:pt x="2052" y="1661"/>
                </a:moveTo>
                <a:cubicBezTo>
                  <a:pt x="2052" y="1661"/>
                  <a:pt x="2052" y="1661"/>
                  <a:pt x="2052" y="166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9655" y="1378634"/>
            <a:ext cx="11432345" cy="4051495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353549" y="1822987"/>
            <a:ext cx="2457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78330" y="345519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09455" y="3463437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87880" y="34290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19005" y="3460289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78330" y="4344441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09455" y="4373126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87880" y="433270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19005" y="4358784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968"/>
          <a:stretch>
            <a:fillRect/>
          </a:stretch>
        </p:blipFill>
        <p:spPr>
          <a:xfrm>
            <a:off x="8089900" y="1534046"/>
            <a:ext cx="3429000" cy="22185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/>
          <a:stretch>
            <a:fillRect/>
          </a:stretch>
        </p:blipFill>
        <p:spPr>
          <a:xfrm>
            <a:off x="709406" y="1534046"/>
            <a:ext cx="3367294" cy="22254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4"/>
          <a:stretch>
            <a:fillRect/>
          </a:stretch>
        </p:blipFill>
        <p:spPr>
          <a:xfrm>
            <a:off x="4362031" y="1540965"/>
            <a:ext cx="3461169" cy="2218538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736024" y="3980999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37800" y="3959381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150892" y="3959381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736025" y="5251957"/>
            <a:ext cx="896524" cy="896524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23487" y="5428808"/>
            <a:ext cx="542820" cy="542816"/>
            <a:chOff x="749296" y="1427158"/>
            <a:chExt cx="414337" cy="414335"/>
          </a:xfrm>
        </p:grpSpPr>
        <p:sp>
          <p:nvSpPr>
            <p:cNvPr id="40" name="Freeform 48"/>
            <p:cNvSpPr/>
            <p:nvPr/>
          </p:nvSpPr>
          <p:spPr bwMode="auto">
            <a:xfrm>
              <a:off x="749296" y="1427158"/>
              <a:ext cx="269874" cy="271461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835021" y="1512882"/>
              <a:ext cx="98424" cy="100011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2" name="Freeform 50"/>
            <p:cNvSpPr/>
            <p:nvPr/>
          </p:nvSpPr>
          <p:spPr bwMode="auto">
            <a:xfrm>
              <a:off x="965196" y="1644644"/>
              <a:ext cx="198437" cy="196849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3" name="Freeform 51"/>
            <p:cNvSpPr/>
            <p:nvPr/>
          </p:nvSpPr>
          <p:spPr bwMode="auto">
            <a:xfrm>
              <a:off x="1035050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704435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4439846" y="5249615"/>
            <a:ext cx="898866" cy="898866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Freeform 52"/>
          <p:cNvSpPr/>
          <p:nvPr/>
        </p:nvSpPr>
        <p:spPr bwMode="auto">
          <a:xfrm>
            <a:off x="4633067" y="5413712"/>
            <a:ext cx="540165" cy="328617"/>
          </a:xfrm>
          <a:custGeom>
            <a:avLst/>
            <a:gdLst>
              <a:gd name="T0" fmla="*/ 93 w 186"/>
              <a:gd name="T1" fmla="*/ 35 h 113"/>
              <a:gd name="T2" fmla="*/ 165 w 186"/>
              <a:gd name="T3" fmla="*/ 108 h 113"/>
              <a:gd name="T4" fmla="*/ 182 w 186"/>
              <a:gd name="T5" fmla="*/ 108 h 113"/>
              <a:gd name="T6" fmla="*/ 182 w 186"/>
              <a:gd name="T7" fmla="*/ 91 h 113"/>
              <a:gd name="T8" fmla="*/ 93 w 186"/>
              <a:gd name="T9" fmla="*/ 0 h 113"/>
              <a:gd name="T10" fmla="*/ 5 w 186"/>
              <a:gd name="T11" fmla="*/ 91 h 113"/>
              <a:gd name="T12" fmla="*/ 5 w 186"/>
              <a:gd name="T13" fmla="*/ 108 h 113"/>
              <a:gd name="T14" fmla="*/ 22 w 186"/>
              <a:gd name="T15" fmla="*/ 108 h 113"/>
              <a:gd name="T16" fmla="*/ 93 w 186"/>
              <a:gd name="T17" fmla="*/ 3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" h="113">
                <a:moveTo>
                  <a:pt x="93" y="35"/>
                </a:moveTo>
                <a:cubicBezTo>
                  <a:pt x="165" y="108"/>
                  <a:pt x="165" y="108"/>
                  <a:pt x="165" y="108"/>
                </a:cubicBezTo>
                <a:cubicBezTo>
                  <a:pt x="169" y="113"/>
                  <a:pt x="177" y="113"/>
                  <a:pt x="182" y="108"/>
                </a:cubicBezTo>
                <a:cubicBezTo>
                  <a:pt x="186" y="103"/>
                  <a:pt x="186" y="96"/>
                  <a:pt x="182" y="91"/>
                </a:cubicBezTo>
                <a:cubicBezTo>
                  <a:pt x="93" y="0"/>
                  <a:pt x="93" y="0"/>
                  <a:pt x="93" y="0"/>
                </a:cubicBezTo>
                <a:cubicBezTo>
                  <a:pt x="5" y="91"/>
                  <a:pt x="5" y="91"/>
                  <a:pt x="5" y="91"/>
                </a:cubicBezTo>
                <a:cubicBezTo>
                  <a:pt x="0" y="96"/>
                  <a:pt x="0" y="103"/>
                  <a:pt x="5" y="108"/>
                </a:cubicBezTo>
                <a:cubicBezTo>
                  <a:pt x="9" y="113"/>
                  <a:pt x="17" y="113"/>
                  <a:pt x="22" y="108"/>
                </a:cubicBezTo>
                <a:lnTo>
                  <a:pt x="93" y="35"/>
                </a:ln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49" name="Freeform 53"/>
          <p:cNvSpPr/>
          <p:nvPr/>
        </p:nvSpPr>
        <p:spPr bwMode="auto">
          <a:xfrm>
            <a:off x="4704953" y="5721791"/>
            <a:ext cx="396394" cy="227977"/>
          </a:xfrm>
          <a:custGeom>
            <a:avLst/>
            <a:gdLst>
              <a:gd name="T0" fmla="*/ 0 w 322"/>
              <a:gd name="T1" fmla="*/ 0 h 186"/>
              <a:gd name="T2" fmla="*/ 0 w 322"/>
              <a:gd name="T3" fmla="*/ 186 h 186"/>
              <a:gd name="T4" fmla="*/ 114 w 322"/>
              <a:gd name="T5" fmla="*/ 186 h 186"/>
              <a:gd name="T6" fmla="*/ 114 w 322"/>
              <a:gd name="T7" fmla="*/ 54 h 186"/>
              <a:gd name="T8" fmla="*/ 208 w 322"/>
              <a:gd name="T9" fmla="*/ 54 h 186"/>
              <a:gd name="T10" fmla="*/ 208 w 322"/>
              <a:gd name="T11" fmla="*/ 186 h 186"/>
              <a:gd name="T12" fmla="*/ 322 w 322"/>
              <a:gd name="T13" fmla="*/ 186 h 186"/>
              <a:gd name="T14" fmla="*/ 322 w 322"/>
              <a:gd name="T1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186">
                <a:moveTo>
                  <a:pt x="0" y="0"/>
                </a:moveTo>
                <a:lnTo>
                  <a:pt x="0" y="186"/>
                </a:lnTo>
                <a:lnTo>
                  <a:pt x="114" y="186"/>
                </a:lnTo>
                <a:lnTo>
                  <a:pt x="114" y="54"/>
                </a:lnTo>
                <a:lnTo>
                  <a:pt x="208" y="54"/>
                </a:lnTo>
                <a:lnTo>
                  <a:pt x="208" y="186"/>
                </a:lnTo>
                <a:lnTo>
                  <a:pt x="322" y="186"/>
                </a:lnTo>
                <a:lnTo>
                  <a:pt x="322" y="0"/>
                </a:ln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48391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8153535" y="5286002"/>
            <a:ext cx="862479" cy="862479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390514" y="5490868"/>
            <a:ext cx="402210" cy="483390"/>
            <a:chOff x="3971925" y="1425575"/>
            <a:chExt cx="346075" cy="415925"/>
          </a:xfrm>
        </p:grpSpPr>
        <p:sp>
          <p:nvSpPr>
            <p:cNvPr id="55" name="Freeform 24"/>
            <p:cNvSpPr/>
            <p:nvPr/>
          </p:nvSpPr>
          <p:spPr bwMode="auto">
            <a:xfrm>
              <a:off x="4117975" y="1452563"/>
              <a:ext cx="173038" cy="173037"/>
            </a:xfrm>
            <a:custGeom>
              <a:avLst/>
              <a:gdLst>
                <a:gd name="T0" fmla="*/ 52 w 182"/>
                <a:gd name="T1" fmla="*/ 168 h 182"/>
                <a:gd name="T2" fmla="*/ 0 w 182"/>
                <a:gd name="T3" fmla="*/ 182 h 182"/>
                <a:gd name="T4" fmla="*/ 14 w 182"/>
                <a:gd name="T5" fmla="*/ 130 h 182"/>
                <a:gd name="T6" fmla="*/ 142 w 182"/>
                <a:gd name="T7" fmla="*/ 0 h 182"/>
                <a:gd name="T8" fmla="*/ 182 w 182"/>
                <a:gd name="T9" fmla="*/ 40 h 182"/>
                <a:gd name="T10" fmla="*/ 52 w 182"/>
                <a:gd name="T11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82">
                  <a:moveTo>
                    <a:pt x="52" y="168"/>
                  </a:moveTo>
                  <a:lnTo>
                    <a:pt x="0" y="182"/>
                  </a:lnTo>
                  <a:lnTo>
                    <a:pt x="14" y="130"/>
                  </a:lnTo>
                  <a:lnTo>
                    <a:pt x="142" y="0"/>
                  </a:lnTo>
                  <a:lnTo>
                    <a:pt x="182" y="40"/>
                  </a:lnTo>
                  <a:lnTo>
                    <a:pt x="52" y="168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4252913" y="1425575"/>
              <a:ext cx="65087" cy="65088"/>
            </a:xfrm>
            <a:custGeom>
              <a:avLst/>
              <a:gdLst>
                <a:gd name="T0" fmla="*/ 17 w 29"/>
                <a:gd name="T1" fmla="*/ 29 h 29"/>
                <a:gd name="T2" fmla="*/ 25 w 29"/>
                <a:gd name="T3" fmla="*/ 21 h 29"/>
                <a:gd name="T4" fmla="*/ 25 w 29"/>
                <a:gd name="T5" fmla="*/ 4 h 29"/>
                <a:gd name="T6" fmla="*/ 8 w 29"/>
                <a:gd name="T7" fmla="*/ 4 h 29"/>
                <a:gd name="T8" fmla="*/ 0 w 29"/>
                <a:gd name="T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7" y="29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9" y="16"/>
                    <a:pt x="29" y="9"/>
                    <a:pt x="25" y="4"/>
                  </a:cubicBezTo>
                  <a:cubicBezTo>
                    <a:pt x="20" y="0"/>
                    <a:pt x="13" y="0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3971925" y="1427163"/>
              <a:ext cx="342900" cy="414337"/>
            </a:xfrm>
            <a:custGeom>
              <a:avLst/>
              <a:gdLst>
                <a:gd name="T0" fmla="*/ 360 w 360"/>
                <a:gd name="T1" fmla="*/ 95 h 435"/>
                <a:gd name="T2" fmla="*/ 360 w 360"/>
                <a:gd name="T3" fmla="*/ 435 h 435"/>
                <a:gd name="T4" fmla="*/ 0 w 360"/>
                <a:gd name="T5" fmla="*/ 435 h 435"/>
                <a:gd name="T6" fmla="*/ 0 w 360"/>
                <a:gd name="T7" fmla="*/ 0 h 435"/>
                <a:gd name="T8" fmla="*/ 266 w 360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435">
                  <a:moveTo>
                    <a:pt x="360" y="95"/>
                  </a:moveTo>
                  <a:lnTo>
                    <a:pt x="360" y="435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266" y="0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>
              <a:off x="4027488" y="1517650"/>
              <a:ext cx="152400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4027488" y="1573213"/>
              <a:ext cx="9842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4027488" y="1625600"/>
              <a:ext cx="5397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9080590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51" name="文本框 50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2740" y="3489978"/>
            <a:ext cx="324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13945" y="4197864"/>
            <a:ext cx="316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Study Conclusion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527610" y="2897710"/>
            <a:ext cx="3871386" cy="1417273"/>
          </a:xfrm>
          <a:custGeom>
            <a:avLst/>
            <a:gdLst>
              <a:gd name="T0" fmla="*/ 983 w 1203"/>
              <a:gd name="T1" fmla="*/ 0 h 440"/>
              <a:gd name="T2" fmla="*/ 784 w 1203"/>
              <a:gd name="T3" fmla="*/ 125 h 440"/>
              <a:gd name="T4" fmla="*/ 784 w 1203"/>
              <a:gd name="T5" fmla="*/ 125 h 440"/>
              <a:gd name="T6" fmla="*/ 740 w 1203"/>
              <a:gd name="T7" fmla="*/ 125 h 440"/>
              <a:gd name="T8" fmla="*/ 740 w 1203"/>
              <a:gd name="T9" fmla="*/ 144 h 440"/>
              <a:gd name="T10" fmla="*/ 699 w 1203"/>
              <a:gd name="T11" fmla="*/ 144 h 440"/>
              <a:gd name="T12" fmla="*/ 699 w 1203"/>
              <a:gd name="T13" fmla="*/ 158 h 440"/>
              <a:gd name="T14" fmla="*/ 334 w 1203"/>
              <a:gd name="T15" fmla="*/ 158 h 440"/>
              <a:gd name="T16" fmla="*/ 309 w 1203"/>
              <a:gd name="T17" fmla="*/ 182 h 440"/>
              <a:gd name="T18" fmla="*/ 282 w 1203"/>
              <a:gd name="T19" fmla="*/ 160 h 440"/>
              <a:gd name="T20" fmla="*/ 56 w 1203"/>
              <a:gd name="T21" fmla="*/ 160 h 440"/>
              <a:gd name="T22" fmla="*/ 31 w 1203"/>
              <a:gd name="T23" fmla="*/ 185 h 440"/>
              <a:gd name="T24" fmla="*/ 698 w 1203"/>
              <a:gd name="T25" fmla="*/ 185 h 440"/>
              <a:gd name="T26" fmla="*/ 698 w 1203"/>
              <a:gd name="T27" fmla="*/ 198 h 440"/>
              <a:gd name="T28" fmla="*/ 18 w 1203"/>
              <a:gd name="T29" fmla="*/ 198 h 440"/>
              <a:gd name="T30" fmla="*/ 0 w 1203"/>
              <a:gd name="T31" fmla="*/ 217 h 440"/>
              <a:gd name="T32" fmla="*/ 0 w 1203"/>
              <a:gd name="T33" fmla="*/ 232 h 440"/>
              <a:gd name="T34" fmla="*/ 40 w 1203"/>
              <a:gd name="T35" fmla="*/ 272 h 440"/>
              <a:gd name="T36" fmla="*/ 86 w 1203"/>
              <a:gd name="T37" fmla="*/ 272 h 440"/>
              <a:gd name="T38" fmla="*/ 110 w 1203"/>
              <a:gd name="T39" fmla="*/ 247 h 440"/>
              <a:gd name="T40" fmla="*/ 142 w 1203"/>
              <a:gd name="T41" fmla="*/ 278 h 440"/>
              <a:gd name="T42" fmla="*/ 173 w 1203"/>
              <a:gd name="T43" fmla="*/ 278 h 440"/>
              <a:gd name="T44" fmla="*/ 188 w 1203"/>
              <a:gd name="T45" fmla="*/ 262 h 440"/>
              <a:gd name="T46" fmla="*/ 205 w 1203"/>
              <a:gd name="T47" fmla="*/ 278 h 440"/>
              <a:gd name="T48" fmla="*/ 247 w 1203"/>
              <a:gd name="T49" fmla="*/ 278 h 440"/>
              <a:gd name="T50" fmla="*/ 275 w 1203"/>
              <a:gd name="T51" fmla="*/ 244 h 440"/>
              <a:gd name="T52" fmla="*/ 300 w 1203"/>
              <a:gd name="T53" fmla="*/ 244 h 440"/>
              <a:gd name="T54" fmla="*/ 326 w 1203"/>
              <a:gd name="T55" fmla="*/ 282 h 440"/>
              <a:gd name="T56" fmla="*/ 699 w 1203"/>
              <a:gd name="T57" fmla="*/ 282 h 440"/>
              <a:gd name="T58" fmla="*/ 699 w 1203"/>
              <a:gd name="T59" fmla="*/ 295 h 440"/>
              <a:gd name="T60" fmla="*/ 740 w 1203"/>
              <a:gd name="T61" fmla="*/ 295 h 440"/>
              <a:gd name="T62" fmla="*/ 740 w 1203"/>
              <a:gd name="T63" fmla="*/ 314 h 440"/>
              <a:gd name="T64" fmla="*/ 784 w 1203"/>
              <a:gd name="T65" fmla="*/ 314 h 440"/>
              <a:gd name="T66" fmla="*/ 784 w 1203"/>
              <a:gd name="T67" fmla="*/ 314 h 440"/>
              <a:gd name="T68" fmla="*/ 983 w 1203"/>
              <a:gd name="T69" fmla="*/ 440 h 440"/>
              <a:gd name="T70" fmla="*/ 1203 w 1203"/>
              <a:gd name="T71" fmla="*/ 220 h 440"/>
              <a:gd name="T72" fmla="*/ 983 w 1203"/>
              <a:gd name="T73" fmla="*/ 0 h 440"/>
              <a:gd name="T74" fmla="*/ 1104 w 1203"/>
              <a:gd name="T75" fmla="*/ 269 h 440"/>
              <a:gd name="T76" fmla="*/ 1055 w 1203"/>
              <a:gd name="T77" fmla="*/ 220 h 440"/>
              <a:gd name="T78" fmla="*/ 1104 w 1203"/>
              <a:gd name="T79" fmla="*/ 171 h 440"/>
              <a:gd name="T80" fmla="*/ 1154 w 1203"/>
              <a:gd name="T81" fmla="*/ 220 h 440"/>
              <a:gd name="T82" fmla="*/ 1104 w 1203"/>
              <a:gd name="T83" fmla="*/ 26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3" h="440">
                <a:moveTo>
                  <a:pt x="983" y="0"/>
                </a:moveTo>
                <a:cubicBezTo>
                  <a:pt x="895" y="0"/>
                  <a:pt x="819" y="51"/>
                  <a:pt x="784" y="125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40" y="125"/>
                  <a:pt x="740" y="125"/>
                  <a:pt x="740" y="125"/>
                </a:cubicBezTo>
                <a:cubicBezTo>
                  <a:pt x="740" y="144"/>
                  <a:pt x="740" y="144"/>
                  <a:pt x="740" y="144"/>
                </a:cubicBezTo>
                <a:cubicBezTo>
                  <a:pt x="699" y="144"/>
                  <a:pt x="699" y="144"/>
                  <a:pt x="699" y="144"/>
                </a:cubicBezTo>
                <a:cubicBezTo>
                  <a:pt x="699" y="158"/>
                  <a:pt x="699" y="158"/>
                  <a:pt x="699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09" y="182"/>
                  <a:pt x="309" y="182"/>
                  <a:pt x="309" y="182"/>
                </a:cubicBezTo>
                <a:cubicBezTo>
                  <a:pt x="282" y="160"/>
                  <a:pt x="282" y="160"/>
                  <a:pt x="282" y="160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31" y="185"/>
                  <a:pt x="31" y="185"/>
                  <a:pt x="31" y="185"/>
                </a:cubicBezTo>
                <a:cubicBezTo>
                  <a:pt x="698" y="185"/>
                  <a:pt x="698" y="185"/>
                  <a:pt x="698" y="185"/>
                </a:cubicBezTo>
                <a:cubicBezTo>
                  <a:pt x="698" y="198"/>
                  <a:pt x="698" y="198"/>
                  <a:pt x="69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32"/>
                  <a:pt x="0" y="232"/>
                  <a:pt x="0" y="232"/>
                </a:cubicBezTo>
                <a:cubicBezTo>
                  <a:pt x="40" y="272"/>
                  <a:pt x="40" y="272"/>
                  <a:pt x="40" y="272"/>
                </a:cubicBezTo>
                <a:cubicBezTo>
                  <a:pt x="86" y="272"/>
                  <a:pt x="86" y="272"/>
                  <a:pt x="86" y="272"/>
                </a:cubicBezTo>
                <a:cubicBezTo>
                  <a:pt x="110" y="247"/>
                  <a:pt x="110" y="247"/>
                  <a:pt x="110" y="247"/>
                </a:cubicBezTo>
                <a:cubicBezTo>
                  <a:pt x="142" y="278"/>
                  <a:pt x="142" y="278"/>
                  <a:pt x="142" y="278"/>
                </a:cubicBezTo>
                <a:cubicBezTo>
                  <a:pt x="173" y="278"/>
                  <a:pt x="173" y="278"/>
                  <a:pt x="173" y="278"/>
                </a:cubicBezTo>
                <a:cubicBezTo>
                  <a:pt x="188" y="262"/>
                  <a:pt x="188" y="262"/>
                  <a:pt x="188" y="262"/>
                </a:cubicBezTo>
                <a:cubicBezTo>
                  <a:pt x="205" y="278"/>
                  <a:pt x="205" y="278"/>
                  <a:pt x="205" y="278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75" y="244"/>
                  <a:pt x="275" y="244"/>
                  <a:pt x="275" y="244"/>
                </a:cubicBezTo>
                <a:cubicBezTo>
                  <a:pt x="300" y="244"/>
                  <a:pt x="300" y="244"/>
                  <a:pt x="300" y="244"/>
                </a:cubicBezTo>
                <a:cubicBezTo>
                  <a:pt x="326" y="282"/>
                  <a:pt x="326" y="282"/>
                  <a:pt x="326" y="282"/>
                </a:cubicBezTo>
                <a:cubicBezTo>
                  <a:pt x="699" y="282"/>
                  <a:pt x="699" y="282"/>
                  <a:pt x="699" y="282"/>
                </a:cubicBezTo>
                <a:cubicBezTo>
                  <a:pt x="699" y="295"/>
                  <a:pt x="699" y="295"/>
                  <a:pt x="699" y="295"/>
                </a:cubicBezTo>
                <a:cubicBezTo>
                  <a:pt x="740" y="295"/>
                  <a:pt x="740" y="295"/>
                  <a:pt x="740" y="295"/>
                </a:cubicBezTo>
                <a:cubicBezTo>
                  <a:pt x="740" y="314"/>
                  <a:pt x="740" y="314"/>
                  <a:pt x="740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819" y="389"/>
                  <a:pt x="895" y="440"/>
                  <a:pt x="983" y="440"/>
                </a:cubicBezTo>
                <a:cubicBezTo>
                  <a:pt x="1104" y="440"/>
                  <a:pt x="1203" y="341"/>
                  <a:pt x="1203" y="220"/>
                </a:cubicBezTo>
                <a:cubicBezTo>
                  <a:pt x="1203" y="98"/>
                  <a:pt x="1104" y="0"/>
                  <a:pt x="983" y="0"/>
                </a:cubicBezTo>
                <a:close/>
                <a:moveTo>
                  <a:pt x="1104" y="269"/>
                </a:moveTo>
                <a:cubicBezTo>
                  <a:pt x="1077" y="269"/>
                  <a:pt x="1055" y="247"/>
                  <a:pt x="1055" y="220"/>
                </a:cubicBezTo>
                <a:cubicBezTo>
                  <a:pt x="1055" y="193"/>
                  <a:pt x="1077" y="171"/>
                  <a:pt x="1104" y="171"/>
                </a:cubicBezTo>
                <a:cubicBezTo>
                  <a:pt x="1131" y="171"/>
                  <a:pt x="1154" y="193"/>
                  <a:pt x="1154" y="220"/>
                </a:cubicBezTo>
                <a:cubicBezTo>
                  <a:pt x="1154" y="247"/>
                  <a:pt x="1131" y="269"/>
                  <a:pt x="1104" y="269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5477104" y="3033118"/>
            <a:ext cx="12896" cy="1547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5655069" y="3738531"/>
            <a:ext cx="2579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5657648" y="3728214"/>
            <a:ext cx="16764" cy="10317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5448733" y="4321431"/>
            <a:ext cx="386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5452601" y="4318852"/>
            <a:ext cx="18054" cy="6448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4392548" y="3686947"/>
            <a:ext cx="6448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4157840" y="3465135"/>
            <a:ext cx="0" cy="6448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4202977" y="3525746"/>
            <a:ext cx="16764" cy="6448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4202977" y="3693394"/>
            <a:ext cx="3868" cy="2579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4219741" y="3523167"/>
            <a:ext cx="24502" cy="5158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6"/>
          <p:cNvSpPr>
            <a:spLocks noEditPoints="1"/>
          </p:cNvSpPr>
          <p:nvPr/>
        </p:nvSpPr>
        <p:spPr bwMode="auto">
          <a:xfrm>
            <a:off x="4827144" y="4383332"/>
            <a:ext cx="1523020" cy="1523020"/>
          </a:xfrm>
          <a:custGeom>
            <a:avLst/>
            <a:gdLst>
              <a:gd name="T0" fmla="*/ 107 w 473"/>
              <a:gd name="T1" fmla="*/ 7 h 473"/>
              <a:gd name="T2" fmla="*/ 7 w 473"/>
              <a:gd name="T3" fmla="*/ 107 h 473"/>
              <a:gd name="T4" fmla="*/ 7 w 473"/>
              <a:gd name="T5" fmla="*/ 135 h 473"/>
              <a:gd name="T6" fmla="*/ 338 w 473"/>
              <a:gd name="T7" fmla="*/ 465 h 473"/>
              <a:gd name="T8" fmla="*/ 366 w 473"/>
              <a:gd name="T9" fmla="*/ 465 h 473"/>
              <a:gd name="T10" fmla="*/ 466 w 473"/>
              <a:gd name="T11" fmla="*/ 366 h 473"/>
              <a:gd name="T12" fmla="*/ 466 w 473"/>
              <a:gd name="T13" fmla="*/ 338 h 473"/>
              <a:gd name="T14" fmla="*/ 135 w 473"/>
              <a:gd name="T15" fmla="*/ 7 h 473"/>
              <a:gd name="T16" fmla="*/ 107 w 473"/>
              <a:gd name="T17" fmla="*/ 7 h 473"/>
              <a:gd name="T18" fmla="*/ 117 w 473"/>
              <a:gd name="T19" fmla="*/ 117 h 473"/>
              <a:gd name="T20" fmla="*/ 75 w 473"/>
              <a:gd name="T21" fmla="*/ 117 h 473"/>
              <a:gd name="T22" fmla="*/ 75 w 473"/>
              <a:gd name="T23" fmla="*/ 75 h 473"/>
              <a:gd name="T24" fmla="*/ 117 w 473"/>
              <a:gd name="T25" fmla="*/ 75 h 473"/>
              <a:gd name="T26" fmla="*/ 117 w 473"/>
              <a:gd name="T27" fmla="*/ 11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3" h="473">
                <a:moveTo>
                  <a:pt x="107" y="7"/>
                </a:moveTo>
                <a:cubicBezTo>
                  <a:pt x="7" y="107"/>
                  <a:pt x="7" y="107"/>
                  <a:pt x="7" y="107"/>
                </a:cubicBezTo>
                <a:cubicBezTo>
                  <a:pt x="0" y="115"/>
                  <a:pt x="0" y="127"/>
                  <a:pt x="7" y="135"/>
                </a:cubicBezTo>
                <a:cubicBezTo>
                  <a:pt x="338" y="465"/>
                  <a:pt x="338" y="465"/>
                  <a:pt x="338" y="465"/>
                </a:cubicBezTo>
                <a:cubicBezTo>
                  <a:pt x="346" y="473"/>
                  <a:pt x="358" y="473"/>
                  <a:pt x="366" y="465"/>
                </a:cubicBezTo>
                <a:cubicBezTo>
                  <a:pt x="466" y="366"/>
                  <a:pt x="466" y="366"/>
                  <a:pt x="466" y="366"/>
                </a:cubicBezTo>
                <a:cubicBezTo>
                  <a:pt x="473" y="358"/>
                  <a:pt x="473" y="346"/>
                  <a:pt x="466" y="338"/>
                </a:cubicBezTo>
                <a:cubicBezTo>
                  <a:pt x="135" y="7"/>
                  <a:pt x="135" y="7"/>
                  <a:pt x="135" y="7"/>
                </a:cubicBezTo>
                <a:cubicBezTo>
                  <a:pt x="127" y="0"/>
                  <a:pt x="115" y="0"/>
                  <a:pt x="107" y="7"/>
                </a:cubicBezTo>
                <a:close/>
                <a:moveTo>
                  <a:pt x="117" y="117"/>
                </a:moveTo>
                <a:cubicBezTo>
                  <a:pt x="106" y="129"/>
                  <a:pt x="87" y="129"/>
                  <a:pt x="75" y="117"/>
                </a:cubicBezTo>
                <a:cubicBezTo>
                  <a:pt x="64" y="106"/>
                  <a:pt x="64" y="87"/>
                  <a:pt x="75" y="75"/>
                </a:cubicBezTo>
                <a:cubicBezTo>
                  <a:pt x="87" y="63"/>
                  <a:pt x="106" y="63"/>
                  <a:pt x="117" y="75"/>
                </a:cubicBezTo>
                <a:cubicBezTo>
                  <a:pt x="129" y="87"/>
                  <a:pt x="129" y="106"/>
                  <a:pt x="117" y="117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949656" y="462835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949656" y="462835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4028880" y="3680498"/>
            <a:ext cx="1159352" cy="1062632"/>
            <a:chOff x="6530975" y="3590925"/>
            <a:chExt cx="1427162" cy="1308100"/>
          </a:xfrm>
          <a:solidFill>
            <a:srgbClr val="E74E3E"/>
          </a:solidFill>
        </p:grpSpPr>
        <p:sp>
          <p:nvSpPr>
            <p:cNvPr id="17" name="Freeform 19"/>
            <p:cNvSpPr/>
            <p:nvPr/>
          </p:nvSpPr>
          <p:spPr bwMode="auto">
            <a:xfrm>
              <a:off x="6816725" y="3948113"/>
              <a:ext cx="908050" cy="809625"/>
            </a:xfrm>
            <a:custGeom>
              <a:avLst/>
              <a:gdLst>
                <a:gd name="T0" fmla="*/ 229 w 229"/>
                <a:gd name="T1" fmla="*/ 190 h 204"/>
                <a:gd name="T2" fmla="*/ 46 w 229"/>
                <a:gd name="T3" fmla="*/ 30 h 204"/>
                <a:gd name="T4" fmla="*/ 11 w 229"/>
                <a:gd name="T5" fmla="*/ 0 h 204"/>
                <a:gd name="T6" fmla="*/ 12 w 229"/>
                <a:gd name="T7" fmla="*/ 0 h 204"/>
                <a:gd name="T8" fmla="*/ 0 w 229"/>
                <a:gd name="T9" fmla="*/ 17 h 204"/>
                <a:gd name="T10" fmla="*/ 112 w 229"/>
                <a:gd name="T11" fmla="*/ 114 h 204"/>
                <a:gd name="T12" fmla="*/ 214 w 229"/>
                <a:gd name="T13" fmla="*/ 204 h 204"/>
                <a:gd name="T14" fmla="*/ 228 w 229"/>
                <a:gd name="T15" fmla="*/ 190 h 204"/>
                <a:gd name="T16" fmla="*/ 229 w 229"/>
                <a:gd name="T17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04">
                  <a:moveTo>
                    <a:pt x="229" y="190"/>
                  </a:moveTo>
                  <a:cubicBezTo>
                    <a:pt x="168" y="137"/>
                    <a:pt x="107" y="84"/>
                    <a:pt x="46" y="30"/>
                  </a:cubicBezTo>
                  <a:cubicBezTo>
                    <a:pt x="35" y="20"/>
                    <a:pt x="23" y="1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8" y="6"/>
                    <a:pt x="4" y="11"/>
                    <a:pt x="0" y="17"/>
                  </a:cubicBezTo>
                  <a:cubicBezTo>
                    <a:pt x="37" y="50"/>
                    <a:pt x="75" y="82"/>
                    <a:pt x="112" y="114"/>
                  </a:cubicBezTo>
                  <a:cubicBezTo>
                    <a:pt x="146" y="144"/>
                    <a:pt x="180" y="174"/>
                    <a:pt x="214" y="204"/>
                  </a:cubicBezTo>
                  <a:cubicBezTo>
                    <a:pt x="228" y="190"/>
                    <a:pt x="228" y="190"/>
                    <a:pt x="228" y="190"/>
                  </a:cubicBezTo>
                  <a:cubicBezTo>
                    <a:pt x="229" y="190"/>
                    <a:pt x="229" y="190"/>
                    <a:pt x="229" y="1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530975" y="3590925"/>
              <a:ext cx="1427162" cy="1308100"/>
            </a:xfrm>
            <a:custGeom>
              <a:avLst/>
              <a:gdLst>
                <a:gd name="T0" fmla="*/ 320 w 360"/>
                <a:gd name="T1" fmla="*/ 251 h 330"/>
                <a:gd name="T2" fmla="*/ 180 w 360"/>
                <a:gd name="T3" fmla="*/ 126 h 330"/>
                <a:gd name="T4" fmla="*/ 44 w 360"/>
                <a:gd name="T5" fmla="*/ 14 h 330"/>
                <a:gd name="T6" fmla="*/ 8 w 360"/>
                <a:gd name="T7" fmla="*/ 11 h 330"/>
                <a:gd name="T8" fmla="*/ 0 w 360"/>
                <a:gd name="T9" fmla="*/ 23 h 330"/>
                <a:gd name="T10" fmla="*/ 16 w 360"/>
                <a:gd name="T11" fmla="*/ 26 h 330"/>
                <a:gd name="T12" fmla="*/ 18 w 360"/>
                <a:gd name="T13" fmla="*/ 26 h 330"/>
                <a:gd name="T14" fmla="*/ 16 w 360"/>
                <a:gd name="T15" fmla="*/ 23 h 330"/>
                <a:gd name="T16" fmla="*/ 18 w 360"/>
                <a:gd name="T17" fmla="*/ 22 h 330"/>
                <a:gd name="T18" fmla="*/ 18 w 360"/>
                <a:gd name="T19" fmla="*/ 22 h 330"/>
                <a:gd name="T20" fmla="*/ 33 w 360"/>
                <a:gd name="T21" fmla="*/ 31 h 330"/>
                <a:gd name="T22" fmla="*/ 91 w 360"/>
                <a:gd name="T23" fmla="*/ 76 h 330"/>
                <a:gd name="T24" fmla="*/ 254 w 360"/>
                <a:gd name="T25" fmla="*/ 218 h 330"/>
                <a:gd name="T26" fmla="*/ 314 w 360"/>
                <a:gd name="T27" fmla="*/ 272 h 330"/>
                <a:gd name="T28" fmla="*/ 341 w 360"/>
                <a:gd name="T29" fmla="*/ 301 h 330"/>
                <a:gd name="T30" fmla="*/ 335 w 360"/>
                <a:gd name="T31" fmla="*/ 310 h 330"/>
                <a:gd name="T32" fmla="*/ 320 w 360"/>
                <a:gd name="T33" fmla="*/ 297 h 330"/>
                <a:gd name="T34" fmla="*/ 315 w 360"/>
                <a:gd name="T35" fmla="*/ 319 h 330"/>
                <a:gd name="T36" fmla="*/ 324 w 360"/>
                <a:gd name="T37" fmla="*/ 327 h 330"/>
                <a:gd name="T38" fmla="*/ 325 w 360"/>
                <a:gd name="T39" fmla="*/ 328 h 330"/>
                <a:gd name="T40" fmla="*/ 325 w 360"/>
                <a:gd name="T41" fmla="*/ 328 h 330"/>
                <a:gd name="T42" fmla="*/ 331 w 360"/>
                <a:gd name="T43" fmla="*/ 328 h 330"/>
                <a:gd name="T44" fmla="*/ 359 w 360"/>
                <a:gd name="T45" fmla="*/ 303 h 330"/>
                <a:gd name="T46" fmla="*/ 320 w 360"/>
                <a:gd name="T47" fmla="*/ 25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330">
                  <a:moveTo>
                    <a:pt x="320" y="251"/>
                  </a:moveTo>
                  <a:cubicBezTo>
                    <a:pt x="274" y="209"/>
                    <a:pt x="227" y="167"/>
                    <a:pt x="180" y="126"/>
                  </a:cubicBezTo>
                  <a:cubicBezTo>
                    <a:pt x="136" y="88"/>
                    <a:pt x="92" y="48"/>
                    <a:pt x="44" y="14"/>
                  </a:cubicBezTo>
                  <a:cubicBezTo>
                    <a:pt x="31" y="5"/>
                    <a:pt x="23" y="0"/>
                    <a:pt x="8" y="11"/>
                  </a:cubicBezTo>
                  <a:cubicBezTo>
                    <a:pt x="3" y="15"/>
                    <a:pt x="1" y="19"/>
                    <a:pt x="0" y="23"/>
                  </a:cubicBezTo>
                  <a:cubicBezTo>
                    <a:pt x="5" y="25"/>
                    <a:pt x="11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7" y="23"/>
                    <a:pt x="18" y="22"/>
                    <a:pt x="16" y="23"/>
                  </a:cubicBezTo>
                  <a:cubicBezTo>
                    <a:pt x="17" y="23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3"/>
                    <a:pt x="29" y="28"/>
                    <a:pt x="33" y="31"/>
                  </a:cubicBezTo>
                  <a:cubicBezTo>
                    <a:pt x="53" y="45"/>
                    <a:pt x="72" y="61"/>
                    <a:pt x="91" y="76"/>
                  </a:cubicBezTo>
                  <a:cubicBezTo>
                    <a:pt x="146" y="122"/>
                    <a:pt x="200" y="170"/>
                    <a:pt x="254" y="218"/>
                  </a:cubicBezTo>
                  <a:cubicBezTo>
                    <a:pt x="274" y="236"/>
                    <a:pt x="294" y="254"/>
                    <a:pt x="314" y="272"/>
                  </a:cubicBezTo>
                  <a:cubicBezTo>
                    <a:pt x="324" y="281"/>
                    <a:pt x="334" y="290"/>
                    <a:pt x="341" y="301"/>
                  </a:cubicBezTo>
                  <a:cubicBezTo>
                    <a:pt x="346" y="308"/>
                    <a:pt x="342" y="310"/>
                    <a:pt x="335" y="310"/>
                  </a:cubicBezTo>
                  <a:cubicBezTo>
                    <a:pt x="327" y="303"/>
                    <a:pt x="317" y="294"/>
                    <a:pt x="320" y="297"/>
                  </a:cubicBezTo>
                  <a:cubicBezTo>
                    <a:pt x="315" y="304"/>
                    <a:pt x="314" y="311"/>
                    <a:pt x="315" y="319"/>
                  </a:cubicBezTo>
                  <a:cubicBezTo>
                    <a:pt x="312" y="316"/>
                    <a:pt x="318" y="322"/>
                    <a:pt x="324" y="327"/>
                  </a:cubicBezTo>
                  <a:cubicBezTo>
                    <a:pt x="324" y="327"/>
                    <a:pt x="325" y="327"/>
                    <a:pt x="325" y="328"/>
                  </a:cubicBezTo>
                  <a:cubicBezTo>
                    <a:pt x="325" y="328"/>
                    <a:pt x="325" y="328"/>
                    <a:pt x="325" y="328"/>
                  </a:cubicBezTo>
                  <a:cubicBezTo>
                    <a:pt x="327" y="330"/>
                    <a:pt x="329" y="329"/>
                    <a:pt x="331" y="328"/>
                  </a:cubicBezTo>
                  <a:cubicBezTo>
                    <a:pt x="345" y="327"/>
                    <a:pt x="359" y="318"/>
                    <a:pt x="359" y="303"/>
                  </a:cubicBezTo>
                  <a:cubicBezTo>
                    <a:pt x="360" y="281"/>
                    <a:pt x="335" y="264"/>
                    <a:pt x="320" y="25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5304297" y="3938419"/>
            <a:ext cx="1695827" cy="847268"/>
          </a:xfrm>
          <a:custGeom>
            <a:avLst/>
            <a:gdLst>
              <a:gd name="T0" fmla="*/ 26 w 527"/>
              <a:gd name="T1" fmla="*/ 18 h 263"/>
              <a:gd name="T2" fmla="*/ 1 w 527"/>
              <a:gd name="T3" fmla="*/ 157 h 263"/>
              <a:gd name="T4" fmla="*/ 17 w 527"/>
              <a:gd name="T5" fmla="*/ 180 h 263"/>
              <a:gd name="T6" fmla="*/ 478 w 527"/>
              <a:gd name="T7" fmla="*/ 261 h 263"/>
              <a:gd name="T8" fmla="*/ 500 w 527"/>
              <a:gd name="T9" fmla="*/ 245 h 263"/>
              <a:gd name="T10" fmla="*/ 525 w 527"/>
              <a:gd name="T11" fmla="*/ 106 h 263"/>
              <a:gd name="T12" fmla="*/ 509 w 527"/>
              <a:gd name="T13" fmla="*/ 84 h 263"/>
              <a:gd name="T14" fmla="*/ 49 w 527"/>
              <a:gd name="T15" fmla="*/ 2 h 263"/>
              <a:gd name="T16" fmla="*/ 26 w 527"/>
              <a:gd name="T17" fmla="*/ 18 h 263"/>
              <a:gd name="T18" fmla="*/ 97 w 527"/>
              <a:gd name="T19" fmla="*/ 102 h 263"/>
              <a:gd name="T20" fmla="*/ 63 w 527"/>
              <a:gd name="T21" fmla="*/ 126 h 263"/>
              <a:gd name="T22" fmla="*/ 39 w 527"/>
              <a:gd name="T23" fmla="*/ 92 h 263"/>
              <a:gd name="T24" fmla="*/ 73 w 527"/>
              <a:gd name="T25" fmla="*/ 68 h 263"/>
              <a:gd name="T26" fmla="*/ 97 w 527"/>
              <a:gd name="T27" fmla="*/ 10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7" h="263">
                <a:moveTo>
                  <a:pt x="26" y="18"/>
                </a:moveTo>
                <a:cubicBezTo>
                  <a:pt x="1" y="157"/>
                  <a:pt x="1" y="157"/>
                  <a:pt x="1" y="157"/>
                </a:cubicBezTo>
                <a:cubicBezTo>
                  <a:pt x="0" y="168"/>
                  <a:pt x="7" y="178"/>
                  <a:pt x="17" y="180"/>
                </a:cubicBezTo>
                <a:cubicBezTo>
                  <a:pt x="478" y="261"/>
                  <a:pt x="478" y="261"/>
                  <a:pt x="478" y="261"/>
                </a:cubicBezTo>
                <a:cubicBezTo>
                  <a:pt x="488" y="263"/>
                  <a:pt x="498" y="256"/>
                  <a:pt x="500" y="245"/>
                </a:cubicBezTo>
                <a:cubicBezTo>
                  <a:pt x="525" y="106"/>
                  <a:pt x="525" y="106"/>
                  <a:pt x="525" y="106"/>
                </a:cubicBezTo>
                <a:cubicBezTo>
                  <a:pt x="527" y="96"/>
                  <a:pt x="520" y="86"/>
                  <a:pt x="509" y="84"/>
                </a:cubicBezTo>
                <a:cubicBezTo>
                  <a:pt x="49" y="2"/>
                  <a:pt x="49" y="2"/>
                  <a:pt x="49" y="2"/>
                </a:cubicBezTo>
                <a:cubicBezTo>
                  <a:pt x="38" y="0"/>
                  <a:pt x="28" y="7"/>
                  <a:pt x="26" y="18"/>
                </a:cubicBezTo>
                <a:close/>
                <a:moveTo>
                  <a:pt x="97" y="102"/>
                </a:moveTo>
                <a:cubicBezTo>
                  <a:pt x="94" y="119"/>
                  <a:pt x="79" y="129"/>
                  <a:pt x="63" y="126"/>
                </a:cubicBezTo>
                <a:cubicBezTo>
                  <a:pt x="47" y="124"/>
                  <a:pt x="36" y="108"/>
                  <a:pt x="39" y="92"/>
                </a:cubicBezTo>
                <a:cubicBezTo>
                  <a:pt x="41" y="76"/>
                  <a:pt x="57" y="65"/>
                  <a:pt x="73" y="68"/>
                </a:cubicBezTo>
                <a:cubicBezTo>
                  <a:pt x="89" y="71"/>
                  <a:pt x="100" y="86"/>
                  <a:pt x="97" y="102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5509344" y="3374863"/>
            <a:ext cx="1641663" cy="617719"/>
          </a:xfrm>
          <a:custGeom>
            <a:avLst/>
            <a:gdLst>
              <a:gd name="T0" fmla="*/ 4 w 510"/>
              <a:gd name="T1" fmla="*/ 19 h 192"/>
              <a:gd name="T2" fmla="*/ 0 w 510"/>
              <a:gd name="T3" fmla="*/ 160 h 192"/>
              <a:gd name="T4" fmla="*/ 19 w 510"/>
              <a:gd name="T5" fmla="*/ 180 h 192"/>
              <a:gd name="T6" fmla="*/ 487 w 510"/>
              <a:gd name="T7" fmla="*/ 192 h 192"/>
              <a:gd name="T8" fmla="*/ 507 w 510"/>
              <a:gd name="T9" fmla="*/ 173 h 192"/>
              <a:gd name="T10" fmla="*/ 510 w 510"/>
              <a:gd name="T11" fmla="*/ 32 h 192"/>
              <a:gd name="T12" fmla="*/ 491 w 510"/>
              <a:gd name="T13" fmla="*/ 12 h 192"/>
              <a:gd name="T14" fmla="*/ 24 w 510"/>
              <a:gd name="T15" fmla="*/ 0 h 192"/>
              <a:gd name="T16" fmla="*/ 4 w 510"/>
              <a:gd name="T17" fmla="*/ 19 h 192"/>
              <a:gd name="T18" fmla="*/ 87 w 510"/>
              <a:gd name="T19" fmla="*/ 92 h 192"/>
              <a:gd name="T20" fmla="*/ 56 w 510"/>
              <a:gd name="T21" fmla="*/ 121 h 192"/>
              <a:gd name="T22" fmla="*/ 27 w 510"/>
              <a:gd name="T23" fmla="*/ 90 h 192"/>
              <a:gd name="T24" fmla="*/ 58 w 510"/>
              <a:gd name="T25" fmla="*/ 61 h 192"/>
              <a:gd name="T26" fmla="*/ 87 w 510"/>
              <a:gd name="T27" fmla="*/ 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0" h="192">
                <a:moveTo>
                  <a:pt x="4" y="19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71"/>
                  <a:pt x="8" y="180"/>
                  <a:pt x="19" y="180"/>
                </a:cubicBezTo>
                <a:cubicBezTo>
                  <a:pt x="487" y="192"/>
                  <a:pt x="487" y="192"/>
                  <a:pt x="487" y="192"/>
                </a:cubicBezTo>
                <a:cubicBezTo>
                  <a:pt x="497" y="192"/>
                  <a:pt x="506" y="184"/>
                  <a:pt x="507" y="173"/>
                </a:cubicBezTo>
                <a:cubicBezTo>
                  <a:pt x="510" y="32"/>
                  <a:pt x="510" y="32"/>
                  <a:pt x="510" y="32"/>
                </a:cubicBezTo>
                <a:cubicBezTo>
                  <a:pt x="510" y="21"/>
                  <a:pt x="502" y="12"/>
                  <a:pt x="491" y="12"/>
                </a:cubicBezTo>
                <a:cubicBezTo>
                  <a:pt x="24" y="0"/>
                  <a:pt x="24" y="0"/>
                  <a:pt x="24" y="0"/>
                </a:cubicBezTo>
                <a:cubicBezTo>
                  <a:pt x="13" y="0"/>
                  <a:pt x="4" y="8"/>
                  <a:pt x="4" y="19"/>
                </a:cubicBezTo>
                <a:close/>
                <a:moveTo>
                  <a:pt x="87" y="92"/>
                </a:moveTo>
                <a:cubicBezTo>
                  <a:pt x="86" y="108"/>
                  <a:pt x="73" y="121"/>
                  <a:pt x="56" y="121"/>
                </a:cubicBezTo>
                <a:cubicBezTo>
                  <a:pt x="40" y="120"/>
                  <a:pt x="27" y="107"/>
                  <a:pt x="27" y="90"/>
                </a:cubicBezTo>
                <a:cubicBezTo>
                  <a:pt x="28" y="74"/>
                  <a:pt x="41" y="61"/>
                  <a:pt x="58" y="61"/>
                </a:cubicBezTo>
                <a:cubicBezTo>
                  <a:pt x="74" y="62"/>
                  <a:pt x="87" y="75"/>
                  <a:pt x="87" y="92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1" name="Freeform 23"/>
          <p:cNvSpPr/>
          <p:nvPr/>
        </p:nvSpPr>
        <p:spPr bwMode="auto">
          <a:xfrm>
            <a:off x="4155261" y="3506402"/>
            <a:ext cx="1566866" cy="232128"/>
          </a:xfrm>
          <a:custGeom>
            <a:avLst/>
            <a:gdLst>
              <a:gd name="T0" fmla="*/ 478 w 487"/>
              <a:gd name="T1" fmla="*/ 31 h 72"/>
              <a:gd name="T2" fmla="*/ 411 w 487"/>
              <a:gd name="T3" fmla="*/ 15 h 72"/>
              <a:gd name="T4" fmla="*/ 217 w 487"/>
              <a:gd name="T5" fmla="*/ 6 h 72"/>
              <a:gd name="T6" fmla="*/ 35 w 487"/>
              <a:gd name="T7" fmla="*/ 4 h 72"/>
              <a:gd name="T8" fmla="*/ 4 w 487"/>
              <a:gd name="T9" fmla="*/ 25 h 72"/>
              <a:gd name="T10" fmla="*/ 34 w 487"/>
              <a:gd name="T11" fmla="*/ 52 h 72"/>
              <a:gd name="T12" fmla="*/ 273 w 487"/>
              <a:gd name="T13" fmla="*/ 65 h 72"/>
              <a:gd name="T14" fmla="*/ 422 w 487"/>
              <a:gd name="T15" fmla="*/ 71 h 72"/>
              <a:gd name="T16" fmla="*/ 423 w 487"/>
              <a:gd name="T17" fmla="*/ 51 h 72"/>
              <a:gd name="T18" fmla="*/ 164 w 487"/>
              <a:gd name="T19" fmla="*/ 40 h 72"/>
              <a:gd name="T20" fmla="*/ 76 w 487"/>
              <a:gd name="T21" fmla="*/ 37 h 72"/>
              <a:gd name="T22" fmla="*/ 74 w 487"/>
              <a:gd name="T23" fmla="*/ 56 h 72"/>
              <a:gd name="T24" fmla="*/ 38 w 487"/>
              <a:gd name="T25" fmla="*/ 44 h 72"/>
              <a:gd name="T26" fmla="*/ 26 w 487"/>
              <a:gd name="T27" fmla="*/ 41 h 72"/>
              <a:gd name="T28" fmla="*/ 26 w 487"/>
              <a:gd name="T29" fmla="*/ 32 h 72"/>
              <a:gd name="T30" fmla="*/ 25 w 487"/>
              <a:gd name="T31" fmla="*/ 31 h 72"/>
              <a:gd name="T32" fmla="*/ 19 w 487"/>
              <a:gd name="T33" fmla="*/ 29 h 72"/>
              <a:gd name="T34" fmla="*/ 20 w 487"/>
              <a:gd name="T35" fmla="*/ 27 h 72"/>
              <a:gd name="T36" fmla="*/ 20 w 487"/>
              <a:gd name="T37" fmla="*/ 27 h 72"/>
              <a:gd name="T38" fmla="*/ 26 w 487"/>
              <a:gd name="T39" fmla="*/ 25 h 72"/>
              <a:gd name="T40" fmla="*/ 26 w 487"/>
              <a:gd name="T41" fmla="*/ 25 h 72"/>
              <a:gd name="T42" fmla="*/ 27 w 487"/>
              <a:gd name="T43" fmla="*/ 25 h 72"/>
              <a:gd name="T44" fmla="*/ 29 w 487"/>
              <a:gd name="T45" fmla="*/ 25 h 72"/>
              <a:gd name="T46" fmla="*/ 30 w 487"/>
              <a:gd name="T47" fmla="*/ 25 h 72"/>
              <a:gd name="T48" fmla="*/ 32 w 487"/>
              <a:gd name="T49" fmla="*/ 25 h 72"/>
              <a:gd name="T50" fmla="*/ 32 w 487"/>
              <a:gd name="T51" fmla="*/ 25 h 72"/>
              <a:gd name="T52" fmla="*/ 35 w 487"/>
              <a:gd name="T53" fmla="*/ 24 h 72"/>
              <a:gd name="T54" fmla="*/ 38 w 487"/>
              <a:gd name="T55" fmla="*/ 24 h 72"/>
              <a:gd name="T56" fmla="*/ 62 w 487"/>
              <a:gd name="T57" fmla="*/ 23 h 72"/>
              <a:gd name="T58" fmla="*/ 114 w 487"/>
              <a:gd name="T59" fmla="*/ 23 h 72"/>
              <a:gd name="T60" fmla="*/ 337 w 487"/>
              <a:gd name="T61" fmla="*/ 31 h 72"/>
              <a:gd name="T62" fmla="*/ 421 w 487"/>
              <a:gd name="T63" fmla="*/ 36 h 72"/>
              <a:gd name="T64" fmla="*/ 462 w 487"/>
              <a:gd name="T65" fmla="*/ 41 h 72"/>
              <a:gd name="T66" fmla="*/ 463 w 487"/>
              <a:gd name="T67" fmla="*/ 52 h 72"/>
              <a:gd name="T68" fmla="*/ 448 w 487"/>
              <a:gd name="T69" fmla="*/ 52 h 72"/>
              <a:gd name="T70" fmla="*/ 458 w 487"/>
              <a:gd name="T71" fmla="*/ 72 h 72"/>
              <a:gd name="T72" fmla="*/ 466 w 487"/>
              <a:gd name="T73" fmla="*/ 72 h 72"/>
              <a:gd name="T74" fmla="*/ 467 w 487"/>
              <a:gd name="T75" fmla="*/ 72 h 72"/>
              <a:gd name="T76" fmla="*/ 468 w 487"/>
              <a:gd name="T77" fmla="*/ 72 h 72"/>
              <a:gd name="T78" fmla="*/ 472 w 487"/>
              <a:gd name="T79" fmla="*/ 69 h 72"/>
              <a:gd name="T80" fmla="*/ 478 w 487"/>
              <a:gd name="T81" fmla="*/ 3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7" h="72">
                <a:moveTo>
                  <a:pt x="478" y="31"/>
                </a:moveTo>
                <a:cubicBezTo>
                  <a:pt x="464" y="13"/>
                  <a:pt x="432" y="16"/>
                  <a:pt x="411" y="15"/>
                </a:cubicBezTo>
                <a:cubicBezTo>
                  <a:pt x="346" y="11"/>
                  <a:pt x="282" y="8"/>
                  <a:pt x="217" y="6"/>
                </a:cubicBezTo>
                <a:cubicBezTo>
                  <a:pt x="156" y="4"/>
                  <a:pt x="95" y="0"/>
                  <a:pt x="35" y="4"/>
                </a:cubicBezTo>
                <a:cubicBezTo>
                  <a:pt x="18" y="5"/>
                  <a:pt x="9" y="7"/>
                  <a:pt x="4" y="25"/>
                </a:cubicBezTo>
                <a:cubicBezTo>
                  <a:pt x="0" y="43"/>
                  <a:pt x="19" y="51"/>
                  <a:pt x="34" y="52"/>
                </a:cubicBezTo>
                <a:cubicBezTo>
                  <a:pt x="113" y="61"/>
                  <a:pt x="193" y="62"/>
                  <a:pt x="273" y="65"/>
                </a:cubicBezTo>
                <a:cubicBezTo>
                  <a:pt x="323" y="67"/>
                  <a:pt x="373" y="69"/>
                  <a:pt x="422" y="71"/>
                </a:cubicBezTo>
                <a:cubicBezTo>
                  <a:pt x="423" y="51"/>
                  <a:pt x="423" y="51"/>
                  <a:pt x="423" y="51"/>
                </a:cubicBezTo>
                <a:cubicBezTo>
                  <a:pt x="337" y="48"/>
                  <a:pt x="251" y="44"/>
                  <a:pt x="164" y="40"/>
                </a:cubicBezTo>
                <a:cubicBezTo>
                  <a:pt x="135" y="39"/>
                  <a:pt x="105" y="38"/>
                  <a:pt x="76" y="37"/>
                </a:cubicBezTo>
                <a:cubicBezTo>
                  <a:pt x="75" y="43"/>
                  <a:pt x="75" y="49"/>
                  <a:pt x="74" y="56"/>
                </a:cubicBezTo>
                <a:cubicBezTo>
                  <a:pt x="62" y="51"/>
                  <a:pt x="50" y="47"/>
                  <a:pt x="38" y="44"/>
                </a:cubicBezTo>
                <a:cubicBezTo>
                  <a:pt x="33" y="42"/>
                  <a:pt x="29" y="41"/>
                  <a:pt x="26" y="41"/>
                </a:cubicBezTo>
                <a:cubicBezTo>
                  <a:pt x="26" y="38"/>
                  <a:pt x="26" y="35"/>
                  <a:pt x="26" y="32"/>
                </a:cubicBezTo>
                <a:cubicBezTo>
                  <a:pt x="26" y="32"/>
                  <a:pt x="26" y="31"/>
                  <a:pt x="25" y="31"/>
                </a:cubicBezTo>
                <a:cubicBezTo>
                  <a:pt x="20" y="30"/>
                  <a:pt x="20" y="26"/>
                  <a:pt x="19" y="29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2" y="26"/>
                  <a:pt x="24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7" y="25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5"/>
                  <a:pt x="29" y="25"/>
                  <a:pt x="30" y="25"/>
                </a:cubicBezTo>
                <a:cubicBezTo>
                  <a:pt x="30" y="25"/>
                  <a:pt x="31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3" y="24"/>
                  <a:pt x="34" y="24"/>
                  <a:pt x="35" y="24"/>
                </a:cubicBezTo>
                <a:cubicBezTo>
                  <a:pt x="36" y="24"/>
                  <a:pt x="37" y="24"/>
                  <a:pt x="38" y="24"/>
                </a:cubicBezTo>
                <a:cubicBezTo>
                  <a:pt x="46" y="24"/>
                  <a:pt x="54" y="23"/>
                  <a:pt x="62" y="23"/>
                </a:cubicBezTo>
                <a:cubicBezTo>
                  <a:pt x="80" y="23"/>
                  <a:pt x="97" y="23"/>
                  <a:pt x="114" y="23"/>
                </a:cubicBezTo>
                <a:cubicBezTo>
                  <a:pt x="188" y="24"/>
                  <a:pt x="262" y="27"/>
                  <a:pt x="337" y="31"/>
                </a:cubicBezTo>
                <a:cubicBezTo>
                  <a:pt x="365" y="32"/>
                  <a:pt x="393" y="34"/>
                  <a:pt x="421" y="36"/>
                </a:cubicBezTo>
                <a:cubicBezTo>
                  <a:pt x="435" y="36"/>
                  <a:pt x="449" y="37"/>
                  <a:pt x="462" y="41"/>
                </a:cubicBezTo>
                <a:cubicBezTo>
                  <a:pt x="470" y="44"/>
                  <a:pt x="468" y="47"/>
                  <a:pt x="463" y="52"/>
                </a:cubicBezTo>
                <a:cubicBezTo>
                  <a:pt x="454" y="52"/>
                  <a:pt x="444" y="51"/>
                  <a:pt x="448" y="52"/>
                </a:cubicBezTo>
                <a:cubicBezTo>
                  <a:pt x="449" y="60"/>
                  <a:pt x="452" y="67"/>
                  <a:pt x="458" y="72"/>
                </a:cubicBezTo>
                <a:cubicBezTo>
                  <a:pt x="460" y="72"/>
                  <a:pt x="463" y="72"/>
                  <a:pt x="466" y="72"/>
                </a:cubicBezTo>
                <a:cubicBezTo>
                  <a:pt x="466" y="72"/>
                  <a:pt x="467" y="72"/>
                  <a:pt x="467" y="72"/>
                </a:cubicBezTo>
                <a:cubicBezTo>
                  <a:pt x="467" y="72"/>
                  <a:pt x="467" y="72"/>
                  <a:pt x="468" y="72"/>
                </a:cubicBezTo>
                <a:cubicBezTo>
                  <a:pt x="470" y="72"/>
                  <a:pt x="472" y="71"/>
                  <a:pt x="472" y="69"/>
                </a:cubicBezTo>
                <a:cubicBezTo>
                  <a:pt x="482" y="59"/>
                  <a:pt x="487" y="43"/>
                  <a:pt x="478" y="3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2" name="Freeform 24"/>
          <p:cNvSpPr>
            <a:spLocks noEditPoints="1"/>
          </p:cNvSpPr>
          <p:nvPr/>
        </p:nvSpPr>
        <p:spPr bwMode="auto">
          <a:xfrm>
            <a:off x="5239817" y="2269674"/>
            <a:ext cx="1712592" cy="1040709"/>
          </a:xfrm>
          <a:custGeom>
            <a:avLst/>
            <a:gdLst>
              <a:gd name="T0" fmla="*/ 3 w 532"/>
              <a:gd name="T1" fmla="*/ 173 h 323"/>
              <a:gd name="T2" fmla="*/ 47 w 532"/>
              <a:gd name="T3" fmla="*/ 307 h 323"/>
              <a:gd name="T4" fmla="*/ 72 w 532"/>
              <a:gd name="T5" fmla="*/ 320 h 323"/>
              <a:gd name="T6" fmla="*/ 516 w 532"/>
              <a:gd name="T7" fmla="*/ 175 h 323"/>
              <a:gd name="T8" fmla="*/ 529 w 532"/>
              <a:gd name="T9" fmla="*/ 150 h 323"/>
              <a:gd name="T10" fmla="*/ 485 w 532"/>
              <a:gd name="T11" fmla="*/ 16 h 323"/>
              <a:gd name="T12" fmla="*/ 460 w 532"/>
              <a:gd name="T13" fmla="*/ 3 h 323"/>
              <a:gd name="T14" fmla="*/ 16 w 532"/>
              <a:gd name="T15" fmla="*/ 149 h 323"/>
              <a:gd name="T16" fmla="*/ 3 w 532"/>
              <a:gd name="T17" fmla="*/ 173 h 323"/>
              <a:gd name="T18" fmla="*/ 106 w 532"/>
              <a:gd name="T19" fmla="*/ 214 h 323"/>
              <a:gd name="T20" fmla="*/ 87 w 532"/>
              <a:gd name="T21" fmla="*/ 252 h 323"/>
              <a:gd name="T22" fmla="*/ 49 w 532"/>
              <a:gd name="T23" fmla="*/ 233 h 323"/>
              <a:gd name="T24" fmla="*/ 68 w 532"/>
              <a:gd name="T25" fmla="*/ 195 h 323"/>
              <a:gd name="T26" fmla="*/ 106 w 532"/>
              <a:gd name="T27" fmla="*/ 21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323">
                <a:moveTo>
                  <a:pt x="3" y="173"/>
                </a:moveTo>
                <a:cubicBezTo>
                  <a:pt x="47" y="307"/>
                  <a:pt x="47" y="307"/>
                  <a:pt x="47" y="307"/>
                </a:cubicBezTo>
                <a:cubicBezTo>
                  <a:pt x="50" y="318"/>
                  <a:pt x="61" y="323"/>
                  <a:pt x="72" y="320"/>
                </a:cubicBezTo>
                <a:cubicBezTo>
                  <a:pt x="516" y="175"/>
                  <a:pt x="516" y="175"/>
                  <a:pt x="516" y="175"/>
                </a:cubicBezTo>
                <a:cubicBezTo>
                  <a:pt x="526" y="171"/>
                  <a:pt x="532" y="160"/>
                  <a:pt x="529" y="150"/>
                </a:cubicBezTo>
                <a:cubicBezTo>
                  <a:pt x="485" y="16"/>
                  <a:pt x="485" y="16"/>
                  <a:pt x="485" y="16"/>
                </a:cubicBezTo>
                <a:cubicBezTo>
                  <a:pt x="481" y="6"/>
                  <a:pt x="470" y="0"/>
                  <a:pt x="460" y="3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5" y="152"/>
                  <a:pt x="0" y="163"/>
                  <a:pt x="3" y="173"/>
                </a:cubicBezTo>
                <a:close/>
                <a:moveTo>
                  <a:pt x="106" y="214"/>
                </a:moveTo>
                <a:cubicBezTo>
                  <a:pt x="111" y="230"/>
                  <a:pt x="102" y="246"/>
                  <a:pt x="87" y="252"/>
                </a:cubicBezTo>
                <a:cubicBezTo>
                  <a:pt x="71" y="257"/>
                  <a:pt x="54" y="248"/>
                  <a:pt x="49" y="233"/>
                </a:cubicBezTo>
                <a:cubicBezTo>
                  <a:pt x="44" y="217"/>
                  <a:pt x="53" y="200"/>
                  <a:pt x="68" y="195"/>
                </a:cubicBezTo>
                <a:cubicBezTo>
                  <a:pt x="84" y="190"/>
                  <a:pt x="101" y="198"/>
                  <a:pt x="106" y="214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23" name="Group 31"/>
          <p:cNvGrpSpPr/>
          <p:nvPr/>
        </p:nvGrpSpPr>
        <p:grpSpPr>
          <a:xfrm>
            <a:off x="4144944" y="3625046"/>
            <a:ext cx="1400508" cy="700254"/>
            <a:chOff x="6673850" y="3522663"/>
            <a:chExt cx="1724025" cy="862012"/>
          </a:xfrm>
          <a:solidFill>
            <a:srgbClr val="1CBB9F"/>
          </a:solidFill>
        </p:grpSpPr>
        <p:sp>
          <p:nvSpPr>
            <p:cNvPr id="24" name="Freeform 25"/>
            <p:cNvSpPr/>
            <p:nvPr/>
          </p:nvSpPr>
          <p:spPr bwMode="auto">
            <a:xfrm>
              <a:off x="6931025" y="3733800"/>
              <a:ext cx="1236662" cy="587375"/>
            </a:xfrm>
            <a:custGeom>
              <a:avLst/>
              <a:gdLst>
                <a:gd name="T0" fmla="*/ 79 w 312"/>
                <a:gd name="T1" fmla="*/ 31 h 148"/>
                <a:gd name="T2" fmla="*/ 6 w 312"/>
                <a:gd name="T3" fmla="*/ 0 h 148"/>
                <a:gd name="T4" fmla="*/ 0 w 312"/>
                <a:gd name="T5" fmla="*/ 18 h 148"/>
                <a:gd name="T6" fmla="*/ 168 w 312"/>
                <a:gd name="T7" fmla="*/ 90 h 148"/>
                <a:gd name="T8" fmla="*/ 306 w 312"/>
                <a:gd name="T9" fmla="*/ 148 h 148"/>
                <a:gd name="T10" fmla="*/ 309 w 312"/>
                <a:gd name="T11" fmla="*/ 129 h 148"/>
                <a:gd name="T12" fmla="*/ 79 w 312"/>
                <a:gd name="T13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148">
                  <a:moveTo>
                    <a:pt x="79" y="31"/>
                  </a:moveTo>
                  <a:cubicBezTo>
                    <a:pt x="55" y="20"/>
                    <a:pt x="30" y="10"/>
                    <a:pt x="6" y="0"/>
                  </a:cubicBezTo>
                  <a:cubicBezTo>
                    <a:pt x="4" y="6"/>
                    <a:pt x="2" y="12"/>
                    <a:pt x="0" y="18"/>
                  </a:cubicBezTo>
                  <a:cubicBezTo>
                    <a:pt x="55" y="44"/>
                    <a:pt x="112" y="67"/>
                    <a:pt x="168" y="90"/>
                  </a:cubicBezTo>
                  <a:cubicBezTo>
                    <a:pt x="214" y="110"/>
                    <a:pt x="260" y="129"/>
                    <a:pt x="306" y="148"/>
                  </a:cubicBezTo>
                  <a:cubicBezTo>
                    <a:pt x="309" y="129"/>
                    <a:pt x="309" y="129"/>
                    <a:pt x="309" y="129"/>
                  </a:cubicBezTo>
                  <a:cubicBezTo>
                    <a:pt x="312" y="130"/>
                    <a:pt x="158" y="65"/>
                    <a:pt x="79" y="3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6673850" y="3522663"/>
              <a:ext cx="1724025" cy="862012"/>
            </a:xfrm>
            <a:custGeom>
              <a:avLst/>
              <a:gdLst>
                <a:gd name="T0" fmla="*/ 431 w 435"/>
                <a:gd name="T1" fmla="*/ 182 h 217"/>
                <a:gd name="T2" fmla="*/ 377 w 435"/>
                <a:gd name="T3" fmla="*/ 145 h 217"/>
                <a:gd name="T4" fmla="*/ 205 w 435"/>
                <a:gd name="T5" fmla="*/ 70 h 217"/>
                <a:gd name="T6" fmla="*/ 41 w 435"/>
                <a:gd name="T7" fmla="*/ 7 h 217"/>
                <a:gd name="T8" fmla="*/ 5 w 435"/>
                <a:gd name="T9" fmla="*/ 15 h 217"/>
                <a:gd name="T10" fmla="*/ 5 w 435"/>
                <a:gd name="T11" fmla="*/ 36 h 217"/>
                <a:gd name="T12" fmla="*/ 19 w 435"/>
                <a:gd name="T13" fmla="*/ 25 h 217"/>
                <a:gd name="T14" fmla="*/ 17 w 435"/>
                <a:gd name="T15" fmla="*/ 24 h 217"/>
                <a:gd name="T16" fmla="*/ 19 w 435"/>
                <a:gd name="T17" fmla="*/ 22 h 217"/>
                <a:gd name="T18" fmla="*/ 19 w 435"/>
                <a:gd name="T19" fmla="*/ 22 h 217"/>
                <a:gd name="T20" fmla="*/ 21 w 435"/>
                <a:gd name="T21" fmla="*/ 22 h 217"/>
                <a:gd name="T22" fmla="*/ 21 w 435"/>
                <a:gd name="T23" fmla="*/ 22 h 217"/>
                <a:gd name="T24" fmla="*/ 21 w 435"/>
                <a:gd name="T25" fmla="*/ 22 h 217"/>
                <a:gd name="T26" fmla="*/ 24 w 435"/>
                <a:gd name="T27" fmla="*/ 22 h 217"/>
                <a:gd name="T28" fmla="*/ 25 w 435"/>
                <a:gd name="T29" fmla="*/ 23 h 217"/>
                <a:gd name="T30" fmla="*/ 28 w 435"/>
                <a:gd name="T31" fmla="*/ 24 h 217"/>
                <a:gd name="T32" fmla="*/ 29 w 435"/>
                <a:gd name="T33" fmla="*/ 24 h 217"/>
                <a:gd name="T34" fmla="*/ 32 w 435"/>
                <a:gd name="T35" fmla="*/ 25 h 217"/>
                <a:gd name="T36" fmla="*/ 36 w 435"/>
                <a:gd name="T37" fmla="*/ 26 h 217"/>
                <a:gd name="T38" fmla="*/ 51 w 435"/>
                <a:gd name="T39" fmla="*/ 31 h 217"/>
                <a:gd name="T40" fmla="*/ 54 w 435"/>
                <a:gd name="T41" fmla="*/ 32 h 217"/>
                <a:gd name="T42" fmla="*/ 67 w 435"/>
                <a:gd name="T43" fmla="*/ 37 h 217"/>
                <a:gd name="T44" fmla="*/ 74 w 435"/>
                <a:gd name="T45" fmla="*/ 39 h 217"/>
                <a:gd name="T46" fmla="*/ 74 w 435"/>
                <a:gd name="T47" fmla="*/ 39 h 217"/>
                <a:gd name="T48" fmla="*/ 105 w 435"/>
                <a:gd name="T49" fmla="*/ 51 h 217"/>
                <a:gd name="T50" fmla="*/ 303 w 435"/>
                <a:gd name="T51" fmla="*/ 134 h 217"/>
                <a:gd name="T52" fmla="*/ 378 w 435"/>
                <a:gd name="T53" fmla="*/ 167 h 217"/>
                <a:gd name="T54" fmla="*/ 413 w 435"/>
                <a:gd name="T55" fmla="*/ 186 h 217"/>
                <a:gd name="T56" fmla="*/ 410 w 435"/>
                <a:gd name="T57" fmla="*/ 196 h 217"/>
                <a:gd name="T58" fmla="*/ 398 w 435"/>
                <a:gd name="T59" fmla="*/ 192 h 217"/>
                <a:gd name="T60" fmla="*/ 408 w 435"/>
                <a:gd name="T61" fmla="*/ 217 h 217"/>
                <a:gd name="T62" fmla="*/ 412 w 435"/>
                <a:gd name="T63" fmla="*/ 215 h 217"/>
                <a:gd name="T64" fmla="*/ 431 w 435"/>
                <a:gd name="T65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217">
                  <a:moveTo>
                    <a:pt x="431" y="182"/>
                  </a:moveTo>
                  <a:cubicBezTo>
                    <a:pt x="425" y="161"/>
                    <a:pt x="395" y="153"/>
                    <a:pt x="377" y="145"/>
                  </a:cubicBezTo>
                  <a:cubicBezTo>
                    <a:pt x="320" y="119"/>
                    <a:pt x="262" y="94"/>
                    <a:pt x="205" y="70"/>
                  </a:cubicBezTo>
                  <a:cubicBezTo>
                    <a:pt x="151" y="48"/>
                    <a:pt x="97" y="23"/>
                    <a:pt x="41" y="7"/>
                  </a:cubicBezTo>
                  <a:cubicBezTo>
                    <a:pt x="25" y="2"/>
                    <a:pt x="16" y="0"/>
                    <a:pt x="5" y="15"/>
                  </a:cubicBezTo>
                  <a:cubicBezTo>
                    <a:pt x="0" y="23"/>
                    <a:pt x="1" y="30"/>
                    <a:pt x="5" y="36"/>
                  </a:cubicBezTo>
                  <a:cubicBezTo>
                    <a:pt x="10" y="33"/>
                    <a:pt x="15" y="29"/>
                    <a:pt x="19" y="25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3" y="22"/>
                    <a:pt x="24" y="22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7" y="23"/>
                    <a:pt x="28" y="24"/>
                  </a:cubicBezTo>
                  <a:cubicBezTo>
                    <a:pt x="28" y="24"/>
                    <a:pt x="28" y="24"/>
                    <a:pt x="29" y="24"/>
                  </a:cubicBezTo>
                  <a:cubicBezTo>
                    <a:pt x="30" y="24"/>
                    <a:pt x="31" y="24"/>
                    <a:pt x="32" y="25"/>
                  </a:cubicBezTo>
                  <a:cubicBezTo>
                    <a:pt x="33" y="25"/>
                    <a:pt x="34" y="26"/>
                    <a:pt x="36" y="26"/>
                  </a:cubicBezTo>
                  <a:cubicBezTo>
                    <a:pt x="41" y="27"/>
                    <a:pt x="46" y="29"/>
                    <a:pt x="51" y="31"/>
                  </a:cubicBezTo>
                  <a:cubicBezTo>
                    <a:pt x="52" y="31"/>
                    <a:pt x="53" y="32"/>
                    <a:pt x="54" y="32"/>
                  </a:cubicBezTo>
                  <a:cubicBezTo>
                    <a:pt x="59" y="33"/>
                    <a:pt x="63" y="35"/>
                    <a:pt x="67" y="37"/>
                  </a:cubicBezTo>
                  <a:cubicBezTo>
                    <a:pt x="70" y="37"/>
                    <a:pt x="72" y="38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84" y="43"/>
                    <a:pt x="95" y="47"/>
                    <a:pt x="105" y="51"/>
                  </a:cubicBezTo>
                  <a:cubicBezTo>
                    <a:pt x="172" y="77"/>
                    <a:pt x="238" y="105"/>
                    <a:pt x="303" y="134"/>
                  </a:cubicBezTo>
                  <a:cubicBezTo>
                    <a:pt x="328" y="145"/>
                    <a:pt x="353" y="156"/>
                    <a:pt x="378" y="167"/>
                  </a:cubicBezTo>
                  <a:cubicBezTo>
                    <a:pt x="390" y="172"/>
                    <a:pt x="402" y="177"/>
                    <a:pt x="413" y="186"/>
                  </a:cubicBezTo>
                  <a:cubicBezTo>
                    <a:pt x="419" y="191"/>
                    <a:pt x="416" y="194"/>
                    <a:pt x="410" y="196"/>
                  </a:cubicBezTo>
                  <a:cubicBezTo>
                    <a:pt x="407" y="195"/>
                    <a:pt x="402" y="193"/>
                    <a:pt x="398" y="192"/>
                  </a:cubicBezTo>
                  <a:cubicBezTo>
                    <a:pt x="397" y="201"/>
                    <a:pt x="401" y="211"/>
                    <a:pt x="408" y="217"/>
                  </a:cubicBezTo>
                  <a:cubicBezTo>
                    <a:pt x="410" y="216"/>
                    <a:pt x="411" y="216"/>
                    <a:pt x="412" y="215"/>
                  </a:cubicBezTo>
                  <a:cubicBezTo>
                    <a:pt x="424" y="209"/>
                    <a:pt x="435" y="196"/>
                    <a:pt x="431" y="18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27"/>
          <p:cNvSpPr/>
          <p:nvPr/>
        </p:nvSpPr>
        <p:spPr bwMode="auto">
          <a:xfrm>
            <a:off x="5455180" y="4325299"/>
            <a:ext cx="2579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4103677" y="2884814"/>
            <a:ext cx="1399218" cy="656407"/>
            <a:chOff x="6623050" y="2611438"/>
            <a:chExt cx="1722437" cy="808037"/>
          </a:xfrm>
          <a:solidFill>
            <a:srgbClr val="3CBDDC"/>
          </a:solidFill>
        </p:grpSpPr>
        <p:sp>
          <p:nvSpPr>
            <p:cNvPr id="28" name="Freeform 28"/>
            <p:cNvSpPr/>
            <p:nvPr/>
          </p:nvSpPr>
          <p:spPr bwMode="auto">
            <a:xfrm>
              <a:off x="6951663" y="2801938"/>
              <a:ext cx="1196975" cy="534987"/>
            </a:xfrm>
            <a:custGeom>
              <a:avLst/>
              <a:gdLst>
                <a:gd name="T0" fmla="*/ 301 w 302"/>
                <a:gd name="T1" fmla="*/ 20 h 135"/>
                <a:gd name="T2" fmla="*/ 295 w 302"/>
                <a:gd name="T3" fmla="*/ 2 h 135"/>
                <a:gd name="T4" fmla="*/ 66 w 302"/>
                <a:gd name="T5" fmla="*/ 90 h 135"/>
                <a:gd name="T6" fmla="*/ 0 w 302"/>
                <a:gd name="T7" fmla="*/ 116 h 135"/>
                <a:gd name="T8" fmla="*/ 5 w 302"/>
                <a:gd name="T9" fmla="*/ 135 h 135"/>
                <a:gd name="T10" fmla="*/ 171 w 302"/>
                <a:gd name="T11" fmla="*/ 71 h 135"/>
                <a:gd name="T12" fmla="*/ 301 w 302"/>
                <a:gd name="T13" fmla="*/ 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35">
                  <a:moveTo>
                    <a:pt x="301" y="20"/>
                  </a:moveTo>
                  <a:cubicBezTo>
                    <a:pt x="295" y="2"/>
                    <a:pt x="295" y="2"/>
                    <a:pt x="295" y="2"/>
                  </a:cubicBezTo>
                  <a:cubicBezTo>
                    <a:pt x="298" y="0"/>
                    <a:pt x="146" y="60"/>
                    <a:pt x="66" y="90"/>
                  </a:cubicBezTo>
                  <a:cubicBezTo>
                    <a:pt x="45" y="99"/>
                    <a:pt x="23" y="108"/>
                    <a:pt x="0" y="116"/>
                  </a:cubicBezTo>
                  <a:cubicBezTo>
                    <a:pt x="2" y="122"/>
                    <a:pt x="4" y="129"/>
                    <a:pt x="5" y="135"/>
                  </a:cubicBezTo>
                  <a:cubicBezTo>
                    <a:pt x="61" y="115"/>
                    <a:pt x="116" y="92"/>
                    <a:pt x="171" y="71"/>
                  </a:cubicBezTo>
                  <a:cubicBezTo>
                    <a:pt x="216" y="54"/>
                    <a:pt x="302" y="19"/>
                    <a:pt x="301" y="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623050" y="2611438"/>
              <a:ext cx="1722437" cy="808037"/>
            </a:xfrm>
            <a:custGeom>
              <a:avLst/>
              <a:gdLst>
                <a:gd name="T0" fmla="*/ 421 w 435"/>
                <a:gd name="T1" fmla="*/ 11 h 204"/>
                <a:gd name="T2" fmla="*/ 357 w 435"/>
                <a:gd name="T3" fmla="*/ 22 h 204"/>
                <a:gd name="T4" fmla="*/ 183 w 435"/>
                <a:gd name="T5" fmla="*/ 88 h 204"/>
                <a:gd name="T6" fmla="*/ 22 w 435"/>
                <a:gd name="T7" fmla="*/ 156 h 204"/>
                <a:gd name="T8" fmla="*/ 3 w 435"/>
                <a:gd name="T9" fmla="*/ 186 h 204"/>
                <a:gd name="T10" fmla="*/ 39 w 435"/>
                <a:gd name="T11" fmla="*/ 199 h 204"/>
                <a:gd name="T12" fmla="*/ 44 w 435"/>
                <a:gd name="T13" fmla="*/ 198 h 204"/>
                <a:gd name="T14" fmla="*/ 36 w 435"/>
                <a:gd name="T15" fmla="*/ 199 h 204"/>
                <a:gd name="T16" fmla="*/ 22 w 435"/>
                <a:gd name="T17" fmla="*/ 184 h 204"/>
                <a:gd name="T18" fmla="*/ 22 w 435"/>
                <a:gd name="T19" fmla="*/ 184 h 204"/>
                <a:gd name="T20" fmla="*/ 17 w 435"/>
                <a:gd name="T21" fmla="*/ 184 h 204"/>
                <a:gd name="T22" fmla="*/ 17 w 435"/>
                <a:gd name="T23" fmla="*/ 182 h 204"/>
                <a:gd name="T24" fmla="*/ 17 w 435"/>
                <a:gd name="T25" fmla="*/ 182 h 204"/>
                <a:gd name="T26" fmla="*/ 18 w 435"/>
                <a:gd name="T27" fmla="*/ 181 h 204"/>
                <a:gd name="T28" fmla="*/ 18 w 435"/>
                <a:gd name="T29" fmla="*/ 181 h 204"/>
                <a:gd name="T30" fmla="*/ 18 w 435"/>
                <a:gd name="T31" fmla="*/ 181 h 204"/>
                <a:gd name="T32" fmla="*/ 32 w 435"/>
                <a:gd name="T33" fmla="*/ 173 h 204"/>
                <a:gd name="T34" fmla="*/ 47 w 435"/>
                <a:gd name="T35" fmla="*/ 165 h 204"/>
                <a:gd name="T36" fmla="*/ 51 w 435"/>
                <a:gd name="T37" fmla="*/ 163 h 204"/>
                <a:gd name="T38" fmla="*/ 62 w 435"/>
                <a:gd name="T39" fmla="*/ 158 h 204"/>
                <a:gd name="T40" fmla="*/ 67 w 435"/>
                <a:gd name="T41" fmla="*/ 156 h 204"/>
                <a:gd name="T42" fmla="*/ 79 w 435"/>
                <a:gd name="T43" fmla="*/ 151 h 204"/>
                <a:gd name="T44" fmla="*/ 98 w 435"/>
                <a:gd name="T45" fmla="*/ 143 h 204"/>
                <a:gd name="T46" fmla="*/ 297 w 435"/>
                <a:gd name="T47" fmla="*/ 64 h 204"/>
                <a:gd name="T48" fmla="*/ 373 w 435"/>
                <a:gd name="T49" fmla="*/ 36 h 204"/>
                <a:gd name="T50" fmla="*/ 411 w 435"/>
                <a:gd name="T51" fmla="*/ 25 h 204"/>
                <a:gd name="T52" fmla="*/ 416 w 435"/>
                <a:gd name="T53" fmla="*/ 35 h 204"/>
                <a:gd name="T54" fmla="*/ 402 w 435"/>
                <a:gd name="T55" fmla="*/ 40 h 204"/>
                <a:gd name="T56" fmla="*/ 402 w 435"/>
                <a:gd name="T57" fmla="*/ 42 h 204"/>
                <a:gd name="T58" fmla="*/ 413 w 435"/>
                <a:gd name="T59" fmla="*/ 57 h 204"/>
                <a:gd name="T60" fmla="*/ 426 w 435"/>
                <a:gd name="T61" fmla="*/ 51 h 204"/>
                <a:gd name="T62" fmla="*/ 427 w 435"/>
                <a:gd name="T63" fmla="*/ 51 h 204"/>
                <a:gd name="T64" fmla="*/ 428 w 435"/>
                <a:gd name="T65" fmla="*/ 51 h 204"/>
                <a:gd name="T66" fmla="*/ 431 w 435"/>
                <a:gd name="T67" fmla="*/ 46 h 204"/>
                <a:gd name="T68" fmla="*/ 421 w 435"/>
                <a:gd name="T69" fmla="*/ 1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204">
                  <a:moveTo>
                    <a:pt x="421" y="11"/>
                  </a:moveTo>
                  <a:cubicBezTo>
                    <a:pt x="402" y="0"/>
                    <a:pt x="375" y="15"/>
                    <a:pt x="357" y="22"/>
                  </a:cubicBezTo>
                  <a:cubicBezTo>
                    <a:pt x="298" y="43"/>
                    <a:pt x="240" y="65"/>
                    <a:pt x="183" y="88"/>
                  </a:cubicBezTo>
                  <a:cubicBezTo>
                    <a:pt x="129" y="109"/>
                    <a:pt x="74" y="129"/>
                    <a:pt x="22" y="156"/>
                  </a:cubicBezTo>
                  <a:cubicBezTo>
                    <a:pt x="8" y="163"/>
                    <a:pt x="0" y="168"/>
                    <a:pt x="3" y="186"/>
                  </a:cubicBezTo>
                  <a:cubicBezTo>
                    <a:pt x="6" y="204"/>
                    <a:pt x="26" y="203"/>
                    <a:pt x="39" y="199"/>
                  </a:cubicBezTo>
                  <a:cubicBezTo>
                    <a:pt x="41" y="199"/>
                    <a:pt x="42" y="198"/>
                    <a:pt x="44" y="198"/>
                  </a:cubicBezTo>
                  <a:cubicBezTo>
                    <a:pt x="41" y="198"/>
                    <a:pt x="38" y="199"/>
                    <a:pt x="36" y="199"/>
                  </a:cubicBezTo>
                  <a:cubicBezTo>
                    <a:pt x="32" y="193"/>
                    <a:pt x="28" y="188"/>
                    <a:pt x="22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18" y="184"/>
                    <a:pt x="17" y="182"/>
                    <a:pt x="17" y="184"/>
                  </a:cubicBezTo>
                  <a:cubicBezTo>
                    <a:pt x="17" y="183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178"/>
                    <a:pt x="28" y="175"/>
                    <a:pt x="32" y="173"/>
                  </a:cubicBezTo>
                  <a:cubicBezTo>
                    <a:pt x="37" y="170"/>
                    <a:pt x="42" y="168"/>
                    <a:pt x="47" y="165"/>
                  </a:cubicBezTo>
                  <a:cubicBezTo>
                    <a:pt x="48" y="165"/>
                    <a:pt x="50" y="164"/>
                    <a:pt x="51" y="163"/>
                  </a:cubicBezTo>
                  <a:cubicBezTo>
                    <a:pt x="55" y="162"/>
                    <a:pt x="58" y="160"/>
                    <a:pt x="62" y="158"/>
                  </a:cubicBezTo>
                  <a:cubicBezTo>
                    <a:pt x="63" y="158"/>
                    <a:pt x="65" y="157"/>
                    <a:pt x="67" y="156"/>
                  </a:cubicBezTo>
                  <a:cubicBezTo>
                    <a:pt x="71" y="154"/>
                    <a:pt x="75" y="152"/>
                    <a:pt x="79" y="151"/>
                  </a:cubicBezTo>
                  <a:cubicBezTo>
                    <a:pt x="86" y="148"/>
                    <a:pt x="92" y="145"/>
                    <a:pt x="98" y="143"/>
                  </a:cubicBezTo>
                  <a:cubicBezTo>
                    <a:pt x="164" y="115"/>
                    <a:pt x="231" y="89"/>
                    <a:pt x="297" y="64"/>
                  </a:cubicBezTo>
                  <a:cubicBezTo>
                    <a:pt x="323" y="55"/>
                    <a:pt x="348" y="45"/>
                    <a:pt x="373" y="36"/>
                  </a:cubicBezTo>
                  <a:cubicBezTo>
                    <a:pt x="385" y="31"/>
                    <a:pt x="398" y="27"/>
                    <a:pt x="411" y="25"/>
                  </a:cubicBezTo>
                  <a:cubicBezTo>
                    <a:pt x="419" y="25"/>
                    <a:pt x="419" y="29"/>
                    <a:pt x="416" y="35"/>
                  </a:cubicBezTo>
                  <a:cubicBezTo>
                    <a:pt x="412" y="37"/>
                    <a:pt x="407" y="38"/>
                    <a:pt x="402" y="40"/>
                  </a:cubicBezTo>
                  <a:cubicBezTo>
                    <a:pt x="402" y="41"/>
                    <a:pt x="402" y="41"/>
                    <a:pt x="402" y="42"/>
                  </a:cubicBezTo>
                  <a:cubicBezTo>
                    <a:pt x="404" y="48"/>
                    <a:pt x="408" y="53"/>
                    <a:pt x="413" y="57"/>
                  </a:cubicBezTo>
                  <a:cubicBezTo>
                    <a:pt x="409" y="58"/>
                    <a:pt x="418" y="55"/>
                    <a:pt x="426" y="51"/>
                  </a:cubicBezTo>
                  <a:cubicBezTo>
                    <a:pt x="427" y="51"/>
                    <a:pt x="427" y="51"/>
                    <a:pt x="427" y="51"/>
                  </a:cubicBezTo>
                  <a:cubicBezTo>
                    <a:pt x="427" y="51"/>
                    <a:pt x="427" y="51"/>
                    <a:pt x="428" y="51"/>
                  </a:cubicBezTo>
                  <a:cubicBezTo>
                    <a:pt x="430" y="50"/>
                    <a:pt x="431" y="48"/>
                    <a:pt x="431" y="46"/>
                  </a:cubicBezTo>
                  <a:cubicBezTo>
                    <a:pt x="435" y="34"/>
                    <a:pt x="434" y="18"/>
                    <a:pt x="421" y="1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12"/>
          <p:cNvSpPr txBox="1"/>
          <p:nvPr/>
        </p:nvSpPr>
        <p:spPr>
          <a:xfrm rot="20490134">
            <a:off x="5693599" y="2573047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 rot="164884">
            <a:off x="5945949" y="3511324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 rot="533412">
            <a:off x="5774451" y="4198132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2"/>
          <p:cNvSpPr txBox="1"/>
          <p:nvPr/>
        </p:nvSpPr>
        <p:spPr>
          <a:xfrm rot="2636807">
            <a:off x="5248230" y="5095829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900266" y="3355068"/>
            <a:ext cx="3237634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900266" y="2879229"/>
            <a:ext cx="275287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研究结论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47" name="文本框 4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14177" y="2522822"/>
            <a:ext cx="4481434" cy="3752402"/>
            <a:chOff x="3272121" y="1995493"/>
            <a:chExt cx="5633241" cy="4716835"/>
          </a:xfrm>
        </p:grpSpPr>
        <p:grpSp>
          <p:nvGrpSpPr>
            <p:cNvPr id="3" name="组合 2"/>
            <p:cNvGrpSpPr/>
            <p:nvPr/>
          </p:nvGrpSpPr>
          <p:grpSpPr>
            <a:xfrm>
              <a:off x="3631131" y="3392746"/>
              <a:ext cx="5224079" cy="3319582"/>
              <a:chOff x="3631131" y="3392746"/>
              <a:chExt cx="5224079" cy="3319582"/>
            </a:xfrm>
          </p:grpSpPr>
          <p:sp>
            <p:nvSpPr>
              <p:cNvPr id="35" name="任意多边形 34"/>
              <p:cNvSpPr/>
              <p:nvPr/>
            </p:nvSpPr>
            <p:spPr>
              <a:xfrm>
                <a:off x="3631131" y="6276289"/>
                <a:ext cx="5224079" cy="436039"/>
              </a:xfrm>
              <a:custGeom>
                <a:avLst/>
                <a:gdLst>
                  <a:gd name="connsiteX0" fmla="*/ 2588096 w 5224079"/>
                  <a:gd name="connsiteY0" fmla="*/ 0 h 1804572"/>
                  <a:gd name="connsiteX1" fmla="*/ 5156688 w 5224079"/>
                  <a:gd name="connsiteY1" fmla="*/ 1628460 h 1804572"/>
                  <a:gd name="connsiteX2" fmla="*/ 5224079 w 5224079"/>
                  <a:gd name="connsiteY2" fmla="*/ 1804572 h 1804572"/>
                  <a:gd name="connsiteX3" fmla="*/ 4992648 w 5224079"/>
                  <a:gd name="connsiteY3" fmla="*/ 1660803 h 1804572"/>
                  <a:gd name="connsiteX4" fmla="*/ 2511317 w 5224079"/>
                  <a:gd name="connsiteY4" fmla="*/ 1051948 h 1804572"/>
                  <a:gd name="connsiteX5" fmla="*/ 29987 w 5224079"/>
                  <a:gd name="connsiteY5" fmla="*/ 1660803 h 1804572"/>
                  <a:gd name="connsiteX6" fmla="*/ 0 w 5224079"/>
                  <a:gd name="connsiteY6" fmla="*/ 1679431 h 1804572"/>
                  <a:gd name="connsiteX7" fmla="*/ 19505 w 5224079"/>
                  <a:gd name="connsiteY7" fmla="*/ 1628460 h 1804572"/>
                  <a:gd name="connsiteX8" fmla="*/ 2588096 w 5224079"/>
                  <a:gd name="connsiteY8" fmla="*/ 0 h 180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4079" h="1804572">
                    <a:moveTo>
                      <a:pt x="2588096" y="0"/>
                    </a:moveTo>
                    <a:cubicBezTo>
                      <a:pt x="3742782" y="0"/>
                      <a:pt x="4733498" y="671482"/>
                      <a:pt x="5156688" y="1628460"/>
                    </a:cubicBezTo>
                    <a:lnTo>
                      <a:pt x="5224079" y="1804572"/>
                    </a:lnTo>
                    <a:lnTo>
                      <a:pt x="4992648" y="1660803"/>
                    </a:lnTo>
                    <a:cubicBezTo>
                      <a:pt x="4318343" y="1280439"/>
                      <a:pt x="3453869" y="1051948"/>
                      <a:pt x="2511317" y="1051948"/>
                    </a:cubicBezTo>
                    <a:cubicBezTo>
                      <a:pt x="1568766" y="1051948"/>
                      <a:pt x="704291" y="1280439"/>
                      <a:pt x="29987" y="1660803"/>
                    </a:cubicBezTo>
                    <a:lnTo>
                      <a:pt x="0" y="1679431"/>
                    </a:lnTo>
                    <a:lnTo>
                      <a:pt x="19505" y="1628460"/>
                    </a:lnTo>
                    <a:cubicBezTo>
                      <a:pt x="442694" y="671482"/>
                      <a:pt x="1433410" y="0"/>
                      <a:pt x="2588096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5500914" y="3392746"/>
                <a:ext cx="1175657" cy="2982236"/>
              </a:xfrm>
              <a:custGeom>
                <a:avLst/>
                <a:gdLst>
                  <a:gd name="connsiteX0" fmla="*/ 617691 w 1175657"/>
                  <a:gd name="connsiteY0" fmla="*/ 0 h 2982236"/>
                  <a:gd name="connsiteX1" fmla="*/ 793031 w 1175657"/>
                  <a:gd name="connsiteY1" fmla="*/ 1653582 h 2982236"/>
                  <a:gd name="connsiteX2" fmla="*/ 870506 w 1175657"/>
                  <a:gd name="connsiteY2" fmla="*/ 1506679 h 2982236"/>
                  <a:gd name="connsiteX3" fmla="*/ 1175657 w 1175657"/>
                  <a:gd name="connsiteY3" fmla="*/ 758339 h 2982236"/>
                  <a:gd name="connsiteX4" fmla="*/ 1103086 w 1175657"/>
                  <a:gd name="connsiteY4" fmla="*/ 2982236 h 2982236"/>
                  <a:gd name="connsiteX5" fmla="*/ 319314 w 1175657"/>
                  <a:gd name="connsiteY5" fmla="*/ 2953207 h 2982236"/>
                  <a:gd name="connsiteX6" fmla="*/ 0 w 1175657"/>
                  <a:gd name="connsiteY6" fmla="*/ 758339 h 2982236"/>
                  <a:gd name="connsiteX7" fmla="*/ 386688 w 1175657"/>
                  <a:gd name="connsiteY7" fmla="*/ 1584495 h 2982236"/>
                  <a:gd name="connsiteX8" fmla="*/ 439166 w 1175657"/>
                  <a:gd name="connsiteY8" fmla="*/ 1683616 h 298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5657" h="2982236">
                    <a:moveTo>
                      <a:pt x="617691" y="0"/>
                    </a:moveTo>
                    <a:lnTo>
                      <a:pt x="793031" y="1653582"/>
                    </a:lnTo>
                    <a:lnTo>
                      <a:pt x="870506" y="1506679"/>
                    </a:lnTo>
                    <a:cubicBezTo>
                      <a:pt x="953407" y="1335112"/>
                      <a:pt x="1052286" y="1090354"/>
                      <a:pt x="1175657" y="758339"/>
                    </a:cubicBezTo>
                    <a:cubicBezTo>
                      <a:pt x="1016000" y="1485124"/>
                      <a:pt x="696686" y="1689395"/>
                      <a:pt x="1103086" y="2982236"/>
                    </a:cubicBezTo>
                    <a:lnTo>
                      <a:pt x="319314" y="2953207"/>
                    </a:lnTo>
                    <a:cubicBezTo>
                      <a:pt x="416076" y="1945812"/>
                      <a:pt x="106438" y="1489962"/>
                      <a:pt x="0" y="758339"/>
                    </a:cubicBezTo>
                    <a:cubicBezTo>
                      <a:pt x="173869" y="1089446"/>
                      <a:pt x="289625" y="1386536"/>
                      <a:pt x="386688" y="1584495"/>
                    </a:cubicBezTo>
                    <a:lnTo>
                      <a:pt x="439166" y="1683616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272121" y="1995493"/>
              <a:ext cx="5633241" cy="3251854"/>
              <a:chOff x="3410573" y="1824233"/>
              <a:chExt cx="5633241" cy="325185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410573" y="2967327"/>
                <a:ext cx="2108759" cy="2108759"/>
                <a:chOff x="3410573" y="2967327"/>
                <a:chExt cx="2108759" cy="2108759"/>
              </a:xfrm>
            </p:grpSpPr>
            <p:sp>
              <p:nvSpPr>
                <p:cNvPr id="29" name="直角三角形 3"/>
                <p:cNvSpPr/>
                <p:nvPr/>
              </p:nvSpPr>
              <p:spPr>
                <a:xfrm rot="18900000">
                  <a:off x="3410573" y="2967327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组合 29"/>
                <p:cNvGrpSpPr/>
                <p:nvPr/>
              </p:nvGrpSpPr>
              <p:grpSpPr>
                <a:xfrm>
                  <a:off x="4067080" y="3765552"/>
                  <a:ext cx="633070" cy="512308"/>
                  <a:chOff x="5491163" y="3163888"/>
                  <a:chExt cx="274638" cy="222249"/>
                </a:xfrm>
                <a:solidFill>
                  <a:schemeClr val="bg1"/>
                </a:solidFill>
              </p:grpSpPr>
              <p:sp>
                <p:nvSpPr>
                  <p:cNvPr id="31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5599113" y="3346450"/>
                    <a:ext cx="39688" cy="3968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5692776" y="3346450"/>
                    <a:ext cx="39688" cy="3968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Freeform 314"/>
                  <p:cNvSpPr/>
                  <p:nvPr/>
                </p:nvSpPr>
                <p:spPr bwMode="auto">
                  <a:xfrm>
                    <a:off x="5491163" y="3163888"/>
                    <a:ext cx="254000" cy="166687"/>
                  </a:xfrm>
                  <a:custGeom>
                    <a:avLst/>
                    <a:gdLst>
                      <a:gd name="T0" fmla="*/ 255 w 265"/>
                      <a:gd name="T1" fmla="*/ 153 h 174"/>
                      <a:gd name="T2" fmla="*/ 113 w 265"/>
                      <a:gd name="T3" fmla="*/ 153 h 174"/>
                      <a:gd name="T4" fmla="*/ 64 w 265"/>
                      <a:gd name="T5" fmla="*/ 7 h 174"/>
                      <a:gd name="T6" fmla="*/ 54 w 265"/>
                      <a:gd name="T7" fmla="*/ 0 h 174"/>
                      <a:gd name="T8" fmla="*/ 10 w 265"/>
                      <a:gd name="T9" fmla="*/ 0 h 174"/>
                      <a:gd name="T10" fmla="*/ 0 w 265"/>
                      <a:gd name="T11" fmla="*/ 11 h 174"/>
                      <a:gd name="T12" fmla="*/ 10 w 265"/>
                      <a:gd name="T13" fmla="*/ 21 h 174"/>
                      <a:gd name="T14" fmla="*/ 46 w 265"/>
                      <a:gd name="T15" fmla="*/ 21 h 174"/>
                      <a:gd name="T16" fmla="*/ 95 w 265"/>
                      <a:gd name="T17" fmla="*/ 167 h 174"/>
                      <a:gd name="T18" fmla="*/ 105 w 265"/>
                      <a:gd name="T19" fmla="*/ 174 h 174"/>
                      <a:gd name="T20" fmla="*/ 255 w 265"/>
                      <a:gd name="T21" fmla="*/ 174 h 174"/>
                      <a:gd name="T22" fmla="*/ 265 w 265"/>
                      <a:gd name="T23" fmla="*/ 164 h 174"/>
                      <a:gd name="T24" fmla="*/ 255 w 265"/>
                      <a:gd name="T25" fmla="*/ 153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65" h="174">
                        <a:moveTo>
                          <a:pt x="255" y="153"/>
                        </a:moveTo>
                        <a:cubicBezTo>
                          <a:pt x="113" y="153"/>
                          <a:pt x="113" y="153"/>
                          <a:pt x="113" y="153"/>
                        </a:cubicBezTo>
                        <a:cubicBezTo>
                          <a:pt x="64" y="7"/>
                          <a:pt x="64" y="7"/>
                          <a:pt x="64" y="7"/>
                        </a:cubicBezTo>
                        <a:cubicBezTo>
                          <a:pt x="62" y="3"/>
                          <a:pt x="58" y="0"/>
                          <a:pt x="54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5" y="0"/>
                          <a:pt x="0" y="5"/>
                          <a:pt x="0" y="11"/>
                        </a:cubicBezTo>
                        <a:cubicBezTo>
                          <a:pt x="0" y="16"/>
                          <a:pt x="5" y="21"/>
                          <a:pt x="10" y="21"/>
                        </a:cubicBezTo>
                        <a:cubicBezTo>
                          <a:pt x="46" y="21"/>
                          <a:pt x="46" y="21"/>
                          <a:pt x="46" y="21"/>
                        </a:cubicBezTo>
                        <a:cubicBezTo>
                          <a:pt x="95" y="167"/>
                          <a:pt x="95" y="167"/>
                          <a:pt x="95" y="167"/>
                        </a:cubicBezTo>
                        <a:cubicBezTo>
                          <a:pt x="97" y="171"/>
                          <a:pt x="101" y="174"/>
                          <a:pt x="105" y="174"/>
                        </a:cubicBezTo>
                        <a:cubicBezTo>
                          <a:pt x="255" y="174"/>
                          <a:pt x="255" y="174"/>
                          <a:pt x="255" y="174"/>
                        </a:cubicBezTo>
                        <a:cubicBezTo>
                          <a:pt x="261" y="174"/>
                          <a:pt x="265" y="169"/>
                          <a:pt x="265" y="164"/>
                        </a:cubicBezTo>
                        <a:cubicBezTo>
                          <a:pt x="265" y="158"/>
                          <a:pt x="261" y="153"/>
                          <a:pt x="255" y="15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Freeform 315"/>
                  <p:cNvSpPr>
                    <a:spLocks noEditPoints="1"/>
                  </p:cNvSpPr>
                  <p:nvPr/>
                </p:nvSpPr>
                <p:spPr bwMode="auto">
                  <a:xfrm>
                    <a:off x="5578476" y="3187700"/>
                    <a:ext cx="187325" cy="106362"/>
                  </a:xfrm>
                  <a:custGeom>
                    <a:avLst/>
                    <a:gdLst>
                      <a:gd name="T0" fmla="*/ 185 w 195"/>
                      <a:gd name="T1" fmla="*/ 16 h 111"/>
                      <a:gd name="T2" fmla="*/ 9 w 195"/>
                      <a:gd name="T3" fmla="*/ 0 h 111"/>
                      <a:gd name="T4" fmla="*/ 8 w 195"/>
                      <a:gd name="T5" fmla="*/ 0 h 111"/>
                      <a:gd name="T6" fmla="*/ 2 w 195"/>
                      <a:gd name="T7" fmla="*/ 9 h 111"/>
                      <a:gd name="T8" fmla="*/ 33 w 195"/>
                      <a:gd name="T9" fmla="*/ 101 h 111"/>
                      <a:gd name="T10" fmla="*/ 46 w 195"/>
                      <a:gd name="T11" fmla="*/ 111 h 111"/>
                      <a:gd name="T12" fmla="*/ 175 w 195"/>
                      <a:gd name="T13" fmla="*/ 111 h 111"/>
                      <a:gd name="T14" fmla="*/ 187 w 195"/>
                      <a:gd name="T15" fmla="*/ 100 h 111"/>
                      <a:gd name="T16" fmla="*/ 195 w 195"/>
                      <a:gd name="T17" fmla="*/ 27 h 111"/>
                      <a:gd name="T18" fmla="*/ 185 w 195"/>
                      <a:gd name="T19" fmla="*/ 16 h 111"/>
                      <a:gd name="T20" fmla="*/ 167 w 195"/>
                      <a:gd name="T21" fmla="*/ 90 h 111"/>
                      <a:gd name="T22" fmla="*/ 51 w 195"/>
                      <a:gd name="T23" fmla="*/ 90 h 111"/>
                      <a:gd name="T24" fmla="*/ 28 w 195"/>
                      <a:gd name="T25" fmla="*/ 23 h 111"/>
                      <a:gd name="T26" fmla="*/ 173 w 195"/>
                      <a:gd name="T27" fmla="*/ 36 h 111"/>
                      <a:gd name="T28" fmla="*/ 167 w 195"/>
                      <a:gd name="T29" fmla="*/ 9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5" h="111">
                        <a:moveTo>
                          <a:pt x="185" y="16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3" y="0"/>
                          <a:pt x="0" y="4"/>
                          <a:pt x="2" y="9"/>
                        </a:cubicBezTo>
                        <a:cubicBezTo>
                          <a:pt x="33" y="101"/>
                          <a:pt x="33" y="101"/>
                          <a:pt x="33" y="101"/>
                        </a:cubicBezTo>
                        <a:cubicBezTo>
                          <a:pt x="35" y="106"/>
                          <a:pt x="41" y="111"/>
                          <a:pt x="46" y="111"/>
                        </a:cubicBezTo>
                        <a:cubicBezTo>
                          <a:pt x="175" y="111"/>
                          <a:pt x="175" y="111"/>
                          <a:pt x="175" y="111"/>
                        </a:cubicBezTo>
                        <a:cubicBezTo>
                          <a:pt x="181" y="111"/>
                          <a:pt x="186" y="106"/>
                          <a:pt x="187" y="100"/>
                        </a:cubicBezTo>
                        <a:cubicBezTo>
                          <a:pt x="195" y="27"/>
                          <a:pt x="195" y="27"/>
                          <a:pt x="195" y="27"/>
                        </a:cubicBezTo>
                        <a:cubicBezTo>
                          <a:pt x="195" y="21"/>
                          <a:pt x="191" y="16"/>
                          <a:pt x="185" y="16"/>
                        </a:cubicBezTo>
                        <a:close/>
                        <a:moveTo>
                          <a:pt x="167" y="90"/>
                        </a:moveTo>
                        <a:cubicBezTo>
                          <a:pt x="51" y="90"/>
                          <a:pt x="51" y="90"/>
                          <a:pt x="51" y="90"/>
                        </a:cubicBezTo>
                        <a:cubicBezTo>
                          <a:pt x="28" y="23"/>
                          <a:pt x="28" y="23"/>
                          <a:pt x="28" y="23"/>
                        </a:cubicBezTo>
                        <a:cubicBezTo>
                          <a:pt x="173" y="36"/>
                          <a:pt x="173" y="36"/>
                          <a:pt x="173" y="36"/>
                        </a:cubicBezTo>
                        <a:lnTo>
                          <a:pt x="167" y="9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6" name="组合 5"/>
              <p:cNvGrpSpPr/>
              <p:nvPr/>
            </p:nvGrpSpPr>
            <p:grpSpPr>
              <a:xfrm>
                <a:off x="4134412" y="2089310"/>
                <a:ext cx="2108759" cy="2108759"/>
                <a:chOff x="4134412" y="2089310"/>
                <a:chExt cx="2108759" cy="2108759"/>
              </a:xfrm>
            </p:grpSpPr>
            <p:sp>
              <p:nvSpPr>
                <p:cNvPr id="27" name="直角三角形 3"/>
                <p:cNvSpPr/>
                <p:nvPr/>
              </p:nvSpPr>
              <p:spPr>
                <a:xfrm>
                  <a:off x="4134412" y="2089310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Freeform 219"/>
                <p:cNvSpPr>
                  <a:spLocks noEditPoints="1"/>
                </p:cNvSpPr>
                <p:nvPr/>
              </p:nvSpPr>
              <p:spPr bwMode="auto">
                <a:xfrm>
                  <a:off x="4978976" y="2878612"/>
                  <a:ext cx="394489" cy="552904"/>
                </a:xfrm>
                <a:custGeom>
                  <a:avLst/>
                  <a:gdLst>
                    <a:gd name="T0" fmla="*/ 205 w 211"/>
                    <a:gd name="T1" fmla="*/ 64 h 295"/>
                    <a:gd name="T2" fmla="*/ 61 w 211"/>
                    <a:gd name="T3" fmla="*/ 11 h 295"/>
                    <a:gd name="T4" fmla="*/ 11 w 211"/>
                    <a:gd name="T5" fmla="*/ 19 h 295"/>
                    <a:gd name="T6" fmla="*/ 0 w 211"/>
                    <a:gd name="T7" fmla="*/ 45 h 295"/>
                    <a:gd name="T8" fmla="*/ 1 w 211"/>
                    <a:gd name="T9" fmla="*/ 50 h 295"/>
                    <a:gd name="T10" fmla="*/ 1 w 211"/>
                    <a:gd name="T11" fmla="*/ 228 h 295"/>
                    <a:gd name="T12" fmla="*/ 7 w 211"/>
                    <a:gd name="T13" fmla="*/ 237 h 295"/>
                    <a:gd name="T14" fmla="*/ 153 w 211"/>
                    <a:gd name="T15" fmla="*/ 295 h 295"/>
                    <a:gd name="T16" fmla="*/ 157 w 211"/>
                    <a:gd name="T17" fmla="*/ 295 h 295"/>
                    <a:gd name="T18" fmla="*/ 162 w 211"/>
                    <a:gd name="T19" fmla="*/ 294 h 295"/>
                    <a:gd name="T20" fmla="*/ 166 w 211"/>
                    <a:gd name="T21" fmla="*/ 286 h 295"/>
                    <a:gd name="T22" fmla="*/ 166 w 211"/>
                    <a:gd name="T23" fmla="*/ 276 h 295"/>
                    <a:gd name="T24" fmla="*/ 193 w 211"/>
                    <a:gd name="T25" fmla="*/ 251 h 295"/>
                    <a:gd name="T26" fmla="*/ 201 w 211"/>
                    <a:gd name="T27" fmla="*/ 256 h 295"/>
                    <a:gd name="T28" fmla="*/ 211 w 211"/>
                    <a:gd name="T29" fmla="*/ 246 h 295"/>
                    <a:gd name="T30" fmla="*/ 211 w 211"/>
                    <a:gd name="T31" fmla="*/ 73 h 295"/>
                    <a:gd name="T32" fmla="*/ 205 w 211"/>
                    <a:gd name="T33" fmla="*/ 64 h 295"/>
                    <a:gd name="T34" fmla="*/ 21 w 211"/>
                    <a:gd name="T35" fmla="*/ 49 h 295"/>
                    <a:gd name="T36" fmla="*/ 19 w 211"/>
                    <a:gd name="T37" fmla="*/ 44 h 295"/>
                    <a:gd name="T38" fmla="*/ 24 w 211"/>
                    <a:gd name="T39" fmla="*/ 33 h 295"/>
                    <a:gd name="T40" fmla="*/ 54 w 211"/>
                    <a:gd name="T41" fmla="*/ 28 h 295"/>
                    <a:gd name="T42" fmla="*/ 55 w 211"/>
                    <a:gd name="T43" fmla="*/ 29 h 295"/>
                    <a:gd name="T44" fmla="*/ 190 w 211"/>
                    <a:gd name="T45" fmla="*/ 79 h 295"/>
                    <a:gd name="T46" fmla="*/ 161 w 211"/>
                    <a:gd name="T47" fmla="*/ 106 h 295"/>
                    <a:gd name="T48" fmla="*/ 160 w 211"/>
                    <a:gd name="T49" fmla="*/ 106 h 295"/>
                    <a:gd name="T50" fmla="*/ 21 w 211"/>
                    <a:gd name="T51" fmla="*/ 49 h 295"/>
                    <a:gd name="T52" fmla="*/ 166 w 211"/>
                    <a:gd name="T53" fmla="*/ 111 h 295"/>
                    <a:gd name="T54" fmla="*/ 192 w 211"/>
                    <a:gd name="T55" fmla="*/ 86 h 295"/>
                    <a:gd name="T56" fmla="*/ 192 w 211"/>
                    <a:gd name="T57" fmla="*/ 244 h 295"/>
                    <a:gd name="T58" fmla="*/ 166 w 211"/>
                    <a:gd name="T59" fmla="*/ 268 h 295"/>
                    <a:gd name="T60" fmla="*/ 166 w 211"/>
                    <a:gd name="T61" fmla="*/ 115 h 295"/>
                    <a:gd name="T62" fmla="*/ 166 w 211"/>
                    <a:gd name="T63" fmla="*/ 111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1" h="295">
                      <a:moveTo>
                        <a:pt x="205" y="64"/>
                      </a:move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58" y="10"/>
                        <a:pt x="32" y="0"/>
                        <a:pt x="11" y="19"/>
                      </a:cubicBezTo>
                      <a:cubicBezTo>
                        <a:pt x="4" y="26"/>
                        <a:pt x="0" y="35"/>
                        <a:pt x="0" y="45"/>
                      </a:cubicBezTo>
                      <a:cubicBezTo>
                        <a:pt x="0" y="47"/>
                        <a:pt x="1" y="48"/>
                        <a:pt x="1" y="50"/>
                      </a:cubicBezTo>
                      <a:cubicBezTo>
                        <a:pt x="1" y="228"/>
                        <a:pt x="1" y="228"/>
                        <a:pt x="1" y="228"/>
                      </a:cubicBezTo>
                      <a:cubicBezTo>
                        <a:pt x="1" y="232"/>
                        <a:pt x="3" y="236"/>
                        <a:pt x="7" y="237"/>
                      </a:cubicBezTo>
                      <a:cubicBezTo>
                        <a:pt x="153" y="295"/>
                        <a:pt x="153" y="295"/>
                        <a:pt x="153" y="295"/>
                      </a:cubicBezTo>
                      <a:cubicBezTo>
                        <a:pt x="154" y="295"/>
                        <a:pt x="156" y="295"/>
                        <a:pt x="157" y="295"/>
                      </a:cubicBezTo>
                      <a:cubicBezTo>
                        <a:pt x="159" y="295"/>
                        <a:pt x="161" y="295"/>
                        <a:pt x="162" y="294"/>
                      </a:cubicBezTo>
                      <a:cubicBezTo>
                        <a:pt x="165" y="292"/>
                        <a:pt x="166" y="289"/>
                        <a:pt x="166" y="286"/>
                      </a:cubicBezTo>
                      <a:cubicBezTo>
                        <a:pt x="166" y="276"/>
                        <a:pt x="166" y="276"/>
                        <a:pt x="166" y="276"/>
                      </a:cubicBezTo>
                      <a:cubicBezTo>
                        <a:pt x="193" y="251"/>
                        <a:pt x="193" y="251"/>
                        <a:pt x="193" y="251"/>
                      </a:cubicBezTo>
                      <a:cubicBezTo>
                        <a:pt x="195" y="254"/>
                        <a:pt x="198" y="256"/>
                        <a:pt x="201" y="256"/>
                      </a:cubicBezTo>
                      <a:cubicBezTo>
                        <a:pt x="207" y="256"/>
                        <a:pt x="211" y="251"/>
                        <a:pt x="211" y="246"/>
                      </a:cubicBezTo>
                      <a:cubicBezTo>
                        <a:pt x="211" y="73"/>
                        <a:pt x="211" y="73"/>
                        <a:pt x="211" y="73"/>
                      </a:cubicBezTo>
                      <a:cubicBezTo>
                        <a:pt x="211" y="69"/>
                        <a:pt x="208" y="66"/>
                        <a:pt x="205" y="64"/>
                      </a:cubicBezTo>
                      <a:close/>
                      <a:moveTo>
                        <a:pt x="21" y="49"/>
                      </a:moveTo>
                      <a:cubicBezTo>
                        <a:pt x="20" y="48"/>
                        <a:pt x="19" y="46"/>
                        <a:pt x="19" y="44"/>
                      </a:cubicBezTo>
                      <a:cubicBezTo>
                        <a:pt x="19" y="40"/>
                        <a:pt x="21" y="36"/>
                        <a:pt x="24" y="33"/>
                      </a:cubicBezTo>
                      <a:cubicBezTo>
                        <a:pt x="36" y="22"/>
                        <a:pt x="54" y="28"/>
                        <a:pt x="54" y="28"/>
                      </a:cubicBezTo>
                      <a:cubicBezTo>
                        <a:pt x="54" y="28"/>
                        <a:pt x="54" y="29"/>
                        <a:pt x="55" y="29"/>
                      </a:cubicBezTo>
                      <a:cubicBezTo>
                        <a:pt x="190" y="79"/>
                        <a:pt x="190" y="79"/>
                        <a:pt x="190" y="79"/>
                      </a:cubicBezTo>
                      <a:cubicBezTo>
                        <a:pt x="161" y="106"/>
                        <a:pt x="161" y="106"/>
                        <a:pt x="161" y="106"/>
                      </a:cubicBezTo>
                      <a:cubicBezTo>
                        <a:pt x="161" y="106"/>
                        <a:pt x="161" y="106"/>
                        <a:pt x="160" y="106"/>
                      </a:cubicBezTo>
                      <a:lnTo>
                        <a:pt x="21" y="49"/>
                      </a:lnTo>
                      <a:close/>
                      <a:moveTo>
                        <a:pt x="166" y="111"/>
                      </a:move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2" y="244"/>
                        <a:pt x="192" y="244"/>
                        <a:pt x="192" y="244"/>
                      </a:cubicBezTo>
                      <a:cubicBezTo>
                        <a:pt x="166" y="268"/>
                        <a:pt x="166" y="268"/>
                        <a:pt x="166" y="268"/>
                      </a:cubicBezTo>
                      <a:cubicBezTo>
                        <a:pt x="166" y="115"/>
                        <a:pt x="166" y="115"/>
                        <a:pt x="166" y="115"/>
                      </a:cubicBezTo>
                      <a:cubicBezTo>
                        <a:pt x="166" y="114"/>
                        <a:pt x="166" y="112"/>
                        <a:pt x="166" y="1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5156839" y="1824233"/>
                <a:ext cx="2108759" cy="2108759"/>
                <a:chOff x="5156839" y="1824233"/>
                <a:chExt cx="2108759" cy="2108759"/>
              </a:xfrm>
            </p:grpSpPr>
            <p:sp>
              <p:nvSpPr>
                <p:cNvPr id="25" name="直角三角形 3"/>
                <p:cNvSpPr/>
                <p:nvPr/>
              </p:nvSpPr>
              <p:spPr>
                <a:xfrm rot="2700000">
                  <a:off x="5156839" y="1824233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Freeform 70"/>
                <p:cNvSpPr/>
                <p:nvPr/>
              </p:nvSpPr>
              <p:spPr bwMode="auto">
                <a:xfrm>
                  <a:off x="5887436" y="2511422"/>
                  <a:ext cx="483307" cy="483305"/>
                </a:xfrm>
                <a:custGeom>
                  <a:avLst/>
                  <a:gdLst>
                    <a:gd name="T0" fmla="*/ 252 w 288"/>
                    <a:gd name="T1" fmla="*/ 179 h 287"/>
                    <a:gd name="T2" fmla="*/ 288 w 288"/>
                    <a:gd name="T3" fmla="*/ 143 h 287"/>
                    <a:gd name="T4" fmla="*/ 252 w 288"/>
                    <a:gd name="T5" fmla="*/ 107 h 287"/>
                    <a:gd name="T6" fmla="*/ 218 w 288"/>
                    <a:gd name="T7" fmla="*/ 133 h 287"/>
                    <a:gd name="T8" fmla="*/ 128 w 288"/>
                    <a:gd name="T9" fmla="*/ 133 h 287"/>
                    <a:gd name="T10" fmla="*/ 178 w 288"/>
                    <a:gd name="T11" fmla="*/ 46 h 287"/>
                    <a:gd name="T12" fmla="*/ 218 w 288"/>
                    <a:gd name="T13" fmla="*/ 46 h 287"/>
                    <a:gd name="T14" fmla="*/ 252 w 288"/>
                    <a:gd name="T15" fmla="*/ 72 h 287"/>
                    <a:gd name="T16" fmla="*/ 288 w 288"/>
                    <a:gd name="T17" fmla="*/ 36 h 287"/>
                    <a:gd name="T18" fmla="*/ 252 w 288"/>
                    <a:gd name="T19" fmla="*/ 0 h 287"/>
                    <a:gd name="T20" fmla="*/ 218 w 288"/>
                    <a:gd name="T21" fmla="*/ 26 h 287"/>
                    <a:gd name="T22" fmla="*/ 166 w 288"/>
                    <a:gd name="T23" fmla="*/ 26 h 287"/>
                    <a:gd name="T24" fmla="*/ 104 w 288"/>
                    <a:gd name="T25" fmla="*/ 133 h 287"/>
                    <a:gd name="T26" fmla="*/ 71 w 288"/>
                    <a:gd name="T27" fmla="*/ 133 h 287"/>
                    <a:gd name="T28" fmla="*/ 36 w 288"/>
                    <a:gd name="T29" fmla="*/ 107 h 287"/>
                    <a:gd name="T30" fmla="*/ 0 w 288"/>
                    <a:gd name="T31" fmla="*/ 143 h 287"/>
                    <a:gd name="T32" fmla="*/ 36 w 288"/>
                    <a:gd name="T33" fmla="*/ 179 h 287"/>
                    <a:gd name="T34" fmla="*/ 71 w 288"/>
                    <a:gd name="T35" fmla="*/ 153 h 287"/>
                    <a:gd name="T36" fmla="*/ 104 w 288"/>
                    <a:gd name="T37" fmla="*/ 153 h 287"/>
                    <a:gd name="T38" fmla="*/ 166 w 288"/>
                    <a:gd name="T39" fmla="*/ 261 h 287"/>
                    <a:gd name="T40" fmla="*/ 218 w 288"/>
                    <a:gd name="T41" fmla="*/ 261 h 287"/>
                    <a:gd name="T42" fmla="*/ 252 w 288"/>
                    <a:gd name="T43" fmla="*/ 287 h 287"/>
                    <a:gd name="T44" fmla="*/ 288 w 288"/>
                    <a:gd name="T45" fmla="*/ 251 h 287"/>
                    <a:gd name="T46" fmla="*/ 252 w 288"/>
                    <a:gd name="T47" fmla="*/ 215 h 287"/>
                    <a:gd name="T48" fmla="*/ 218 w 288"/>
                    <a:gd name="T49" fmla="*/ 241 h 287"/>
                    <a:gd name="T50" fmla="*/ 178 w 288"/>
                    <a:gd name="T51" fmla="*/ 241 h 287"/>
                    <a:gd name="T52" fmla="*/ 128 w 288"/>
                    <a:gd name="T53" fmla="*/ 153 h 287"/>
                    <a:gd name="T54" fmla="*/ 218 w 288"/>
                    <a:gd name="T55" fmla="*/ 153 h 287"/>
                    <a:gd name="T56" fmla="*/ 252 w 288"/>
                    <a:gd name="T57" fmla="*/ 179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287">
                      <a:moveTo>
                        <a:pt x="252" y="179"/>
                      </a:moveTo>
                      <a:cubicBezTo>
                        <a:pt x="272" y="179"/>
                        <a:pt x="288" y="163"/>
                        <a:pt x="288" y="143"/>
                      </a:cubicBezTo>
                      <a:cubicBezTo>
                        <a:pt x="288" y="124"/>
                        <a:pt x="272" y="107"/>
                        <a:pt x="252" y="107"/>
                      </a:cubicBezTo>
                      <a:cubicBezTo>
                        <a:pt x="236" y="107"/>
                        <a:pt x="222" y="118"/>
                        <a:pt x="218" y="133"/>
                      </a:cubicBezTo>
                      <a:cubicBezTo>
                        <a:pt x="128" y="133"/>
                        <a:pt x="128" y="133"/>
                        <a:pt x="128" y="133"/>
                      </a:cubicBezTo>
                      <a:cubicBezTo>
                        <a:pt x="178" y="46"/>
                        <a:pt x="178" y="46"/>
                        <a:pt x="178" y="46"/>
                      </a:cubicBezTo>
                      <a:cubicBezTo>
                        <a:pt x="218" y="46"/>
                        <a:pt x="218" y="46"/>
                        <a:pt x="218" y="46"/>
                      </a:cubicBezTo>
                      <a:cubicBezTo>
                        <a:pt x="222" y="61"/>
                        <a:pt x="236" y="72"/>
                        <a:pt x="252" y="72"/>
                      </a:cubicBezTo>
                      <a:cubicBezTo>
                        <a:pt x="272" y="72"/>
                        <a:pt x="288" y="56"/>
                        <a:pt x="288" y="36"/>
                      </a:cubicBezTo>
                      <a:cubicBezTo>
                        <a:pt x="288" y="16"/>
                        <a:pt x="272" y="0"/>
                        <a:pt x="252" y="0"/>
                      </a:cubicBezTo>
                      <a:cubicBezTo>
                        <a:pt x="236" y="0"/>
                        <a:pt x="222" y="11"/>
                        <a:pt x="218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04" y="133"/>
                        <a:pt x="104" y="133"/>
                        <a:pt x="104" y="133"/>
                      </a:cubicBezTo>
                      <a:cubicBezTo>
                        <a:pt x="71" y="133"/>
                        <a:pt x="71" y="133"/>
                        <a:pt x="71" y="133"/>
                      </a:cubicBezTo>
                      <a:cubicBezTo>
                        <a:pt x="66" y="118"/>
                        <a:pt x="53" y="107"/>
                        <a:pt x="36" y="107"/>
                      </a:cubicBezTo>
                      <a:cubicBezTo>
                        <a:pt x="16" y="107"/>
                        <a:pt x="0" y="124"/>
                        <a:pt x="0" y="143"/>
                      </a:cubicBezTo>
                      <a:cubicBezTo>
                        <a:pt x="0" y="163"/>
                        <a:pt x="16" y="179"/>
                        <a:pt x="36" y="179"/>
                      </a:cubicBezTo>
                      <a:cubicBezTo>
                        <a:pt x="53" y="179"/>
                        <a:pt x="66" y="168"/>
                        <a:pt x="71" y="153"/>
                      </a:cubicBezTo>
                      <a:cubicBezTo>
                        <a:pt x="104" y="153"/>
                        <a:pt x="104" y="153"/>
                        <a:pt x="104" y="153"/>
                      </a:cubicBezTo>
                      <a:cubicBezTo>
                        <a:pt x="166" y="261"/>
                        <a:pt x="166" y="261"/>
                        <a:pt x="166" y="261"/>
                      </a:cubicBezTo>
                      <a:cubicBezTo>
                        <a:pt x="218" y="261"/>
                        <a:pt x="218" y="261"/>
                        <a:pt x="218" y="261"/>
                      </a:cubicBezTo>
                      <a:cubicBezTo>
                        <a:pt x="222" y="277"/>
                        <a:pt x="236" y="287"/>
                        <a:pt x="252" y="287"/>
                      </a:cubicBezTo>
                      <a:cubicBezTo>
                        <a:pt x="272" y="287"/>
                        <a:pt x="288" y="271"/>
                        <a:pt x="288" y="251"/>
                      </a:cubicBezTo>
                      <a:cubicBezTo>
                        <a:pt x="288" y="232"/>
                        <a:pt x="272" y="215"/>
                        <a:pt x="252" y="215"/>
                      </a:cubicBezTo>
                      <a:cubicBezTo>
                        <a:pt x="236" y="215"/>
                        <a:pt x="222" y="226"/>
                        <a:pt x="218" y="241"/>
                      </a:cubicBezTo>
                      <a:cubicBezTo>
                        <a:pt x="178" y="241"/>
                        <a:pt x="178" y="241"/>
                        <a:pt x="178" y="241"/>
                      </a:cubicBezTo>
                      <a:cubicBezTo>
                        <a:pt x="128" y="153"/>
                        <a:pt x="128" y="153"/>
                        <a:pt x="128" y="153"/>
                      </a:cubicBezTo>
                      <a:cubicBezTo>
                        <a:pt x="218" y="153"/>
                        <a:pt x="218" y="153"/>
                        <a:pt x="218" y="153"/>
                      </a:cubicBezTo>
                      <a:cubicBezTo>
                        <a:pt x="222" y="168"/>
                        <a:pt x="236" y="179"/>
                        <a:pt x="252" y="17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6246598" y="2089310"/>
                <a:ext cx="2108759" cy="2108759"/>
                <a:chOff x="6246598" y="2089310"/>
                <a:chExt cx="2108759" cy="2108759"/>
              </a:xfrm>
            </p:grpSpPr>
            <p:sp>
              <p:nvSpPr>
                <p:cNvPr id="15" name="直角三角形 3"/>
                <p:cNvSpPr/>
                <p:nvPr/>
              </p:nvSpPr>
              <p:spPr>
                <a:xfrm rot="5400000">
                  <a:off x="6246598" y="2089310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7008791" y="2994727"/>
                  <a:ext cx="531741" cy="371911"/>
                  <a:chOff x="3286126" y="3176588"/>
                  <a:chExt cx="274637" cy="192087"/>
                </a:xfrm>
                <a:solidFill>
                  <a:schemeClr val="bg1"/>
                </a:solidFill>
              </p:grpSpPr>
              <p:sp>
                <p:nvSpPr>
                  <p:cNvPr id="17" name="Freeform 158"/>
                  <p:cNvSpPr/>
                  <p:nvPr/>
                </p:nvSpPr>
                <p:spPr bwMode="auto">
                  <a:xfrm>
                    <a:off x="3286126" y="3176588"/>
                    <a:ext cx="219075" cy="136525"/>
                  </a:xfrm>
                  <a:custGeom>
                    <a:avLst/>
                    <a:gdLst>
                      <a:gd name="T0" fmla="*/ 9 w 138"/>
                      <a:gd name="T1" fmla="*/ 9 h 86"/>
                      <a:gd name="T2" fmla="*/ 138 w 138"/>
                      <a:gd name="T3" fmla="*/ 9 h 86"/>
                      <a:gd name="T4" fmla="*/ 138 w 138"/>
                      <a:gd name="T5" fmla="*/ 0 h 86"/>
                      <a:gd name="T6" fmla="*/ 0 w 138"/>
                      <a:gd name="T7" fmla="*/ 0 h 86"/>
                      <a:gd name="T8" fmla="*/ 0 w 138"/>
                      <a:gd name="T9" fmla="*/ 86 h 86"/>
                      <a:gd name="T10" fmla="*/ 9 w 138"/>
                      <a:gd name="T11" fmla="*/ 86 h 86"/>
                      <a:gd name="T12" fmla="*/ 9 w 138"/>
                      <a:gd name="T13" fmla="*/ 9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8" h="86">
                        <a:moveTo>
                          <a:pt x="9" y="9"/>
                        </a:moveTo>
                        <a:lnTo>
                          <a:pt x="138" y="9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86"/>
                        </a:lnTo>
                        <a:lnTo>
                          <a:pt x="9" y="86"/>
                        </a:ln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59"/>
                  <p:cNvSpPr/>
                  <p:nvPr/>
                </p:nvSpPr>
                <p:spPr bwMode="auto">
                  <a:xfrm>
                    <a:off x="3313113" y="3203575"/>
                    <a:ext cx="220663" cy="136525"/>
                  </a:xfrm>
                  <a:custGeom>
                    <a:avLst/>
                    <a:gdLst>
                      <a:gd name="T0" fmla="*/ 10 w 139"/>
                      <a:gd name="T1" fmla="*/ 9 h 86"/>
                      <a:gd name="T2" fmla="*/ 139 w 139"/>
                      <a:gd name="T3" fmla="*/ 9 h 86"/>
                      <a:gd name="T4" fmla="*/ 139 w 139"/>
                      <a:gd name="T5" fmla="*/ 0 h 86"/>
                      <a:gd name="T6" fmla="*/ 0 w 139"/>
                      <a:gd name="T7" fmla="*/ 0 h 86"/>
                      <a:gd name="T8" fmla="*/ 0 w 139"/>
                      <a:gd name="T9" fmla="*/ 86 h 86"/>
                      <a:gd name="T10" fmla="*/ 10 w 139"/>
                      <a:gd name="T11" fmla="*/ 86 h 86"/>
                      <a:gd name="T12" fmla="*/ 10 w 139"/>
                      <a:gd name="T13" fmla="*/ 9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9" h="86">
                        <a:moveTo>
                          <a:pt x="10" y="9"/>
                        </a:moveTo>
                        <a:lnTo>
                          <a:pt x="139" y="9"/>
                        </a:lnTo>
                        <a:lnTo>
                          <a:pt x="139" y="0"/>
                        </a:lnTo>
                        <a:lnTo>
                          <a:pt x="0" y="0"/>
                        </a:lnTo>
                        <a:lnTo>
                          <a:pt x="0" y="86"/>
                        </a:lnTo>
                        <a:lnTo>
                          <a:pt x="10" y="86"/>
                        </a:ln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" name="Freeform 160"/>
                  <p:cNvSpPr>
                    <a:spLocks noEditPoints="1"/>
                  </p:cNvSpPr>
                  <p:nvPr/>
                </p:nvSpPr>
                <p:spPr bwMode="auto">
                  <a:xfrm>
                    <a:off x="3341688" y="3230563"/>
                    <a:ext cx="219075" cy="138112"/>
                  </a:xfrm>
                  <a:custGeom>
                    <a:avLst/>
                    <a:gdLst>
                      <a:gd name="T0" fmla="*/ 0 w 138"/>
                      <a:gd name="T1" fmla="*/ 0 h 87"/>
                      <a:gd name="T2" fmla="*/ 0 w 138"/>
                      <a:gd name="T3" fmla="*/ 87 h 87"/>
                      <a:gd name="T4" fmla="*/ 138 w 138"/>
                      <a:gd name="T5" fmla="*/ 87 h 87"/>
                      <a:gd name="T6" fmla="*/ 138 w 138"/>
                      <a:gd name="T7" fmla="*/ 0 h 87"/>
                      <a:gd name="T8" fmla="*/ 0 w 138"/>
                      <a:gd name="T9" fmla="*/ 0 h 87"/>
                      <a:gd name="T10" fmla="*/ 130 w 138"/>
                      <a:gd name="T11" fmla="*/ 79 h 87"/>
                      <a:gd name="T12" fmla="*/ 7 w 138"/>
                      <a:gd name="T13" fmla="*/ 79 h 87"/>
                      <a:gd name="T14" fmla="*/ 7 w 138"/>
                      <a:gd name="T15" fmla="*/ 8 h 87"/>
                      <a:gd name="T16" fmla="*/ 130 w 138"/>
                      <a:gd name="T17" fmla="*/ 8 h 87"/>
                      <a:gd name="T18" fmla="*/ 130 w 138"/>
                      <a:gd name="T19" fmla="*/ 79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8" h="87">
                        <a:moveTo>
                          <a:pt x="0" y="0"/>
                        </a:moveTo>
                        <a:lnTo>
                          <a:pt x="0" y="87"/>
                        </a:lnTo>
                        <a:lnTo>
                          <a:pt x="138" y="87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close/>
                        <a:moveTo>
                          <a:pt x="130" y="79"/>
                        </a:moveTo>
                        <a:lnTo>
                          <a:pt x="7" y="79"/>
                        </a:lnTo>
                        <a:lnTo>
                          <a:pt x="7" y="8"/>
                        </a:lnTo>
                        <a:lnTo>
                          <a:pt x="130" y="8"/>
                        </a:lnTo>
                        <a:lnTo>
                          <a:pt x="130" y="7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379788" y="3289300"/>
                    <a:ext cx="9525" cy="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513138" y="3289300"/>
                    <a:ext cx="7938" cy="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Freeform 163"/>
                  <p:cNvSpPr>
                    <a:spLocks noEditPoints="1"/>
                  </p:cNvSpPr>
                  <p:nvPr/>
                </p:nvSpPr>
                <p:spPr bwMode="auto">
                  <a:xfrm>
                    <a:off x="3362326" y="3251200"/>
                    <a:ext cx="69850" cy="96837"/>
                  </a:xfrm>
                  <a:custGeom>
                    <a:avLst/>
                    <a:gdLst>
                      <a:gd name="T0" fmla="*/ 51 w 73"/>
                      <a:gd name="T1" fmla="*/ 50 h 100"/>
                      <a:gd name="T2" fmla="*/ 72 w 73"/>
                      <a:gd name="T3" fmla="*/ 0 h 100"/>
                      <a:gd name="T4" fmla="*/ 0 w 73"/>
                      <a:gd name="T5" fmla="*/ 0 h 100"/>
                      <a:gd name="T6" fmla="*/ 0 w 73"/>
                      <a:gd name="T7" fmla="*/ 100 h 100"/>
                      <a:gd name="T8" fmla="*/ 73 w 73"/>
                      <a:gd name="T9" fmla="*/ 100 h 100"/>
                      <a:gd name="T10" fmla="*/ 51 w 73"/>
                      <a:gd name="T11" fmla="*/ 50 h 100"/>
                      <a:gd name="T12" fmla="*/ 13 w 73"/>
                      <a:gd name="T13" fmla="*/ 50 h 100"/>
                      <a:gd name="T14" fmla="*/ 23 w 73"/>
                      <a:gd name="T15" fmla="*/ 33 h 100"/>
                      <a:gd name="T16" fmla="*/ 34 w 73"/>
                      <a:gd name="T17" fmla="*/ 50 h 100"/>
                      <a:gd name="T18" fmla="*/ 23 w 73"/>
                      <a:gd name="T19" fmla="*/ 67 h 100"/>
                      <a:gd name="T20" fmla="*/ 13 w 73"/>
                      <a:gd name="T21" fmla="*/ 5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3" h="100">
                        <a:moveTo>
                          <a:pt x="51" y="50"/>
                        </a:moveTo>
                        <a:cubicBezTo>
                          <a:pt x="51" y="29"/>
                          <a:pt x="59" y="10"/>
                          <a:pt x="7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00"/>
                          <a:pt x="0" y="100"/>
                          <a:pt x="0" y="100"/>
                        </a:cubicBezTo>
                        <a:cubicBezTo>
                          <a:pt x="73" y="100"/>
                          <a:pt x="73" y="100"/>
                          <a:pt x="73" y="100"/>
                        </a:cubicBezTo>
                        <a:cubicBezTo>
                          <a:pt x="60" y="90"/>
                          <a:pt x="51" y="71"/>
                          <a:pt x="51" y="50"/>
                        </a:cubicBezTo>
                        <a:close/>
                        <a:moveTo>
                          <a:pt x="13" y="50"/>
                        </a:moveTo>
                        <a:cubicBezTo>
                          <a:pt x="13" y="40"/>
                          <a:pt x="18" y="33"/>
                          <a:pt x="23" y="33"/>
                        </a:cubicBezTo>
                        <a:cubicBezTo>
                          <a:pt x="29" y="33"/>
                          <a:pt x="34" y="40"/>
                          <a:pt x="34" y="50"/>
                        </a:cubicBezTo>
                        <a:cubicBezTo>
                          <a:pt x="34" y="59"/>
                          <a:pt x="29" y="67"/>
                          <a:pt x="23" y="67"/>
                        </a:cubicBezTo>
                        <a:cubicBezTo>
                          <a:pt x="18" y="67"/>
                          <a:pt x="13" y="59"/>
                          <a:pt x="13" y="5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Freeform 164"/>
                  <p:cNvSpPr>
                    <a:spLocks noEditPoints="1"/>
                  </p:cNvSpPr>
                  <p:nvPr/>
                </p:nvSpPr>
                <p:spPr bwMode="auto">
                  <a:xfrm>
                    <a:off x="3468688" y="3251200"/>
                    <a:ext cx="71438" cy="96837"/>
                  </a:xfrm>
                  <a:custGeom>
                    <a:avLst/>
                    <a:gdLst>
                      <a:gd name="T0" fmla="*/ 1 w 74"/>
                      <a:gd name="T1" fmla="*/ 0 h 100"/>
                      <a:gd name="T2" fmla="*/ 23 w 74"/>
                      <a:gd name="T3" fmla="*/ 50 h 100"/>
                      <a:gd name="T4" fmla="*/ 0 w 74"/>
                      <a:gd name="T5" fmla="*/ 100 h 100"/>
                      <a:gd name="T6" fmla="*/ 74 w 74"/>
                      <a:gd name="T7" fmla="*/ 100 h 100"/>
                      <a:gd name="T8" fmla="*/ 74 w 74"/>
                      <a:gd name="T9" fmla="*/ 0 h 100"/>
                      <a:gd name="T10" fmla="*/ 1 w 74"/>
                      <a:gd name="T11" fmla="*/ 0 h 100"/>
                      <a:gd name="T12" fmla="*/ 50 w 74"/>
                      <a:gd name="T13" fmla="*/ 33 h 100"/>
                      <a:gd name="T14" fmla="*/ 61 w 74"/>
                      <a:gd name="T15" fmla="*/ 50 h 100"/>
                      <a:gd name="T16" fmla="*/ 50 w 74"/>
                      <a:gd name="T17" fmla="*/ 67 h 100"/>
                      <a:gd name="T18" fmla="*/ 40 w 74"/>
                      <a:gd name="T19" fmla="*/ 50 h 100"/>
                      <a:gd name="T20" fmla="*/ 50 w 74"/>
                      <a:gd name="T21" fmla="*/ 33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4" h="100">
                        <a:moveTo>
                          <a:pt x="1" y="0"/>
                        </a:moveTo>
                        <a:cubicBezTo>
                          <a:pt x="14" y="10"/>
                          <a:pt x="23" y="29"/>
                          <a:pt x="23" y="50"/>
                        </a:cubicBezTo>
                        <a:cubicBezTo>
                          <a:pt x="23" y="71"/>
                          <a:pt x="14" y="90"/>
                          <a:pt x="0" y="100"/>
                        </a:cubicBezTo>
                        <a:cubicBezTo>
                          <a:pt x="74" y="100"/>
                          <a:pt x="74" y="100"/>
                          <a:pt x="74" y="10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lnTo>
                          <a:pt x="1" y="0"/>
                        </a:lnTo>
                        <a:close/>
                        <a:moveTo>
                          <a:pt x="50" y="33"/>
                        </a:moveTo>
                        <a:cubicBezTo>
                          <a:pt x="56" y="33"/>
                          <a:pt x="61" y="40"/>
                          <a:pt x="61" y="50"/>
                        </a:cubicBezTo>
                        <a:cubicBezTo>
                          <a:pt x="61" y="59"/>
                          <a:pt x="56" y="67"/>
                          <a:pt x="50" y="67"/>
                        </a:cubicBezTo>
                        <a:cubicBezTo>
                          <a:pt x="44" y="67"/>
                          <a:pt x="40" y="59"/>
                          <a:pt x="40" y="50"/>
                        </a:cubicBezTo>
                        <a:cubicBezTo>
                          <a:pt x="40" y="40"/>
                          <a:pt x="44" y="33"/>
                          <a:pt x="50" y="3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Freeform 165"/>
                  <p:cNvSpPr>
                    <a:spLocks noEditPoints="1"/>
                  </p:cNvSpPr>
                  <p:nvPr/>
                </p:nvSpPr>
                <p:spPr bwMode="auto">
                  <a:xfrm>
                    <a:off x="3430588" y="3259138"/>
                    <a:ext cx="41275" cy="80962"/>
                  </a:xfrm>
                  <a:custGeom>
                    <a:avLst/>
                    <a:gdLst>
                      <a:gd name="T0" fmla="*/ 18 w 42"/>
                      <a:gd name="T1" fmla="*/ 77 h 84"/>
                      <a:gd name="T2" fmla="*/ 18 w 42"/>
                      <a:gd name="T3" fmla="*/ 82 h 84"/>
                      <a:gd name="T4" fmla="*/ 20 w 42"/>
                      <a:gd name="T5" fmla="*/ 84 h 84"/>
                      <a:gd name="T6" fmla="*/ 22 w 42"/>
                      <a:gd name="T7" fmla="*/ 84 h 84"/>
                      <a:gd name="T8" fmla="*/ 24 w 42"/>
                      <a:gd name="T9" fmla="*/ 82 h 84"/>
                      <a:gd name="T10" fmla="*/ 24 w 42"/>
                      <a:gd name="T11" fmla="*/ 77 h 84"/>
                      <a:gd name="T12" fmla="*/ 42 w 42"/>
                      <a:gd name="T13" fmla="*/ 58 h 84"/>
                      <a:gd name="T14" fmla="*/ 24 w 42"/>
                      <a:gd name="T15" fmla="*/ 37 h 84"/>
                      <a:gd name="T16" fmla="*/ 24 w 42"/>
                      <a:gd name="T17" fmla="*/ 18 h 84"/>
                      <a:gd name="T18" fmla="*/ 36 w 42"/>
                      <a:gd name="T19" fmla="*/ 22 h 84"/>
                      <a:gd name="T20" fmla="*/ 37 w 42"/>
                      <a:gd name="T21" fmla="*/ 21 h 84"/>
                      <a:gd name="T22" fmla="*/ 40 w 42"/>
                      <a:gd name="T23" fmla="*/ 14 h 84"/>
                      <a:gd name="T24" fmla="*/ 40 w 42"/>
                      <a:gd name="T25" fmla="*/ 13 h 84"/>
                      <a:gd name="T26" fmla="*/ 24 w 42"/>
                      <a:gd name="T27" fmla="*/ 7 h 84"/>
                      <a:gd name="T28" fmla="*/ 24 w 42"/>
                      <a:gd name="T29" fmla="*/ 2 h 84"/>
                      <a:gd name="T30" fmla="*/ 22 w 42"/>
                      <a:gd name="T31" fmla="*/ 0 h 84"/>
                      <a:gd name="T32" fmla="*/ 20 w 42"/>
                      <a:gd name="T33" fmla="*/ 0 h 84"/>
                      <a:gd name="T34" fmla="*/ 18 w 42"/>
                      <a:gd name="T35" fmla="*/ 2 h 84"/>
                      <a:gd name="T36" fmla="*/ 18 w 42"/>
                      <a:gd name="T37" fmla="*/ 7 h 84"/>
                      <a:gd name="T38" fmla="*/ 0 w 42"/>
                      <a:gd name="T39" fmla="*/ 27 h 84"/>
                      <a:gd name="T40" fmla="*/ 18 w 42"/>
                      <a:gd name="T41" fmla="*/ 47 h 84"/>
                      <a:gd name="T42" fmla="*/ 18 w 42"/>
                      <a:gd name="T43" fmla="*/ 66 h 84"/>
                      <a:gd name="T44" fmla="*/ 4 w 42"/>
                      <a:gd name="T45" fmla="*/ 62 h 84"/>
                      <a:gd name="T46" fmla="*/ 3 w 42"/>
                      <a:gd name="T47" fmla="*/ 63 h 84"/>
                      <a:gd name="T48" fmla="*/ 0 w 42"/>
                      <a:gd name="T49" fmla="*/ 71 h 84"/>
                      <a:gd name="T50" fmla="*/ 0 w 42"/>
                      <a:gd name="T51" fmla="*/ 72 h 84"/>
                      <a:gd name="T52" fmla="*/ 18 w 42"/>
                      <a:gd name="T53" fmla="*/ 77 h 84"/>
                      <a:gd name="T54" fmla="*/ 12 w 42"/>
                      <a:gd name="T55" fmla="*/ 26 h 84"/>
                      <a:gd name="T56" fmla="*/ 18 w 42"/>
                      <a:gd name="T57" fmla="*/ 18 h 84"/>
                      <a:gd name="T58" fmla="*/ 18 w 42"/>
                      <a:gd name="T59" fmla="*/ 35 h 84"/>
                      <a:gd name="T60" fmla="*/ 12 w 42"/>
                      <a:gd name="T61" fmla="*/ 26 h 84"/>
                      <a:gd name="T62" fmla="*/ 23 w 42"/>
                      <a:gd name="T63" fmla="*/ 49 h 84"/>
                      <a:gd name="T64" fmla="*/ 30 w 42"/>
                      <a:gd name="T65" fmla="*/ 58 h 84"/>
                      <a:gd name="T66" fmla="*/ 23 w 42"/>
                      <a:gd name="T67" fmla="*/ 66 h 84"/>
                      <a:gd name="T68" fmla="*/ 23 w 42"/>
                      <a:gd name="T69" fmla="*/ 49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2" h="84">
                        <a:moveTo>
                          <a:pt x="18" y="77"/>
                        </a:moveTo>
                        <a:cubicBezTo>
                          <a:pt x="18" y="82"/>
                          <a:pt x="18" y="82"/>
                          <a:pt x="18" y="82"/>
                        </a:cubicBezTo>
                        <a:cubicBezTo>
                          <a:pt x="18" y="84"/>
                          <a:pt x="18" y="84"/>
                          <a:pt x="20" y="84"/>
                        </a:cubicBezTo>
                        <a:cubicBezTo>
                          <a:pt x="22" y="84"/>
                          <a:pt x="22" y="84"/>
                          <a:pt x="22" y="84"/>
                        </a:cubicBezTo>
                        <a:cubicBezTo>
                          <a:pt x="24" y="84"/>
                          <a:pt x="24" y="84"/>
                          <a:pt x="24" y="82"/>
                        </a:cubicBezTo>
                        <a:cubicBezTo>
                          <a:pt x="24" y="77"/>
                          <a:pt x="24" y="77"/>
                          <a:pt x="24" y="77"/>
                        </a:cubicBezTo>
                        <a:cubicBezTo>
                          <a:pt x="31" y="76"/>
                          <a:pt x="42" y="72"/>
                          <a:pt x="42" y="58"/>
                        </a:cubicBezTo>
                        <a:cubicBezTo>
                          <a:pt x="42" y="44"/>
                          <a:pt x="31" y="40"/>
                          <a:pt x="24" y="37"/>
                        </a:cubicBezTo>
                        <a:cubicBezTo>
                          <a:pt x="24" y="18"/>
                          <a:pt x="24" y="18"/>
                          <a:pt x="24" y="18"/>
                        </a:cubicBezTo>
                        <a:cubicBezTo>
                          <a:pt x="28" y="18"/>
                          <a:pt x="35" y="22"/>
                          <a:pt x="36" y="22"/>
                        </a:cubicBezTo>
                        <a:cubicBezTo>
                          <a:pt x="36" y="22"/>
                          <a:pt x="36" y="22"/>
                          <a:pt x="37" y="21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14"/>
                          <a:pt x="40" y="14"/>
                          <a:pt x="40" y="13"/>
                        </a:cubicBezTo>
                        <a:cubicBezTo>
                          <a:pt x="40" y="10"/>
                          <a:pt x="27" y="8"/>
                          <a:pt x="24" y="7"/>
                        </a:cubicBezTo>
                        <a:cubicBezTo>
                          <a:pt x="24" y="2"/>
                          <a:pt x="24" y="2"/>
                          <a:pt x="24" y="2"/>
                        </a:cubicBezTo>
                        <a:cubicBezTo>
                          <a:pt x="24" y="1"/>
                          <a:pt x="24" y="0"/>
                          <a:pt x="22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8" y="1"/>
                          <a:pt x="18" y="2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13" y="8"/>
                          <a:pt x="0" y="12"/>
                          <a:pt x="0" y="27"/>
                        </a:cubicBezTo>
                        <a:cubicBezTo>
                          <a:pt x="0" y="40"/>
                          <a:pt x="12" y="44"/>
                          <a:pt x="18" y="47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2" y="66"/>
                          <a:pt x="5" y="62"/>
                          <a:pt x="4" y="62"/>
                        </a:cubicBezTo>
                        <a:cubicBezTo>
                          <a:pt x="4" y="62"/>
                          <a:pt x="3" y="62"/>
                          <a:pt x="3" y="63"/>
                        </a:cubicBezTo>
                        <a:cubicBezTo>
                          <a:pt x="0" y="71"/>
                          <a:pt x="0" y="71"/>
                          <a:pt x="0" y="71"/>
                        </a:cubicBezTo>
                        <a:cubicBezTo>
                          <a:pt x="0" y="72"/>
                          <a:pt x="0" y="72"/>
                          <a:pt x="0" y="72"/>
                        </a:cubicBezTo>
                        <a:cubicBezTo>
                          <a:pt x="0" y="75"/>
                          <a:pt x="14" y="77"/>
                          <a:pt x="18" y="77"/>
                        </a:cubicBezTo>
                        <a:close/>
                        <a:moveTo>
                          <a:pt x="12" y="26"/>
                        </a:moveTo>
                        <a:cubicBezTo>
                          <a:pt x="12" y="20"/>
                          <a:pt x="16" y="19"/>
                          <a:pt x="18" y="18"/>
                        </a:cubicBezTo>
                        <a:cubicBezTo>
                          <a:pt x="18" y="35"/>
                          <a:pt x="18" y="35"/>
                          <a:pt x="18" y="35"/>
                        </a:cubicBezTo>
                        <a:cubicBezTo>
                          <a:pt x="16" y="34"/>
                          <a:pt x="12" y="31"/>
                          <a:pt x="12" y="26"/>
                        </a:cubicBezTo>
                        <a:close/>
                        <a:moveTo>
                          <a:pt x="23" y="49"/>
                        </a:moveTo>
                        <a:cubicBezTo>
                          <a:pt x="26" y="50"/>
                          <a:pt x="30" y="52"/>
                          <a:pt x="30" y="58"/>
                        </a:cubicBezTo>
                        <a:cubicBezTo>
                          <a:pt x="30" y="64"/>
                          <a:pt x="26" y="66"/>
                          <a:pt x="23" y="66"/>
                        </a:cubicBezTo>
                        <a:lnTo>
                          <a:pt x="23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6935055" y="2967328"/>
                <a:ext cx="2108759" cy="2108759"/>
                <a:chOff x="6935055" y="2967328"/>
                <a:chExt cx="2108759" cy="2108759"/>
              </a:xfrm>
            </p:grpSpPr>
            <p:sp>
              <p:nvSpPr>
                <p:cNvPr id="10" name="直角三角形 3"/>
                <p:cNvSpPr/>
                <p:nvPr/>
              </p:nvSpPr>
              <p:spPr>
                <a:xfrm rot="8100000">
                  <a:off x="6935055" y="2967328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" name="组合 10"/>
                <p:cNvGrpSpPr/>
                <p:nvPr/>
              </p:nvGrpSpPr>
              <p:grpSpPr>
                <a:xfrm>
                  <a:off x="7780698" y="3767878"/>
                  <a:ext cx="485548" cy="499744"/>
                  <a:chOff x="5494338" y="4791075"/>
                  <a:chExt cx="271463" cy="279400"/>
                </a:xfrm>
                <a:solidFill>
                  <a:schemeClr val="bg1"/>
                </a:solidFill>
              </p:grpSpPr>
              <p:sp>
                <p:nvSpPr>
                  <p:cNvPr id="12" name="Freeform 278"/>
                  <p:cNvSpPr/>
                  <p:nvPr/>
                </p:nvSpPr>
                <p:spPr bwMode="auto">
                  <a:xfrm>
                    <a:off x="5494338" y="4791075"/>
                    <a:ext cx="271463" cy="279400"/>
                  </a:xfrm>
                  <a:custGeom>
                    <a:avLst/>
                    <a:gdLst>
                      <a:gd name="T0" fmla="*/ 102 w 283"/>
                      <a:gd name="T1" fmla="*/ 233 h 292"/>
                      <a:gd name="T2" fmla="*/ 102 w 283"/>
                      <a:gd name="T3" fmla="*/ 8 h 292"/>
                      <a:gd name="T4" fmla="*/ 94 w 283"/>
                      <a:gd name="T5" fmla="*/ 0 h 292"/>
                      <a:gd name="T6" fmla="*/ 86 w 283"/>
                      <a:gd name="T7" fmla="*/ 8 h 292"/>
                      <a:gd name="T8" fmla="*/ 86 w 283"/>
                      <a:gd name="T9" fmla="*/ 233 h 292"/>
                      <a:gd name="T10" fmla="*/ 0 w 283"/>
                      <a:gd name="T11" fmla="*/ 233 h 292"/>
                      <a:gd name="T12" fmla="*/ 141 w 283"/>
                      <a:gd name="T13" fmla="*/ 288 h 292"/>
                      <a:gd name="T14" fmla="*/ 283 w 283"/>
                      <a:gd name="T15" fmla="*/ 233 h 292"/>
                      <a:gd name="T16" fmla="*/ 102 w 283"/>
                      <a:gd name="T17" fmla="*/ 233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3" h="292">
                        <a:moveTo>
                          <a:pt x="102" y="233"/>
                        </a:moveTo>
                        <a:cubicBezTo>
                          <a:pt x="102" y="8"/>
                          <a:pt x="102" y="8"/>
                          <a:pt x="102" y="8"/>
                        </a:cubicBezTo>
                        <a:cubicBezTo>
                          <a:pt x="102" y="4"/>
                          <a:pt x="98" y="0"/>
                          <a:pt x="94" y="0"/>
                        </a:cubicBezTo>
                        <a:cubicBezTo>
                          <a:pt x="89" y="0"/>
                          <a:pt x="86" y="4"/>
                          <a:pt x="86" y="8"/>
                        </a:cubicBezTo>
                        <a:cubicBezTo>
                          <a:pt x="86" y="233"/>
                          <a:pt x="86" y="233"/>
                          <a:pt x="86" y="233"/>
                        </a:cubicBezTo>
                        <a:cubicBezTo>
                          <a:pt x="0" y="233"/>
                          <a:pt x="0" y="233"/>
                          <a:pt x="0" y="233"/>
                        </a:cubicBezTo>
                        <a:cubicBezTo>
                          <a:pt x="0" y="292"/>
                          <a:pt x="0" y="288"/>
                          <a:pt x="141" y="288"/>
                        </a:cubicBezTo>
                        <a:cubicBezTo>
                          <a:pt x="219" y="288"/>
                          <a:pt x="283" y="268"/>
                          <a:pt x="283" y="233"/>
                        </a:cubicBezTo>
                        <a:lnTo>
                          <a:pt x="102" y="2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279"/>
                  <p:cNvSpPr/>
                  <p:nvPr/>
                </p:nvSpPr>
                <p:spPr bwMode="auto">
                  <a:xfrm>
                    <a:off x="5618163" y="4819650"/>
                    <a:ext cx="122238" cy="163512"/>
                  </a:xfrm>
                  <a:custGeom>
                    <a:avLst/>
                    <a:gdLst>
                      <a:gd name="T0" fmla="*/ 0 w 128"/>
                      <a:gd name="T1" fmla="*/ 0 h 172"/>
                      <a:gd name="T2" fmla="*/ 0 w 128"/>
                      <a:gd name="T3" fmla="*/ 172 h 172"/>
                      <a:gd name="T4" fmla="*/ 128 w 128"/>
                      <a:gd name="T5" fmla="*/ 172 h 172"/>
                      <a:gd name="T6" fmla="*/ 0 w 128"/>
                      <a:gd name="T7" fmla="*/ 0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8" h="172">
                        <a:moveTo>
                          <a:pt x="0" y="0"/>
                        </a:moveTo>
                        <a:cubicBezTo>
                          <a:pt x="0" y="172"/>
                          <a:pt x="0" y="172"/>
                          <a:pt x="0" y="172"/>
                        </a:cubicBezTo>
                        <a:cubicBezTo>
                          <a:pt x="128" y="172"/>
                          <a:pt x="128" y="172"/>
                          <a:pt x="128" y="172"/>
                        </a:cubicBezTo>
                        <a:cubicBezTo>
                          <a:pt x="128" y="11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280"/>
                  <p:cNvSpPr/>
                  <p:nvPr/>
                </p:nvSpPr>
                <p:spPr bwMode="auto">
                  <a:xfrm>
                    <a:off x="5503863" y="4818063"/>
                    <a:ext cx="46038" cy="165100"/>
                  </a:xfrm>
                  <a:custGeom>
                    <a:avLst/>
                    <a:gdLst>
                      <a:gd name="T0" fmla="*/ 49 w 49"/>
                      <a:gd name="T1" fmla="*/ 0 h 173"/>
                      <a:gd name="T2" fmla="*/ 0 w 49"/>
                      <a:gd name="T3" fmla="*/ 173 h 173"/>
                      <a:gd name="T4" fmla="*/ 49 w 49"/>
                      <a:gd name="T5" fmla="*/ 173 h 173"/>
                      <a:gd name="T6" fmla="*/ 49 w 49"/>
                      <a:gd name="T7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173">
                        <a:moveTo>
                          <a:pt x="49" y="0"/>
                        </a:moveTo>
                        <a:cubicBezTo>
                          <a:pt x="49" y="0"/>
                          <a:pt x="0" y="122"/>
                          <a:pt x="0" y="173"/>
                        </a:cubicBezTo>
                        <a:cubicBezTo>
                          <a:pt x="49" y="173"/>
                          <a:pt x="49" y="173"/>
                          <a:pt x="49" y="173"/>
                        </a:cubicBez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7" name="组合 36"/>
          <p:cNvGrpSpPr/>
          <p:nvPr/>
        </p:nvGrpSpPr>
        <p:grpSpPr>
          <a:xfrm>
            <a:off x="824420" y="4557593"/>
            <a:ext cx="3172269" cy="833246"/>
            <a:chOff x="6334589" y="1723562"/>
            <a:chExt cx="3172269" cy="833246"/>
          </a:xfrm>
        </p:grpSpPr>
        <p:sp>
          <p:nvSpPr>
            <p:cNvPr id="38" name="矩形 37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285142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71160" y="4557593"/>
            <a:ext cx="3123080" cy="833246"/>
            <a:chOff x="6325720" y="1723562"/>
            <a:chExt cx="3123080" cy="833246"/>
          </a:xfrm>
        </p:grpSpPr>
        <p:sp>
          <p:nvSpPr>
            <p:cNvPr id="41" name="矩形 40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325720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948170" y="2384256"/>
            <a:ext cx="3123080" cy="833246"/>
            <a:chOff x="6325720" y="1723562"/>
            <a:chExt cx="3123080" cy="833246"/>
          </a:xfrm>
        </p:grpSpPr>
        <p:sp>
          <p:nvSpPr>
            <p:cNvPr id="44" name="矩形 43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325720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66635" y="2384256"/>
            <a:ext cx="3172269" cy="833246"/>
            <a:chOff x="6334589" y="1723562"/>
            <a:chExt cx="3172269" cy="833246"/>
          </a:xfrm>
        </p:grpSpPr>
        <p:sp>
          <p:nvSpPr>
            <p:cNvPr id="47" name="矩形 46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285142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73743" y="962191"/>
            <a:ext cx="3114211" cy="864571"/>
            <a:chOff x="6334589" y="1692237"/>
            <a:chExt cx="3114211" cy="864571"/>
          </a:xfrm>
        </p:grpSpPr>
        <p:sp>
          <p:nvSpPr>
            <p:cNvPr id="50" name="矩形 49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344838" y="1692237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63" name="文本框 62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六边形 38"/>
          <p:cNvSpPr/>
          <p:nvPr/>
        </p:nvSpPr>
        <p:spPr>
          <a:xfrm>
            <a:off x="2285296" y="2701362"/>
            <a:ext cx="2163723" cy="1865279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六边形 39"/>
          <p:cNvSpPr/>
          <p:nvPr/>
        </p:nvSpPr>
        <p:spPr>
          <a:xfrm>
            <a:off x="4026626" y="1748563"/>
            <a:ext cx="2163723" cy="1865279"/>
          </a:xfrm>
          <a:prstGeom prst="hexagon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六边形 40"/>
          <p:cNvSpPr/>
          <p:nvPr/>
        </p:nvSpPr>
        <p:spPr>
          <a:xfrm>
            <a:off x="5767957" y="2711443"/>
            <a:ext cx="2163723" cy="1865279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7509287" y="1758644"/>
            <a:ext cx="2163723" cy="1865279"/>
          </a:xfrm>
          <a:prstGeom prst="hexagon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02691" y="2970393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18076" y="2104846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64988" y="2975433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809920" y="2104845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199"/>
          <p:cNvSpPr>
            <a:spLocks noEditPoints="1"/>
          </p:cNvSpPr>
          <p:nvPr/>
        </p:nvSpPr>
        <p:spPr bwMode="auto">
          <a:xfrm>
            <a:off x="2248036" y="5402290"/>
            <a:ext cx="272960" cy="221086"/>
          </a:xfrm>
          <a:custGeom>
            <a:avLst/>
            <a:gdLst>
              <a:gd name="T0" fmla="*/ 76 w 97"/>
              <a:gd name="T1" fmla="*/ 7 h 79"/>
              <a:gd name="T2" fmla="*/ 63 w 97"/>
              <a:gd name="T3" fmla="*/ 57 h 79"/>
              <a:gd name="T4" fmla="*/ 13 w 97"/>
              <a:gd name="T5" fmla="*/ 45 h 79"/>
              <a:gd name="T6" fmla="*/ 76 w 97"/>
              <a:gd name="T7" fmla="*/ 7 h 79"/>
              <a:gd name="T8" fmla="*/ 88 w 97"/>
              <a:gd name="T9" fmla="*/ 0 h 79"/>
              <a:gd name="T10" fmla="*/ 80 w 97"/>
              <a:gd name="T11" fmla="*/ 5 h 79"/>
              <a:gd name="T12" fmla="*/ 84 w 97"/>
              <a:gd name="T13" fmla="*/ 36 h 79"/>
              <a:gd name="T14" fmla="*/ 65 w 97"/>
              <a:gd name="T15" fmla="*/ 62 h 79"/>
              <a:gd name="T16" fmla="*/ 33 w 97"/>
              <a:gd name="T17" fmla="*/ 67 h 79"/>
              <a:gd name="T18" fmla="*/ 8 w 97"/>
              <a:gd name="T19" fmla="*/ 48 h 79"/>
              <a:gd name="T20" fmla="*/ 0 w 97"/>
              <a:gd name="T21" fmla="*/ 53 h 79"/>
              <a:gd name="T22" fmla="*/ 31 w 97"/>
              <a:gd name="T23" fmla="*/ 76 h 79"/>
              <a:gd name="T24" fmla="*/ 70 w 97"/>
              <a:gd name="T25" fmla="*/ 70 h 79"/>
              <a:gd name="T26" fmla="*/ 93 w 97"/>
              <a:gd name="T27" fmla="*/ 39 h 79"/>
              <a:gd name="T28" fmla="*/ 88 w 97"/>
              <a:gd name="T29" fmla="*/ 0 h 79"/>
              <a:gd name="T30" fmla="*/ 31 w 97"/>
              <a:gd name="T31" fmla="*/ 41 h 79"/>
              <a:gd name="T32" fmla="*/ 26 w 97"/>
              <a:gd name="T33" fmla="*/ 52 h 79"/>
              <a:gd name="T34" fmla="*/ 31 w 97"/>
              <a:gd name="T35" fmla="*/ 41 h 79"/>
              <a:gd name="T36" fmla="*/ 61 w 97"/>
              <a:gd name="T37" fmla="*/ 33 h 79"/>
              <a:gd name="T38" fmla="*/ 72 w 97"/>
              <a:gd name="T39" fmla="*/ 36 h 79"/>
              <a:gd name="T40" fmla="*/ 61 w 97"/>
              <a:gd name="T41" fmla="*/ 33 h 79"/>
              <a:gd name="T42" fmla="*/ 64 w 97"/>
              <a:gd name="T43" fmla="*/ 20 h 79"/>
              <a:gd name="T44" fmla="*/ 76 w 97"/>
              <a:gd name="T45" fmla="*/ 21 h 79"/>
              <a:gd name="T46" fmla="*/ 64 w 97"/>
              <a:gd name="T47" fmla="*/ 20 h 79"/>
              <a:gd name="T48" fmla="*/ 54 w 97"/>
              <a:gd name="T49" fmla="*/ 41 h 79"/>
              <a:gd name="T50" fmla="*/ 59 w 97"/>
              <a:gd name="T51" fmla="*/ 52 h 79"/>
              <a:gd name="T52" fmla="*/ 54 w 97"/>
              <a:gd name="T53" fmla="*/ 41 h 79"/>
              <a:gd name="T54" fmla="*/ 43 w 97"/>
              <a:gd name="T55" fmla="*/ 44 h 79"/>
              <a:gd name="T56" fmla="*/ 41 w 97"/>
              <a:gd name="T57" fmla="*/ 55 h 79"/>
              <a:gd name="T58" fmla="*/ 43 w 97"/>
              <a:gd name="T59" fmla="*/ 4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79">
                <a:moveTo>
                  <a:pt x="76" y="7"/>
                </a:moveTo>
                <a:cubicBezTo>
                  <a:pt x="86" y="24"/>
                  <a:pt x="80" y="47"/>
                  <a:pt x="63" y="57"/>
                </a:cubicBezTo>
                <a:cubicBezTo>
                  <a:pt x="46" y="68"/>
                  <a:pt x="23" y="62"/>
                  <a:pt x="13" y="45"/>
                </a:cubicBezTo>
                <a:cubicBezTo>
                  <a:pt x="76" y="7"/>
                  <a:pt x="76" y="7"/>
                  <a:pt x="76" y="7"/>
                </a:cubicBezTo>
                <a:close/>
                <a:moveTo>
                  <a:pt x="88" y="0"/>
                </a:moveTo>
                <a:cubicBezTo>
                  <a:pt x="80" y="5"/>
                  <a:pt x="80" y="5"/>
                  <a:pt x="80" y="5"/>
                </a:cubicBezTo>
                <a:cubicBezTo>
                  <a:pt x="86" y="15"/>
                  <a:pt x="87" y="26"/>
                  <a:pt x="84" y="36"/>
                </a:cubicBezTo>
                <a:cubicBezTo>
                  <a:pt x="82" y="47"/>
                  <a:pt x="75" y="56"/>
                  <a:pt x="65" y="62"/>
                </a:cubicBezTo>
                <a:cubicBezTo>
                  <a:pt x="55" y="68"/>
                  <a:pt x="44" y="70"/>
                  <a:pt x="33" y="67"/>
                </a:cubicBezTo>
                <a:cubicBezTo>
                  <a:pt x="23" y="65"/>
                  <a:pt x="14" y="58"/>
                  <a:pt x="8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5"/>
                  <a:pt x="18" y="73"/>
                  <a:pt x="31" y="76"/>
                </a:cubicBezTo>
                <a:cubicBezTo>
                  <a:pt x="44" y="79"/>
                  <a:pt x="58" y="78"/>
                  <a:pt x="70" y="70"/>
                </a:cubicBezTo>
                <a:cubicBezTo>
                  <a:pt x="82" y="63"/>
                  <a:pt x="90" y="51"/>
                  <a:pt x="93" y="39"/>
                </a:cubicBezTo>
                <a:cubicBezTo>
                  <a:pt x="97" y="26"/>
                  <a:pt x="95" y="12"/>
                  <a:pt x="88" y="0"/>
                </a:cubicBezTo>
                <a:close/>
                <a:moveTo>
                  <a:pt x="31" y="41"/>
                </a:moveTo>
                <a:cubicBezTo>
                  <a:pt x="31" y="41"/>
                  <a:pt x="19" y="48"/>
                  <a:pt x="26" y="52"/>
                </a:cubicBezTo>
                <a:cubicBezTo>
                  <a:pt x="33" y="55"/>
                  <a:pt x="31" y="41"/>
                  <a:pt x="31" y="41"/>
                </a:cubicBezTo>
                <a:close/>
                <a:moveTo>
                  <a:pt x="61" y="33"/>
                </a:moveTo>
                <a:cubicBezTo>
                  <a:pt x="60" y="33"/>
                  <a:pt x="69" y="44"/>
                  <a:pt x="72" y="36"/>
                </a:cubicBezTo>
                <a:cubicBezTo>
                  <a:pt x="74" y="29"/>
                  <a:pt x="61" y="33"/>
                  <a:pt x="61" y="33"/>
                </a:cubicBezTo>
                <a:close/>
                <a:moveTo>
                  <a:pt x="64" y="20"/>
                </a:moveTo>
                <a:cubicBezTo>
                  <a:pt x="64" y="21"/>
                  <a:pt x="75" y="29"/>
                  <a:pt x="76" y="21"/>
                </a:cubicBezTo>
                <a:cubicBezTo>
                  <a:pt x="76" y="13"/>
                  <a:pt x="64" y="20"/>
                  <a:pt x="64" y="20"/>
                </a:cubicBezTo>
                <a:close/>
                <a:moveTo>
                  <a:pt x="54" y="41"/>
                </a:moveTo>
                <a:cubicBezTo>
                  <a:pt x="54" y="41"/>
                  <a:pt x="52" y="55"/>
                  <a:pt x="59" y="52"/>
                </a:cubicBezTo>
                <a:cubicBezTo>
                  <a:pt x="66" y="49"/>
                  <a:pt x="55" y="41"/>
                  <a:pt x="54" y="41"/>
                </a:cubicBezTo>
                <a:close/>
                <a:moveTo>
                  <a:pt x="43" y="44"/>
                </a:moveTo>
                <a:cubicBezTo>
                  <a:pt x="43" y="44"/>
                  <a:pt x="34" y="54"/>
                  <a:pt x="41" y="55"/>
                </a:cubicBezTo>
                <a:cubicBezTo>
                  <a:pt x="49" y="56"/>
                  <a:pt x="44" y="44"/>
                  <a:pt x="4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163036" y="5291353"/>
            <a:ext cx="442960" cy="4429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Freeform 156"/>
          <p:cNvSpPr>
            <a:spLocks noEditPoints="1"/>
          </p:cNvSpPr>
          <p:nvPr/>
        </p:nvSpPr>
        <p:spPr bwMode="auto">
          <a:xfrm>
            <a:off x="6494755" y="5393916"/>
            <a:ext cx="237835" cy="237835"/>
          </a:xfrm>
          <a:custGeom>
            <a:avLst/>
            <a:gdLst>
              <a:gd name="T0" fmla="*/ 49 w 98"/>
              <a:gd name="T1" fmla="*/ 0 h 98"/>
              <a:gd name="T2" fmla="*/ 83 w 98"/>
              <a:gd name="T3" fmla="*/ 15 h 98"/>
              <a:gd name="T4" fmla="*/ 98 w 98"/>
              <a:gd name="T5" fmla="*/ 49 h 98"/>
              <a:gd name="T6" fmla="*/ 83 w 98"/>
              <a:gd name="T7" fmla="*/ 83 h 98"/>
              <a:gd name="T8" fmla="*/ 49 w 98"/>
              <a:gd name="T9" fmla="*/ 98 h 98"/>
              <a:gd name="T10" fmla="*/ 15 w 98"/>
              <a:gd name="T11" fmla="*/ 83 h 98"/>
              <a:gd name="T12" fmla="*/ 0 w 98"/>
              <a:gd name="T13" fmla="*/ 49 h 98"/>
              <a:gd name="T14" fmla="*/ 15 w 98"/>
              <a:gd name="T15" fmla="*/ 15 h 98"/>
              <a:gd name="T16" fmla="*/ 49 w 98"/>
              <a:gd name="T17" fmla="*/ 0 h 98"/>
              <a:gd name="T18" fmla="*/ 55 w 98"/>
              <a:gd name="T19" fmla="*/ 47 h 98"/>
              <a:gd name="T20" fmla="*/ 54 w 98"/>
              <a:gd name="T21" fmla="*/ 45 h 98"/>
              <a:gd name="T22" fmla="*/ 69 w 98"/>
              <a:gd name="T23" fmla="*/ 24 h 98"/>
              <a:gd name="T24" fmla="*/ 65 w 98"/>
              <a:gd name="T25" fmla="*/ 22 h 98"/>
              <a:gd name="T26" fmla="*/ 50 w 98"/>
              <a:gd name="T27" fmla="*/ 43 h 98"/>
              <a:gd name="T28" fmla="*/ 46 w 98"/>
              <a:gd name="T29" fmla="*/ 44 h 98"/>
              <a:gd name="T30" fmla="*/ 42 w 98"/>
              <a:gd name="T31" fmla="*/ 53 h 98"/>
              <a:gd name="T32" fmla="*/ 51 w 98"/>
              <a:gd name="T33" fmla="*/ 57 h 98"/>
              <a:gd name="T34" fmla="*/ 53 w 98"/>
              <a:gd name="T35" fmla="*/ 56 h 98"/>
              <a:gd name="T36" fmla="*/ 70 w 98"/>
              <a:gd name="T37" fmla="*/ 61 h 98"/>
              <a:gd name="T38" fmla="*/ 71 w 98"/>
              <a:gd name="T39" fmla="*/ 57 h 98"/>
              <a:gd name="T40" fmla="*/ 56 w 98"/>
              <a:gd name="T41" fmla="*/ 50 h 98"/>
              <a:gd name="T42" fmla="*/ 55 w 98"/>
              <a:gd name="T43" fmla="*/ 47 h 98"/>
              <a:gd name="T44" fmla="*/ 74 w 98"/>
              <a:gd name="T45" fmla="*/ 24 h 98"/>
              <a:gd name="T46" fmla="*/ 49 w 98"/>
              <a:gd name="T47" fmla="*/ 14 h 98"/>
              <a:gd name="T48" fmla="*/ 24 w 98"/>
              <a:gd name="T49" fmla="*/ 24 h 98"/>
              <a:gd name="T50" fmla="*/ 13 w 98"/>
              <a:gd name="T51" fmla="*/ 49 h 98"/>
              <a:gd name="T52" fmla="*/ 24 w 98"/>
              <a:gd name="T53" fmla="*/ 74 h 98"/>
              <a:gd name="T54" fmla="*/ 49 w 98"/>
              <a:gd name="T55" fmla="*/ 85 h 98"/>
              <a:gd name="T56" fmla="*/ 74 w 98"/>
              <a:gd name="T57" fmla="*/ 74 h 98"/>
              <a:gd name="T58" fmla="*/ 84 w 98"/>
              <a:gd name="T59" fmla="*/ 49 h 98"/>
              <a:gd name="T60" fmla="*/ 74 w 98"/>
              <a:gd name="T61" fmla="*/ 2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8" h="98">
                <a:moveTo>
                  <a:pt x="49" y="0"/>
                </a:moveTo>
                <a:cubicBezTo>
                  <a:pt x="62" y="0"/>
                  <a:pt x="75" y="6"/>
                  <a:pt x="83" y="15"/>
                </a:cubicBezTo>
                <a:cubicBezTo>
                  <a:pt x="92" y="23"/>
                  <a:pt x="98" y="36"/>
                  <a:pt x="98" y="49"/>
                </a:cubicBezTo>
                <a:cubicBezTo>
                  <a:pt x="98" y="62"/>
                  <a:pt x="92" y="75"/>
                  <a:pt x="83" y="83"/>
                </a:cubicBezTo>
                <a:cubicBezTo>
                  <a:pt x="75" y="92"/>
                  <a:pt x="62" y="98"/>
                  <a:pt x="49" y="98"/>
                </a:cubicBezTo>
                <a:cubicBezTo>
                  <a:pt x="36" y="98"/>
                  <a:pt x="23" y="92"/>
                  <a:pt x="15" y="83"/>
                </a:cubicBezTo>
                <a:cubicBezTo>
                  <a:pt x="6" y="75"/>
                  <a:pt x="0" y="62"/>
                  <a:pt x="0" y="49"/>
                </a:cubicBezTo>
                <a:cubicBezTo>
                  <a:pt x="0" y="36"/>
                  <a:pt x="6" y="23"/>
                  <a:pt x="15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5" y="47"/>
                </a:moveTo>
                <a:cubicBezTo>
                  <a:pt x="55" y="46"/>
                  <a:pt x="54" y="46"/>
                  <a:pt x="54" y="45"/>
                </a:cubicBezTo>
                <a:cubicBezTo>
                  <a:pt x="59" y="39"/>
                  <a:pt x="64" y="32"/>
                  <a:pt x="69" y="24"/>
                </a:cubicBezTo>
                <a:cubicBezTo>
                  <a:pt x="68" y="23"/>
                  <a:pt x="67" y="22"/>
                  <a:pt x="65" y="22"/>
                </a:cubicBezTo>
                <a:cubicBezTo>
                  <a:pt x="59" y="28"/>
                  <a:pt x="54" y="35"/>
                  <a:pt x="50" y="43"/>
                </a:cubicBezTo>
                <a:cubicBezTo>
                  <a:pt x="49" y="43"/>
                  <a:pt x="47" y="43"/>
                  <a:pt x="46" y="44"/>
                </a:cubicBezTo>
                <a:cubicBezTo>
                  <a:pt x="42" y="45"/>
                  <a:pt x="41" y="49"/>
                  <a:pt x="42" y="53"/>
                </a:cubicBezTo>
                <a:cubicBezTo>
                  <a:pt x="44" y="56"/>
                  <a:pt x="48" y="58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8" y="58"/>
                  <a:pt x="64" y="60"/>
                  <a:pt x="70" y="61"/>
                </a:cubicBezTo>
                <a:cubicBezTo>
                  <a:pt x="70" y="60"/>
                  <a:pt x="71" y="58"/>
                  <a:pt x="71" y="57"/>
                </a:cubicBezTo>
                <a:cubicBezTo>
                  <a:pt x="66" y="54"/>
                  <a:pt x="61" y="52"/>
                  <a:pt x="56" y="50"/>
                </a:cubicBezTo>
                <a:cubicBezTo>
                  <a:pt x="56" y="49"/>
                  <a:pt x="56" y="48"/>
                  <a:pt x="55" y="47"/>
                </a:cubicBezTo>
                <a:close/>
                <a:moveTo>
                  <a:pt x="74" y="24"/>
                </a:moveTo>
                <a:cubicBezTo>
                  <a:pt x="68" y="18"/>
                  <a:pt x="59" y="14"/>
                  <a:pt x="49" y="14"/>
                </a:cubicBezTo>
                <a:cubicBezTo>
                  <a:pt x="39" y="14"/>
                  <a:pt x="30" y="18"/>
                  <a:pt x="24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9"/>
                  <a:pt x="17" y="68"/>
                  <a:pt x="24" y="74"/>
                </a:cubicBezTo>
                <a:cubicBezTo>
                  <a:pt x="30" y="81"/>
                  <a:pt x="39" y="85"/>
                  <a:pt x="49" y="85"/>
                </a:cubicBezTo>
                <a:cubicBezTo>
                  <a:pt x="59" y="85"/>
                  <a:pt x="68" y="81"/>
                  <a:pt x="74" y="74"/>
                </a:cubicBezTo>
                <a:cubicBezTo>
                  <a:pt x="80" y="68"/>
                  <a:pt x="84" y="59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386985" y="5291353"/>
            <a:ext cx="442960" cy="4429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690996" y="5232001"/>
            <a:ext cx="356335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829945" y="5252137"/>
            <a:ext cx="356335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48036" y="4975513"/>
            <a:ext cx="78829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28" name="文本框 27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椭圆 116"/>
          <p:cNvSpPr/>
          <p:nvPr/>
        </p:nvSpPr>
        <p:spPr>
          <a:xfrm>
            <a:off x="1446493" y="3322529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3234017" y="1428314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5027989" y="3451565"/>
            <a:ext cx="2044323" cy="2044323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6871357" y="1607439"/>
            <a:ext cx="2044323" cy="2044323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8813744" y="3391624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2" name="右箭头 121"/>
          <p:cNvSpPr/>
          <p:nvPr/>
        </p:nvSpPr>
        <p:spPr>
          <a:xfrm rot="18594703">
            <a:off x="3232771" y="3172927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" name="右箭头 122"/>
          <p:cNvSpPr/>
          <p:nvPr/>
        </p:nvSpPr>
        <p:spPr>
          <a:xfrm rot="2559132">
            <a:off x="5093736" y="3166377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4" name="右箭头 123"/>
          <p:cNvSpPr/>
          <p:nvPr/>
        </p:nvSpPr>
        <p:spPr>
          <a:xfrm rot="18866985">
            <a:off x="6823252" y="3368496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5" name="右箭头 124"/>
          <p:cNvSpPr/>
          <p:nvPr/>
        </p:nvSpPr>
        <p:spPr>
          <a:xfrm rot="2616165">
            <a:off x="8750837" y="3241994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123046" y="345156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910570" y="159926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547910" y="168607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5722544" y="358719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490297" y="358719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>
            <a:off x="1751791" y="4036340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3539315" y="2184040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5333288" y="4165258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7176655" y="2264159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9119042" y="4171968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 111"/>
          <p:cNvSpPr/>
          <p:nvPr/>
        </p:nvSpPr>
        <p:spPr>
          <a:xfrm>
            <a:off x="1561617" y="4143390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3388983" y="2354991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5167248" y="4316131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6995744" y="2427856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8962851" y="4309009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37" name="文本框 3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042097" y="1082845"/>
            <a:ext cx="4032448" cy="60486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46750" y="2886254"/>
            <a:ext cx="5283199" cy="2588369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7295">
              <a:defRPr/>
            </a:pPr>
            <a:endParaRPr lang="zh-CN" altLang="en-US" sz="3190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73746" y="2644433"/>
            <a:ext cx="3064042" cy="48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48040" y="2734170"/>
            <a:ext cx="2189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4567" y="3663373"/>
            <a:ext cx="3962399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8" name="文本框 7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076344" y="1500223"/>
            <a:ext cx="2039311" cy="2039311"/>
            <a:chOff x="5457264" y="1425388"/>
            <a:chExt cx="1277471" cy="1277471"/>
          </a:xfrm>
        </p:grpSpPr>
        <p:sp>
          <p:nvSpPr>
            <p:cNvPr id="18" name="椭圆 17"/>
            <p:cNvSpPr/>
            <p:nvPr/>
          </p:nvSpPr>
          <p:spPr>
            <a:xfrm>
              <a:off x="5457264" y="1425388"/>
              <a:ext cx="1277471" cy="12774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5692775" y="1760538"/>
              <a:ext cx="806450" cy="606425"/>
            </a:xfrm>
            <a:custGeom>
              <a:avLst/>
              <a:gdLst>
                <a:gd name="T0" fmla="*/ 2673 w 2673"/>
                <a:gd name="T1" fmla="*/ 637 h 2005"/>
                <a:gd name="T2" fmla="*/ 1341 w 2673"/>
                <a:gd name="T3" fmla="*/ 0 h 2005"/>
                <a:gd name="T4" fmla="*/ 0 w 2673"/>
                <a:gd name="T5" fmla="*/ 637 h 2005"/>
                <a:gd name="T6" fmla="*/ 1341 w 2673"/>
                <a:gd name="T7" fmla="*/ 1273 h 2005"/>
                <a:gd name="T8" fmla="*/ 2388 w 2673"/>
                <a:gd name="T9" fmla="*/ 773 h 2005"/>
                <a:gd name="T10" fmla="*/ 2388 w 2673"/>
                <a:gd name="T11" fmla="*/ 1514 h 2005"/>
                <a:gd name="T12" fmla="*/ 2497 w 2673"/>
                <a:gd name="T13" fmla="*/ 1514 h 2005"/>
                <a:gd name="T14" fmla="*/ 2497 w 2673"/>
                <a:gd name="T15" fmla="*/ 721 h 2005"/>
                <a:gd name="T16" fmla="*/ 2673 w 2673"/>
                <a:gd name="T17" fmla="*/ 637 h 2005"/>
                <a:gd name="T18" fmla="*/ 2673 w 2673"/>
                <a:gd name="T19" fmla="*/ 637 h 2005"/>
                <a:gd name="T20" fmla="*/ 1341 w 2673"/>
                <a:gd name="T21" fmla="*/ 1110 h 2005"/>
                <a:gd name="T22" fmla="*/ 343 w 2673"/>
                <a:gd name="T23" fmla="*/ 637 h 2005"/>
                <a:gd name="T24" fmla="*/ 1341 w 2673"/>
                <a:gd name="T25" fmla="*/ 163 h 2005"/>
                <a:gd name="T26" fmla="*/ 2332 w 2673"/>
                <a:gd name="T27" fmla="*/ 637 h 2005"/>
                <a:gd name="T28" fmla="*/ 1341 w 2673"/>
                <a:gd name="T29" fmla="*/ 1110 h 2005"/>
                <a:gd name="T30" fmla="*/ 1341 w 2673"/>
                <a:gd name="T31" fmla="*/ 1110 h 2005"/>
                <a:gd name="T32" fmla="*/ 2052 w 2673"/>
                <a:gd name="T33" fmla="*/ 1661 h 2005"/>
                <a:gd name="T34" fmla="*/ 1539 w 2673"/>
                <a:gd name="T35" fmla="*/ 1840 h 2005"/>
                <a:gd name="T36" fmla="*/ 1063 w 2673"/>
                <a:gd name="T37" fmla="*/ 1818 h 2005"/>
                <a:gd name="T38" fmla="*/ 630 w 2673"/>
                <a:gd name="T39" fmla="*/ 1661 h 2005"/>
                <a:gd name="T40" fmla="*/ 630 w 2673"/>
                <a:gd name="T41" fmla="*/ 1174 h 2005"/>
                <a:gd name="T42" fmla="*/ 521 w 2673"/>
                <a:gd name="T43" fmla="*/ 1174 h 2005"/>
                <a:gd name="T44" fmla="*/ 521 w 2673"/>
                <a:gd name="T45" fmla="*/ 1762 h 2005"/>
                <a:gd name="T46" fmla="*/ 553 w 2673"/>
                <a:gd name="T47" fmla="*/ 1783 h 2005"/>
                <a:gd name="T48" fmla="*/ 1044 w 2673"/>
                <a:gd name="T49" fmla="*/ 1970 h 2005"/>
                <a:gd name="T50" fmla="*/ 1367 w 2673"/>
                <a:gd name="T51" fmla="*/ 2005 h 2005"/>
                <a:gd name="T52" fmla="*/ 1547 w 2673"/>
                <a:gd name="T53" fmla="*/ 1994 h 2005"/>
                <a:gd name="T54" fmla="*/ 2128 w 2673"/>
                <a:gd name="T55" fmla="*/ 1783 h 2005"/>
                <a:gd name="T56" fmla="*/ 2160 w 2673"/>
                <a:gd name="T57" fmla="*/ 1762 h 2005"/>
                <a:gd name="T58" fmla="*/ 2160 w 2673"/>
                <a:gd name="T59" fmla="*/ 1174 h 2005"/>
                <a:gd name="T60" fmla="*/ 2052 w 2673"/>
                <a:gd name="T61" fmla="*/ 1174 h 2005"/>
                <a:gd name="T62" fmla="*/ 2052 w 2673"/>
                <a:gd name="T63" fmla="*/ 1661 h 2005"/>
                <a:gd name="T64" fmla="*/ 2052 w 2673"/>
                <a:gd name="T65" fmla="*/ 1661 h 2005"/>
                <a:gd name="T66" fmla="*/ 2052 w 2673"/>
                <a:gd name="T67" fmla="*/ 1661 h 2005"/>
                <a:gd name="T68" fmla="*/ 2052 w 2673"/>
                <a:gd name="T69" fmla="*/ 1661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73" h="2005">
                  <a:moveTo>
                    <a:pt x="2673" y="637"/>
                  </a:moveTo>
                  <a:cubicBezTo>
                    <a:pt x="1341" y="0"/>
                    <a:pt x="1341" y="0"/>
                    <a:pt x="1341" y="0"/>
                  </a:cubicBezTo>
                  <a:cubicBezTo>
                    <a:pt x="0" y="637"/>
                    <a:pt x="0" y="637"/>
                    <a:pt x="0" y="637"/>
                  </a:cubicBezTo>
                  <a:cubicBezTo>
                    <a:pt x="1341" y="1273"/>
                    <a:pt x="1341" y="1273"/>
                    <a:pt x="1341" y="1273"/>
                  </a:cubicBezTo>
                  <a:cubicBezTo>
                    <a:pt x="2388" y="773"/>
                    <a:pt x="2388" y="773"/>
                    <a:pt x="2388" y="773"/>
                  </a:cubicBezTo>
                  <a:cubicBezTo>
                    <a:pt x="2388" y="1514"/>
                    <a:pt x="2388" y="1514"/>
                    <a:pt x="2388" y="1514"/>
                  </a:cubicBezTo>
                  <a:cubicBezTo>
                    <a:pt x="2497" y="1514"/>
                    <a:pt x="2497" y="1514"/>
                    <a:pt x="2497" y="1514"/>
                  </a:cubicBezTo>
                  <a:cubicBezTo>
                    <a:pt x="2497" y="721"/>
                    <a:pt x="2497" y="721"/>
                    <a:pt x="2497" y="721"/>
                  </a:cubicBezTo>
                  <a:cubicBezTo>
                    <a:pt x="2673" y="637"/>
                    <a:pt x="2673" y="637"/>
                    <a:pt x="2673" y="637"/>
                  </a:cubicBezTo>
                  <a:cubicBezTo>
                    <a:pt x="2673" y="637"/>
                    <a:pt x="2673" y="637"/>
                    <a:pt x="2673" y="637"/>
                  </a:cubicBezTo>
                  <a:close/>
                  <a:moveTo>
                    <a:pt x="1341" y="1110"/>
                  </a:moveTo>
                  <a:cubicBezTo>
                    <a:pt x="343" y="637"/>
                    <a:pt x="343" y="637"/>
                    <a:pt x="343" y="637"/>
                  </a:cubicBezTo>
                  <a:cubicBezTo>
                    <a:pt x="1341" y="163"/>
                    <a:pt x="1341" y="163"/>
                    <a:pt x="1341" y="163"/>
                  </a:cubicBezTo>
                  <a:cubicBezTo>
                    <a:pt x="2332" y="637"/>
                    <a:pt x="2332" y="637"/>
                    <a:pt x="2332" y="637"/>
                  </a:cubicBezTo>
                  <a:cubicBezTo>
                    <a:pt x="1341" y="1110"/>
                    <a:pt x="1341" y="1110"/>
                    <a:pt x="1341" y="1110"/>
                  </a:cubicBezTo>
                  <a:cubicBezTo>
                    <a:pt x="1341" y="1110"/>
                    <a:pt x="1341" y="1110"/>
                    <a:pt x="1341" y="1110"/>
                  </a:cubicBezTo>
                  <a:close/>
                  <a:moveTo>
                    <a:pt x="2052" y="1661"/>
                  </a:moveTo>
                  <a:cubicBezTo>
                    <a:pt x="1891" y="1757"/>
                    <a:pt x="1719" y="1817"/>
                    <a:pt x="1539" y="1840"/>
                  </a:cubicBezTo>
                  <a:cubicBezTo>
                    <a:pt x="1385" y="1859"/>
                    <a:pt x="1225" y="1852"/>
                    <a:pt x="1063" y="1818"/>
                  </a:cubicBezTo>
                  <a:cubicBezTo>
                    <a:pt x="872" y="1778"/>
                    <a:pt x="711" y="1706"/>
                    <a:pt x="630" y="1661"/>
                  </a:cubicBezTo>
                  <a:cubicBezTo>
                    <a:pt x="630" y="1174"/>
                    <a:pt x="630" y="1174"/>
                    <a:pt x="630" y="1174"/>
                  </a:cubicBezTo>
                  <a:cubicBezTo>
                    <a:pt x="521" y="1174"/>
                    <a:pt x="521" y="1174"/>
                    <a:pt x="521" y="1174"/>
                  </a:cubicBezTo>
                  <a:cubicBezTo>
                    <a:pt x="521" y="1762"/>
                    <a:pt x="521" y="1762"/>
                    <a:pt x="521" y="1762"/>
                  </a:cubicBezTo>
                  <a:cubicBezTo>
                    <a:pt x="553" y="1783"/>
                    <a:pt x="553" y="1783"/>
                    <a:pt x="553" y="1783"/>
                  </a:cubicBezTo>
                  <a:cubicBezTo>
                    <a:pt x="561" y="1788"/>
                    <a:pt x="753" y="1909"/>
                    <a:pt x="1044" y="1970"/>
                  </a:cubicBezTo>
                  <a:cubicBezTo>
                    <a:pt x="1152" y="1993"/>
                    <a:pt x="1260" y="2005"/>
                    <a:pt x="1367" y="2005"/>
                  </a:cubicBezTo>
                  <a:cubicBezTo>
                    <a:pt x="1427" y="2005"/>
                    <a:pt x="1487" y="2001"/>
                    <a:pt x="1547" y="1994"/>
                  </a:cubicBezTo>
                  <a:cubicBezTo>
                    <a:pt x="1751" y="1968"/>
                    <a:pt x="1947" y="1897"/>
                    <a:pt x="2128" y="1783"/>
                  </a:cubicBezTo>
                  <a:cubicBezTo>
                    <a:pt x="2160" y="1762"/>
                    <a:pt x="2160" y="1762"/>
                    <a:pt x="2160" y="1762"/>
                  </a:cubicBezTo>
                  <a:cubicBezTo>
                    <a:pt x="2160" y="1174"/>
                    <a:pt x="2160" y="1174"/>
                    <a:pt x="2160" y="1174"/>
                  </a:cubicBezTo>
                  <a:cubicBezTo>
                    <a:pt x="2052" y="1174"/>
                    <a:pt x="2052" y="1174"/>
                    <a:pt x="2052" y="1174"/>
                  </a:cubicBezTo>
                  <a:cubicBezTo>
                    <a:pt x="2052" y="1661"/>
                    <a:pt x="2052" y="1661"/>
                    <a:pt x="2052" y="1661"/>
                  </a:cubicBezTo>
                  <a:cubicBezTo>
                    <a:pt x="2052" y="1661"/>
                    <a:pt x="2052" y="1661"/>
                    <a:pt x="2052" y="1661"/>
                  </a:cubicBezTo>
                  <a:close/>
                  <a:moveTo>
                    <a:pt x="2052" y="1661"/>
                  </a:moveTo>
                  <a:cubicBezTo>
                    <a:pt x="2052" y="1661"/>
                    <a:pt x="2052" y="1661"/>
                    <a:pt x="2052" y="1661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809750" y="3908866"/>
            <a:ext cx="857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一路有你 不胜感激</a:t>
            </a:r>
            <a:endParaRPr lang="zh-CN" altLang="en-US" sz="5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79185" y="4832196"/>
            <a:ext cx="646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HAIBAO PPT, I JUST WANT TO HAND YOU MY BEST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966289" y="4832196"/>
            <a:ext cx="6286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81248" tIns="432347" rIns="481248" bIns="43234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81248" tIns="432347" rIns="481248" bIns="43234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>
              <a:solidFill>
                <a:prstClr val="black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59786" y="3599837"/>
            <a:ext cx="387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15245" y="4307723"/>
            <a:ext cx="356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&amp; Purport</a:t>
            </a:r>
            <a:endParaRPr lang="en-US" altLang="zh-CN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1488" y="2065059"/>
            <a:ext cx="7132938" cy="3657917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776680" y="1432296"/>
            <a:ext cx="3228109" cy="3228109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762334" y="2758820"/>
            <a:ext cx="484909" cy="484909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Freeform 196"/>
          <p:cNvSpPr>
            <a:spLocks noEditPoints="1"/>
          </p:cNvSpPr>
          <p:nvPr/>
        </p:nvSpPr>
        <p:spPr bwMode="auto">
          <a:xfrm>
            <a:off x="3088793" y="1596737"/>
            <a:ext cx="599815" cy="468149"/>
          </a:xfrm>
          <a:custGeom>
            <a:avLst/>
            <a:gdLst>
              <a:gd name="T0" fmla="*/ 82 w 164"/>
              <a:gd name="T1" fmla="*/ 0 h 128"/>
              <a:gd name="T2" fmla="*/ 0 w 164"/>
              <a:gd name="T3" fmla="*/ 22 h 128"/>
              <a:gd name="T4" fmla="*/ 0 w 164"/>
              <a:gd name="T5" fmla="*/ 22 h 128"/>
              <a:gd name="T6" fmla="*/ 0 w 164"/>
              <a:gd name="T7" fmla="*/ 107 h 128"/>
              <a:gd name="T8" fmla="*/ 76 w 164"/>
              <a:gd name="T9" fmla="*/ 128 h 128"/>
              <a:gd name="T10" fmla="*/ 76 w 164"/>
              <a:gd name="T11" fmla="*/ 43 h 128"/>
              <a:gd name="T12" fmla="*/ 22 w 164"/>
              <a:gd name="T13" fmla="*/ 28 h 128"/>
              <a:gd name="T14" fmla="*/ 82 w 164"/>
              <a:gd name="T15" fmla="*/ 12 h 128"/>
              <a:gd name="T16" fmla="*/ 141 w 164"/>
              <a:gd name="T17" fmla="*/ 28 h 128"/>
              <a:gd name="T18" fmla="*/ 141 w 164"/>
              <a:gd name="T19" fmla="*/ 28 h 128"/>
              <a:gd name="T20" fmla="*/ 88 w 164"/>
              <a:gd name="T21" fmla="*/ 43 h 128"/>
              <a:gd name="T22" fmla="*/ 88 w 164"/>
              <a:gd name="T23" fmla="*/ 128 h 128"/>
              <a:gd name="T24" fmla="*/ 164 w 164"/>
              <a:gd name="T25" fmla="*/ 107 h 128"/>
              <a:gd name="T26" fmla="*/ 164 w 164"/>
              <a:gd name="T27" fmla="*/ 22 h 128"/>
              <a:gd name="T28" fmla="*/ 82 w 164"/>
              <a:gd name="T29" fmla="*/ 0 h 128"/>
              <a:gd name="T30" fmla="*/ 143 w 164"/>
              <a:gd name="T31" fmla="*/ 62 h 128"/>
              <a:gd name="T32" fmla="*/ 110 w 164"/>
              <a:gd name="T33" fmla="*/ 71 h 128"/>
              <a:gd name="T34" fmla="*/ 110 w 164"/>
              <a:gd name="T35" fmla="*/ 55 h 128"/>
              <a:gd name="T36" fmla="*/ 143 w 164"/>
              <a:gd name="T37" fmla="*/ 46 h 128"/>
              <a:gd name="T38" fmla="*/ 143 w 164"/>
              <a:gd name="T39" fmla="*/ 6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4" h="128">
                <a:moveTo>
                  <a:pt x="82" y="0"/>
                </a:moveTo>
                <a:lnTo>
                  <a:pt x="0" y="22"/>
                </a:lnTo>
                <a:lnTo>
                  <a:pt x="0" y="22"/>
                </a:lnTo>
                <a:lnTo>
                  <a:pt x="0" y="107"/>
                </a:lnTo>
                <a:lnTo>
                  <a:pt x="76" y="128"/>
                </a:lnTo>
                <a:lnTo>
                  <a:pt x="76" y="43"/>
                </a:lnTo>
                <a:lnTo>
                  <a:pt x="22" y="28"/>
                </a:lnTo>
                <a:lnTo>
                  <a:pt x="82" y="12"/>
                </a:lnTo>
                <a:lnTo>
                  <a:pt x="141" y="28"/>
                </a:lnTo>
                <a:lnTo>
                  <a:pt x="141" y="28"/>
                </a:lnTo>
                <a:lnTo>
                  <a:pt x="88" y="43"/>
                </a:lnTo>
                <a:lnTo>
                  <a:pt x="88" y="128"/>
                </a:lnTo>
                <a:lnTo>
                  <a:pt x="164" y="107"/>
                </a:lnTo>
                <a:lnTo>
                  <a:pt x="164" y="22"/>
                </a:lnTo>
                <a:lnTo>
                  <a:pt x="82" y="0"/>
                </a:lnTo>
                <a:close/>
                <a:moveTo>
                  <a:pt x="143" y="62"/>
                </a:moveTo>
                <a:lnTo>
                  <a:pt x="110" y="71"/>
                </a:lnTo>
                <a:lnTo>
                  <a:pt x="110" y="55"/>
                </a:lnTo>
                <a:lnTo>
                  <a:pt x="143" y="46"/>
                </a:lnTo>
                <a:lnTo>
                  <a:pt x="143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27565" y="2149685"/>
            <a:ext cx="221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46487" y="2497862"/>
            <a:ext cx="257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DOLOR SIT AMET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760353" y="3001274"/>
            <a:ext cx="14131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542320" y="3150281"/>
            <a:ext cx="1849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66651" y="2678108"/>
            <a:ext cx="42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 bwMode="auto">
          <a:xfrm rot="20054367">
            <a:off x="1714191" y="1889527"/>
            <a:ext cx="1991838" cy="1988028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74202" y="2512178"/>
            <a:ext cx="872858" cy="827451"/>
            <a:chOff x="7556501" y="1998664"/>
            <a:chExt cx="274637" cy="260350"/>
          </a:xfrm>
          <a:solidFill>
            <a:schemeClr val="bg1"/>
          </a:solidFill>
        </p:grpSpPr>
        <p:sp>
          <p:nvSpPr>
            <p:cNvPr id="4" name="Freeform 247"/>
            <p:cNvSpPr>
              <a:spLocks noEditPoints="1"/>
            </p:cNvSpPr>
            <p:nvPr/>
          </p:nvSpPr>
          <p:spPr bwMode="auto">
            <a:xfrm>
              <a:off x="7710488" y="2149476"/>
              <a:ext cx="106363" cy="109538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248"/>
            <p:cNvSpPr/>
            <p:nvPr/>
          </p:nvSpPr>
          <p:spPr bwMode="auto">
            <a:xfrm>
              <a:off x="7556501" y="1998664"/>
              <a:ext cx="136525" cy="134938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249"/>
            <p:cNvSpPr/>
            <p:nvPr/>
          </p:nvSpPr>
          <p:spPr bwMode="auto">
            <a:xfrm>
              <a:off x="7573963" y="1998664"/>
              <a:ext cx="257175" cy="260350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AutoShape 13"/>
          <p:cNvSpPr/>
          <p:nvPr/>
        </p:nvSpPr>
        <p:spPr bwMode="auto">
          <a:xfrm rot="20054367">
            <a:off x="5130430" y="1911479"/>
            <a:ext cx="1991838" cy="1988028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" name="Freeform 251"/>
          <p:cNvSpPr>
            <a:spLocks noEditPoints="1"/>
          </p:cNvSpPr>
          <p:nvPr/>
        </p:nvSpPr>
        <p:spPr bwMode="auto">
          <a:xfrm>
            <a:off x="5687184" y="2576528"/>
            <a:ext cx="779148" cy="729026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3"/>
          <p:cNvSpPr/>
          <p:nvPr/>
        </p:nvSpPr>
        <p:spPr bwMode="auto">
          <a:xfrm rot="20054367">
            <a:off x="8593833" y="1928249"/>
            <a:ext cx="1991839" cy="1987484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0" name="Freeform 93"/>
          <p:cNvSpPr>
            <a:spLocks noEditPoints="1"/>
          </p:cNvSpPr>
          <p:nvPr/>
        </p:nvSpPr>
        <p:spPr bwMode="auto">
          <a:xfrm>
            <a:off x="9319125" y="2482681"/>
            <a:ext cx="541256" cy="727590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4511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4552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928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69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4615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4656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5206969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7134111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9061253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75366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75366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09464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243561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31297" y="2601185"/>
            <a:ext cx="3856498" cy="1666733"/>
            <a:chOff x="475488" y="1542757"/>
            <a:chExt cx="3856498" cy="1666733"/>
          </a:xfrm>
        </p:grpSpPr>
        <p:sp>
          <p:nvSpPr>
            <p:cNvPr id="40" name="矩形 39"/>
            <p:cNvSpPr/>
            <p:nvPr/>
          </p:nvSpPr>
          <p:spPr>
            <a:xfrm>
              <a:off x="475488" y="1542757"/>
              <a:ext cx="32549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研究背景及意义</a:t>
              </a:r>
              <a:endPara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75488" y="2255383"/>
              <a:ext cx="38564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本模板的所有素材和逻辑图表，均可自由编辑替换和移动。本模板的所有素材和逻辑图表，均可自由编辑替换和移动。本模板的所有素材和逻辑图表，均可自由编辑替换和移动。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654621" y="5258783"/>
            <a:ext cx="1121790" cy="735617"/>
            <a:chOff x="10711727" y="5976543"/>
            <a:chExt cx="1121790" cy="735617"/>
          </a:xfrm>
        </p:grpSpPr>
        <p:sp>
          <p:nvSpPr>
            <p:cNvPr id="43" name="椭圆 42"/>
            <p:cNvSpPr/>
            <p:nvPr/>
          </p:nvSpPr>
          <p:spPr>
            <a:xfrm>
              <a:off x="11174989" y="6053632"/>
              <a:ext cx="658528" cy="658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0711727" y="5976543"/>
              <a:ext cx="658528" cy="658528"/>
            </a:xfrm>
            <a:prstGeom prst="ellips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7309464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243561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2782132"/>
            <a:ext cx="4686300" cy="40758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93560" y="2199125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549167" y="2430520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937363" y="2264733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93560" y="3145270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549167" y="3376665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937363" y="3210878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93560" y="4071744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549167" y="4303139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937363" y="4137352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/>
          <p:cNvSpPr/>
          <p:nvPr/>
        </p:nvSpPr>
        <p:spPr>
          <a:xfrm>
            <a:off x="1270768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" name="Rounded Rectangle 11"/>
          <p:cNvSpPr/>
          <p:nvPr/>
        </p:nvSpPr>
        <p:spPr>
          <a:xfrm>
            <a:off x="4611448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13"/>
          <p:cNvSpPr/>
          <p:nvPr/>
        </p:nvSpPr>
        <p:spPr>
          <a:xfrm>
            <a:off x="8005741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Rounded Rectangle 15"/>
          <p:cNvSpPr/>
          <p:nvPr/>
        </p:nvSpPr>
        <p:spPr>
          <a:xfrm>
            <a:off x="1270768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" name="Rounded Rectangle 17"/>
          <p:cNvSpPr/>
          <p:nvPr/>
        </p:nvSpPr>
        <p:spPr>
          <a:xfrm>
            <a:off x="4611448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" name="Rounded Rectangle 19"/>
          <p:cNvSpPr/>
          <p:nvPr/>
        </p:nvSpPr>
        <p:spPr>
          <a:xfrm>
            <a:off x="8005741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" name="Freeform 44"/>
          <p:cNvSpPr>
            <a:spLocks noEditPoints="1"/>
          </p:cNvSpPr>
          <p:nvPr/>
        </p:nvSpPr>
        <p:spPr bwMode="auto">
          <a:xfrm>
            <a:off x="8293573" y="2533896"/>
            <a:ext cx="530078" cy="523493"/>
          </a:xfrm>
          <a:custGeom>
            <a:avLst/>
            <a:gdLst>
              <a:gd name="T0" fmla="*/ 114 w 121"/>
              <a:gd name="T1" fmla="*/ 89 h 119"/>
              <a:gd name="T2" fmla="*/ 88 w 121"/>
              <a:gd name="T3" fmla="*/ 62 h 119"/>
              <a:gd name="T4" fmla="*/ 71 w 121"/>
              <a:gd name="T5" fmla="*/ 58 h 119"/>
              <a:gd name="T6" fmla="*/ 61 w 121"/>
              <a:gd name="T7" fmla="*/ 48 h 119"/>
              <a:gd name="T8" fmla="*/ 56 w 121"/>
              <a:gd name="T9" fmla="*/ 33 h 119"/>
              <a:gd name="T10" fmla="*/ 30 w 121"/>
              <a:gd name="T11" fmla="*/ 6 h 119"/>
              <a:gd name="T12" fmla="*/ 7 w 121"/>
              <a:gd name="T13" fmla="*/ 6 h 119"/>
              <a:gd name="T14" fmla="*/ 7 w 121"/>
              <a:gd name="T15" fmla="*/ 29 h 119"/>
              <a:gd name="T16" fmla="*/ 33 w 121"/>
              <a:gd name="T17" fmla="*/ 56 h 119"/>
              <a:gd name="T18" fmla="*/ 51 w 121"/>
              <a:gd name="T19" fmla="*/ 60 h 119"/>
              <a:gd name="T20" fmla="*/ 60 w 121"/>
              <a:gd name="T21" fmla="*/ 70 h 119"/>
              <a:gd name="T22" fmla="*/ 65 w 121"/>
              <a:gd name="T23" fmla="*/ 85 h 119"/>
              <a:gd name="T24" fmla="*/ 91 w 121"/>
              <a:gd name="T25" fmla="*/ 112 h 119"/>
              <a:gd name="T26" fmla="*/ 114 w 121"/>
              <a:gd name="T27" fmla="*/ 112 h 119"/>
              <a:gd name="T28" fmla="*/ 114 w 121"/>
              <a:gd name="T29" fmla="*/ 89 h 119"/>
              <a:gd name="T30" fmla="*/ 36 w 121"/>
              <a:gd name="T31" fmla="*/ 51 h 119"/>
              <a:gd name="T32" fmla="*/ 12 w 121"/>
              <a:gd name="T33" fmla="*/ 27 h 119"/>
              <a:gd name="T34" fmla="*/ 11 w 121"/>
              <a:gd name="T35" fmla="*/ 11 h 119"/>
              <a:gd name="T36" fmla="*/ 27 w 121"/>
              <a:gd name="T37" fmla="*/ 12 h 119"/>
              <a:gd name="T38" fmla="*/ 51 w 121"/>
              <a:gd name="T39" fmla="*/ 36 h 119"/>
              <a:gd name="T40" fmla="*/ 54 w 121"/>
              <a:gd name="T41" fmla="*/ 42 h 119"/>
              <a:gd name="T42" fmla="*/ 43 w 121"/>
              <a:gd name="T43" fmla="*/ 42 h 119"/>
              <a:gd name="T44" fmla="*/ 43 w 121"/>
              <a:gd name="T45" fmla="*/ 53 h 119"/>
              <a:gd name="T46" fmla="*/ 45 w 121"/>
              <a:gd name="T47" fmla="*/ 54 h 119"/>
              <a:gd name="T48" fmla="*/ 36 w 121"/>
              <a:gd name="T49" fmla="*/ 51 h 119"/>
              <a:gd name="T50" fmla="*/ 110 w 121"/>
              <a:gd name="T51" fmla="*/ 107 h 119"/>
              <a:gd name="T52" fmla="*/ 94 w 121"/>
              <a:gd name="T53" fmla="*/ 107 h 119"/>
              <a:gd name="T54" fmla="*/ 70 w 121"/>
              <a:gd name="T55" fmla="*/ 83 h 119"/>
              <a:gd name="T56" fmla="*/ 67 w 121"/>
              <a:gd name="T57" fmla="*/ 76 h 119"/>
              <a:gd name="T58" fmla="*/ 71 w 121"/>
              <a:gd name="T59" fmla="*/ 80 h 119"/>
              <a:gd name="T60" fmla="*/ 82 w 121"/>
              <a:gd name="T61" fmla="*/ 80 h 119"/>
              <a:gd name="T62" fmla="*/ 82 w 121"/>
              <a:gd name="T63" fmla="*/ 69 h 119"/>
              <a:gd name="T64" fmla="*/ 77 w 121"/>
              <a:gd name="T65" fmla="*/ 64 h 119"/>
              <a:gd name="T66" fmla="*/ 85 w 121"/>
              <a:gd name="T67" fmla="*/ 68 h 119"/>
              <a:gd name="T68" fmla="*/ 109 w 121"/>
              <a:gd name="T69" fmla="*/ 92 h 119"/>
              <a:gd name="T70" fmla="*/ 110 w 121"/>
              <a:gd name="T71" fmla="*/ 10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1" h="119">
                <a:moveTo>
                  <a:pt x="114" y="89"/>
                </a:moveTo>
                <a:cubicBezTo>
                  <a:pt x="88" y="62"/>
                  <a:pt x="88" y="62"/>
                  <a:pt x="88" y="62"/>
                </a:cubicBezTo>
                <a:cubicBezTo>
                  <a:pt x="83" y="58"/>
                  <a:pt x="77" y="57"/>
                  <a:pt x="71" y="58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3"/>
                  <a:pt x="61" y="37"/>
                  <a:pt x="56" y="3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0"/>
                  <a:pt x="13" y="0"/>
                  <a:pt x="7" y="6"/>
                </a:cubicBezTo>
                <a:cubicBezTo>
                  <a:pt x="0" y="13"/>
                  <a:pt x="0" y="23"/>
                  <a:pt x="7" y="2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61"/>
                  <a:pt x="45" y="62"/>
                  <a:pt x="51" y="6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75"/>
                  <a:pt x="60" y="81"/>
                  <a:pt x="65" y="85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8" y="119"/>
                  <a:pt x="108" y="119"/>
                  <a:pt x="114" y="112"/>
                </a:cubicBezTo>
                <a:cubicBezTo>
                  <a:pt x="121" y="106"/>
                  <a:pt x="121" y="95"/>
                  <a:pt x="114" y="89"/>
                </a:cubicBezTo>
                <a:close/>
                <a:moveTo>
                  <a:pt x="36" y="51"/>
                </a:moveTo>
                <a:cubicBezTo>
                  <a:pt x="12" y="27"/>
                  <a:pt x="12" y="27"/>
                  <a:pt x="12" y="27"/>
                </a:cubicBezTo>
                <a:cubicBezTo>
                  <a:pt x="7" y="22"/>
                  <a:pt x="7" y="15"/>
                  <a:pt x="11" y="11"/>
                </a:cubicBezTo>
                <a:cubicBezTo>
                  <a:pt x="16" y="7"/>
                  <a:pt x="23" y="7"/>
                  <a:pt x="27" y="12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37"/>
                  <a:pt x="54" y="40"/>
                  <a:pt x="54" y="42"/>
                </a:cubicBezTo>
                <a:cubicBezTo>
                  <a:pt x="51" y="39"/>
                  <a:pt x="46" y="39"/>
                  <a:pt x="43" y="42"/>
                </a:cubicBezTo>
                <a:cubicBezTo>
                  <a:pt x="40" y="45"/>
                  <a:pt x="40" y="50"/>
                  <a:pt x="43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2" y="54"/>
                  <a:pt x="38" y="53"/>
                  <a:pt x="36" y="51"/>
                </a:cubicBezTo>
                <a:close/>
                <a:moveTo>
                  <a:pt x="110" y="107"/>
                </a:moveTo>
                <a:cubicBezTo>
                  <a:pt x="105" y="111"/>
                  <a:pt x="98" y="111"/>
                  <a:pt x="94" y="107"/>
                </a:cubicBezTo>
                <a:cubicBezTo>
                  <a:pt x="70" y="83"/>
                  <a:pt x="70" y="83"/>
                  <a:pt x="70" y="83"/>
                </a:cubicBezTo>
                <a:cubicBezTo>
                  <a:pt x="68" y="81"/>
                  <a:pt x="67" y="78"/>
                  <a:pt x="67" y="76"/>
                </a:cubicBezTo>
                <a:cubicBezTo>
                  <a:pt x="71" y="80"/>
                  <a:pt x="71" y="80"/>
                  <a:pt x="71" y="80"/>
                </a:cubicBezTo>
                <a:cubicBezTo>
                  <a:pt x="74" y="83"/>
                  <a:pt x="79" y="83"/>
                  <a:pt x="82" y="80"/>
                </a:cubicBezTo>
                <a:cubicBezTo>
                  <a:pt x="85" y="77"/>
                  <a:pt x="85" y="72"/>
                  <a:pt x="82" y="69"/>
                </a:cubicBezTo>
                <a:cubicBezTo>
                  <a:pt x="77" y="64"/>
                  <a:pt x="77" y="64"/>
                  <a:pt x="77" y="64"/>
                </a:cubicBezTo>
                <a:cubicBezTo>
                  <a:pt x="80" y="64"/>
                  <a:pt x="83" y="65"/>
                  <a:pt x="85" y="68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14" y="96"/>
                  <a:pt x="114" y="103"/>
                  <a:pt x="11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24"/>
          <p:cNvGrpSpPr/>
          <p:nvPr/>
        </p:nvGrpSpPr>
        <p:grpSpPr>
          <a:xfrm>
            <a:off x="4892695" y="2547065"/>
            <a:ext cx="543247" cy="497152"/>
            <a:chOff x="6726389" y="1486674"/>
            <a:chExt cx="411805" cy="376863"/>
          </a:xfrm>
          <a:solidFill>
            <a:schemeClr val="bg1"/>
          </a:solidFill>
        </p:grpSpPr>
        <p:sp>
          <p:nvSpPr>
            <p:cNvPr id="10" name="Oval 52@|1FFC:0|FBC:0|LFC:0|LBC:16777215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53@|1FFC:0|FBC:0|LFC:0|LBC:16777215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54@|5FFC:0|FBC:0|LFC:0|LBC:16777215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Freeform 55"/>
          <p:cNvSpPr>
            <a:spLocks noEditPoints="1"/>
          </p:cNvSpPr>
          <p:nvPr/>
        </p:nvSpPr>
        <p:spPr bwMode="auto">
          <a:xfrm>
            <a:off x="1540493" y="4278674"/>
            <a:ext cx="566292" cy="592632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29"/>
          <p:cNvGrpSpPr/>
          <p:nvPr/>
        </p:nvGrpSpPr>
        <p:grpSpPr>
          <a:xfrm>
            <a:off x="4950313" y="4316126"/>
            <a:ext cx="428013" cy="536662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15" name="Freeform 80@|5FFC:0|FBC:0|LFC:0|LBC:16777215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81@|5FFC:0|FBC:0|LFC:0|LBC:16777215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82@|5FFC:0|FBC:0|LFC:0|LBC:16777215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3@|1FFC:0|FBC:0|LFC:0|LBC:16777215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8295220" y="4431769"/>
            <a:ext cx="526783" cy="286440"/>
            <a:chOff x="7682273" y="3211260"/>
            <a:chExt cx="399324" cy="217134"/>
          </a:xfrm>
          <a:solidFill>
            <a:schemeClr val="bg1"/>
          </a:solidFill>
        </p:grpSpPr>
        <p:sp>
          <p:nvSpPr>
            <p:cNvPr id="20" name="Freeform 98@|5FFC:0|FBC:0|LFC:16777215|LBC:16777215"/>
            <p:cNvSpPr>
              <a:spLocks noEditPoints="1"/>
            </p:cNvSpPr>
            <p:nvPr/>
          </p:nvSpPr>
          <p:spPr bwMode="auto">
            <a:xfrm>
              <a:off x="7682273" y="3211260"/>
              <a:ext cx="289511" cy="217134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7 w 87"/>
                <a:gd name="T5" fmla="*/ 17 h 65"/>
                <a:gd name="T6" fmla="*/ 7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0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6" y="33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0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0" y="9"/>
                  </a:cubicBezTo>
                  <a:cubicBezTo>
                    <a:pt x="25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99@|5FFC:0|FBC:0|LFC:16777215|LBC:16777215"/>
            <p:cNvSpPr>
              <a:spLocks noEditPoints="1"/>
            </p:cNvSpPr>
            <p:nvPr/>
          </p:nvSpPr>
          <p:spPr bwMode="auto">
            <a:xfrm>
              <a:off x="7981766" y="3368493"/>
              <a:ext cx="99831" cy="32446"/>
            </a:xfrm>
            <a:custGeom>
              <a:avLst/>
              <a:gdLst>
                <a:gd name="T0" fmla="*/ 0 w 30"/>
                <a:gd name="T1" fmla="*/ 10 h 10"/>
                <a:gd name="T2" fmla="*/ 30 w 30"/>
                <a:gd name="T3" fmla="*/ 10 h 10"/>
                <a:gd name="T4" fmla="*/ 30 w 30"/>
                <a:gd name="T5" fmla="*/ 0 h 10"/>
                <a:gd name="T6" fmla="*/ 0 w 30"/>
                <a:gd name="T7" fmla="*/ 0 h 10"/>
                <a:gd name="T8" fmla="*/ 0 w 30"/>
                <a:gd name="T9" fmla="*/ 10 h 10"/>
                <a:gd name="T10" fmla="*/ 25 w 30"/>
                <a:gd name="T11" fmla="*/ 2 h 10"/>
                <a:gd name="T12" fmla="*/ 28 w 30"/>
                <a:gd name="T13" fmla="*/ 5 h 10"/>
                <a:gd name="T14" fmla="*/ 25 w 30"/>
                <a:gd name="T15" fmla="*/ 8 h 10"/>
                <a:gd name="T16" fmla="*/ 22 w 30"/>
                <a:gd name="T17" fmla="*/ 5 h 10"/>
                <a:gd name="T18" fmla="*/ 25 w 3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5" y="2"/>
                  </a:moveTo>
                  <a:cubicBezTo>
                    <a:pt x="27" y="2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2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0@|5FFC:0|FBC:0|LFC:16777215|LBC:16777215"/>
            <p:cNvSpPr>
              <a:spLocks noEditPoints="1"/>
            </p:cNvSpPr>
            <p:nvPr/>
          </p:nvSpPr>
          <p:spPr bwMode="auto">
            <a:xfrm>
              <a:off x="7981766" y="3276150"/>
              <a:ext cx="99831" cy="32446"/>
            </a:xfrm>
            <a:custGeom>
              <a:avLst/>
              <a:gdLst>
                <a:gd name="T0" fmla="*/ 0 w 30"/>
                <a:gd name="T1" fmla="*/ 0 h 10"/>
                <a:gd name="T2" fmla="*/ 0 w 30"/>
                <a:gd name="T3" fmla="*/ 10 h 10"/>
                <a:gd name="T4" fmla="*/ 30 w 30"/>
                <a:gd name="T5" fmla="*/ 10 h 10"/>
                <a:gd name="T6" fmla="*/ 30 w 30"/>
                <a:gd name="T7" fmla="*/ 0 h 10"/>
                <a:gd name="T8" fmla="*/ 0 w 30"/>
                <a:gd name="T9" fmla="*/ 0 h 10"/>
                <a:gd name="T10" fmla="*/ 25 w 30"/>
                <a:gd name="T11" fmla="*/ 8 h 10"/>
                <a:gd name="T12" fmla="*/ 22 w 30"/>
                <a:gd name="T13" fmla="*/ 5 h 10"/>
                <a:gd name="T14" fmla="*/ 25 w 30"/>
                <a:gd name="T15" fmla="*/ 3 h 10"/>
                <a:gd name="T16" fmla="*/ 28 w 30"/>
                <a:gd name="T17" fmla="*/ 5 h 10"/>
                <a:gd name="T18" fmla="*/ 25 w 30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  <a:moveTo>
                    <a:pt x="25" y="8"/>
                  </a:move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1540493" y="2476279"/>
            <a:ext cx="566292" cy="638727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24" name="Freeform 147@|5FFC:0|FBC:0|LFC:0|LBC:16777215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48@|5FFC:0|FBC:0|LFC:0|LBC:16777215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49@|5FFC:0|FBC:0|LFC:0|LBC:16777215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13"/>
          <p:cNvSpPr txBox="1"/>
          <p:nvPr/>
        </p:nvSpPr>
        <p:spPr>
          <a:xfrm>
            <a:off x="2507384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492659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845708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830983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218062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203337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507384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492659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845708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5830983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218062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203337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2740" y="3634901"/>
            <a:ext cx="324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19096" y="4342787"/>
            <a:ext cx="295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Review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主题">
  <a:themeElements>
    <a:clrScheme name="黑3图表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F3F"/>
      </a:accent1>
      <a:accent2>
        <a:srgbClr val="3F3F3F"/>
      </a:accent2>
      <a:accent3>
        <a:srgbClr val="3F3F3F"/>
      </a:accent3>
      <a:accent4>
        <a:srgbClr val="3F3F3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2710</Words>
  <Application>WPS 演示</Application>
  <PresentationFormat>宽屏</PresentationFormat>
  <Paragraphs>336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宋体</vt:lpstr>
      <vt:lpstr>Wingdings</vt:lpstr>
      <vt:lpstr>幼圆</vt:lpstr>
      <vt:lpstr>微软雅黑</vt:lpstr>
      <vt:lpstr>Calibri</vt:lpstr>
      <vt:lpstr>Calibri Light</vt:lpstr>
      <vt:lpstr>Bookman Old Style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9</cp:revision>
  <dcterms:created xsi:type="dcterms:W3CDTF">2016-05-17T23:28:00Z</dcterms:created>
  <dcterms:modified xsi:type="dcterms:W3CDTF">2017-06-11T22:45:01Z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