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6"/>
  </p:handoutMasterIdLst>
  <p:sldIdLst>
    <p:sldId id="342" r:id="rId3"/>
    <p:sldId id="338" r:id="rId5"/>
    <p:sldId id="335" r:id="rId6"/>
    <p:sldId id="266" r:id="rId7"/>
    <p:sldId id="278" r:id="rId8"/>
    <p:sldId id="344" r:id="rId9"/>
    <p:sldId id="316" r:id="rId10"/>
    <p:sldId id="272" r:id="rId11"/>
    <p:sldId id="318" r:id="rId12"/>
    <p:sldId id="339" r:id="rId13"/>
    <p:sldId id="309" r:id="rId14"/>
    <p:sldId id="310" r:id="rId15"/>
    <p:sldId id="311" r:id="rId16"/>
    <p:sldId id="346" r:id="rId17"/>
    <p:sldId id="312" r:id="rId18"/>
    <p:sldId id="285" r:id="rId19"/>
    <p:sldId id="313" r:id="rId20"/>
    <p:sldId id="340" r:id="rId21"/>
    <p:sldId id="307" r:id="rId22"/>
    <p:sldId id="314" r:id="rId23"/>
    <p:sldId id="317" r:id="rId24"/>
    <p:sldId id="283" r:id="rId25"/>
    <p:sldId id="308" r:id="rId26"/>
    <p:sldId id="279" r:id="rId27"/>
    <p:sldId id="341" r:id="rId28"/>
    <p:sldId id="281" r:id="rId29"/>
    <p:sldId id="319" r:id="rId30"/>
    <p:sldId id="289" r:id="rId31"/>
    <p:sldId id="290" r:id="rId32"/>
    <p:sldId id="275" r:id="rId33"/>
    <p:sldId id="273" r:id="rId34"/>
    <p:sldId id="343" r:id="rId35"/>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00"/>
    <a:srgbClr val="E73A1C"/>
    <a:srgbClr val="21A247"/>
    <a:srgbClr val="00BE9C"/>
    <a:srgbClr val="005F4E"/>
    <a:srgbClr val="4F5962"/>
    <a:srgbClr val="293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85017" autoAdjust="0"/>
  </p:normalViewPr>
  <p:slideViewPr>
    <p:cSldViewPr snapToGrid="0" snapToObjects="1">
      <p:cViewPr>
        <p:scale>
          <a:sx n="75" d="100"/>
          <a:sy n="75" d="100"/>
        </p:scale>
        <p:origin x="624" y="552"/>
      </p:cViewPr>
      <p:guideLst/>
    </p:cSldViewPr>
  </p:slideViewPr>
  <p:notesTextViewPr>
    <p:cViewPr>
      <p:scale>
        <a:sx n="3" d="2"/>
        <a:sy n="3" d="2"/>
      </p:scale>
      <p:origin x="0" y="0"/>
    </p:cViewPr>
  </p:notesTextViewPr>
  <p:sorterViewPr>
    <p:cViewPr>
      <p:scale>
        <a:sx n="40" d="100"/>
        <a:sy n="40"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 y="4312"/>
            <a:ext cx="12191238" cy="6859603"/>
          </a:xfrm>
          <a:prstGeom prst="rect">
            <a:avLst/>
          </a:prstGeom>
        </p:spPr>
      </p:pic>
    </p:spTree>
  </p:cSld>
  <p:clrMapOvr>
    <a:masterClrMapping/>
  </p:clrMapOvr>
  <p:transition spd="med">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4592" t="4191" r="1089" b="1490"/>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193" y="382670"/>
            <a:ext cx="425533" cy="45064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任意多边形 3"/>
          <p:cNvSpPr/>
          <p:nvPr userDrawn="1"/>
        </p:nvSpPr>
        <p:spPr bwMode="auto">
          <a:xfrm rot="11410098" flipV="1">
            <a:off x="-394554" y="-205463"/>
            <a:ext cx="1996008" cy="2486892"/>
          </a:xfrm>
          <a:custGeom>
            <a:avLst/>
            <a:gdLst>
              <a:gd name="connsiteX0" fmla="*/ 0 w 1996008"/>
              <a:gd name="connsiteY0" fmla="*/ 0 h 2486892"/>
              <a:gd name="connsiteX1" fmla="*/ 1395506 w 1996008"/>
              <a:gd name="connsiteY1" fmla="*/ 2380570 h 2486892"/>
              <a:gd name="connsiteX2" fmla="*/ 1988303 w 1996008"/>
              <a:gd name="connsiteY2" fmla="*/ 2486892 h 2486892"/>
              <a:gd name="connsiteX3" fmla="*/ 1996008 w 1996008"/>
              <a:gd name="connsiteY3" fmla="*/ 2482035 h 2486892"/>
            </a:gdLst>
            <a:ahLst/>
            <a:cxnLst>
              <a:cxn ang="0">
                <a:pos x="connsiteX0" y="connsiteY0"/>
              </a:cxn>
              <a:cxn ang="0">
                <a:pos x="connsiteX1" y="connsiteY1"/>
              </a:cxn>
              <a:cxn ang="0">
                <a:pos x="connsiteX2" y="connsiteY2"/>
              </a:cxn>
              <a:cxn ang="0">
                <a:pos x="connsiteX3" y="connsiteY3"/>
              </a:cxn>
            </a:cxnLst>
            <a:rect l="l" t="t" r="r" b="b"/>
            <a:pathLst>
              <a:path w="1996008" h="2486892">
                <a:moveTo>
                  <a:pt x="0" y="0"/>
                </a:moveTo>
                <a:lnTo>
                  <a:pt x="1395506" y="2380570"/>
                </a:lnTo>
                <a:lnTo>
                  <a:pt x="1988303" y="2486892"/>
                </a:lnTo>
                <a:lnTo>
                  <a:pt x="1996008" y="248203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5" name="任意多边形 4"/>
          <p:cNvSpPr/>
          <p:nvPr userDrawn="1"/>
        </p:nvSpPr>
        <p:spPr bwMode="auto">
          <a:xfrm rot="11410098" flipV="1">
            <a:off x="7965" y="-169650"/>
            <a:ext cx="1596553" cy="2416629"/>
          </a:xfrm>
          <a:custGeom>
            <a:avLst/>
            <a:gdLst>
              <a:gd name="connsiteX0" fmla="*/ 0 w 1596553"/>
              <a:gd name="connsiteY0" fmla="*/ 0 h 2416629"/>
              <a:gd name="connsiteX1" fmla="*/ 1395506 w 1596553"/>
              <a:gd name="connsiteY1" fmla="*/ 2380570 h 2416629"/>
              <a:gd name="connsiteX2" fmla="*/ 1596553 w 1596553"/>
              <a:gd name="connsiteY2" fmla="*/ 2416629 h 2416629"/>
            </a:gdLst>
            <a:ahLst/>
            <a:cxnLst>
              <a:cxn ang="0">
                <a:pos x="connsiteX0" y="connsiteY0"/>
              </a:cxn>
              <a:cxn ang="0">
                <a:pos x="connsiteX1" y="connsiteY1"/>
              </a:cxn>
              <a:cxn ang="0">
                <a:pos x="connsiteX2" y="connsiteY2"/>
              </a:cxn>
            </a:cxnLst>
            <a:rect l="l" t="t" r="r" b="b"/>
            <a:pathLst>
              <a:path w="1596553" h="2416629">
                <a:moveTo>
                  <a:pt x="0" y="0"/>
                </a:moveTo>
                <a:lnTo>
                  <a:pt x="1395506" y="2380570"/>
                </a:lnTo>
                <a:lnTo>
                  <a:pt x="1596553" y="2416629"/>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sp>
        <p:nvSpPr>
          <p:cNvPr id="6" name="任意多边形 5"/>
          <p:cNvSpPr/>
          <p:nvPr userDrawn="1"/>
        </p:nvSpPr>
        <p:spPr bwMode="auto">
          <a:xfrm flipH="1">
            <a:off x="-97121" y="0"/>
            <a:ext cx="1896042" cy="1644054"/>
          </a:xfrm>
          <a:custGeom>
            <a:avLst/>
            <a:gdLst>
              <a:gd name="connsiteX0" fmla="*/ 6071373 w 6071373"/>
              <a:gd name="connsiteY0" fmla="*/ 0 h 5264475"/>
              <a:gd name="connsiteX1" fmla="*/ 0 w 6071373"/>
              <a:gd name="connsiteY1" fmla="*/ 0 h 5264475"/>
              <a:gd name="connsiteX2" fmla="*/ 6071373 w 6071373"/>
              <a:gd name="connsiteY2" fmla="*/ 5264475 h 5264475"/>
            </a:gdLst>
            <a:ahLst/>
            <a:cxnLst>
              <a:cxn ang="0">
                <a:pos x="connsiteX0" y="connsiteY0"/>
              </a:cxn>
              <a:cxn ang="0">
                <a:pos x="connsiteX1" y="connsiteY1"/>
              </a:cxn>
              <a:cxn ang="0">
                <a:pos x="connsiteX2" y="connsiteY2"/>
              </a:cxn>
            </a:cxnLst>
            <a:rect l="l" t="t" r="r" b="b"/>
            <a:pathLst>
              <a:path w="6071373" h="5264475">
                <a:moveTo>
                  <a:pt x="6071373" y="0"/>
                </a:moveTo>
                <a:lnTo>
                  <a:pt x="0" y="0"/>
                </a:lnTo>
                <a:lnTo>
                  <a:pt x="6071373" y="5264475"/>
                </a:lnTo>
                <a:close/>
              </a:path>
            </a:pathLst>
          </a:custGeom>
          <a:blipFill dpi="0" rotWithShape="0">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AF2BDD6-1575-4E5E-8A70-9F51581786A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2F5E085-9C42-46FD-B968-4E41ABA7816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microsoft.com/office/2007/relationships/hdphoto" Target="../media/hdphoto1.wdp"/><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hyperlink" Target="http://www.rapidesign.c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tags" Target="../tags/tag9.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bwMode="auto">
          <a:xfrm>
            <a:off x="7124700"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1"/>
            <a:srcRect/>
            <a:tile tx="0" ty="-25400" sx="100000" sy="100000" flip="none" algn="r"/>
          </a:blipFill>
          <a:ln>
            <a:noFill/>
          </a:ln>
        </p:spPr>
        <p:txBody>
          <a:bodyPr vert="horz" wrap="square" lIns="91440" tIns="45720" rIns="91440" bIns="45720" numCol="1" anchor="t" anchorCtr="0" compatLnSpc="1">
            <a:noAutofit/>
          </a:bodyPr>
          <a:lstStyle/>
          <a:p>
            <a:endParaRPr lang="zh-CN" altLang="en-US"/>
          </a:p>
        </p:txBody>
      </p:sp>
      <p:sp>
        <p:nvSpPr>
          <p:cNvPr id="11" name="Freeform 11"/>
          <p:cNvSpPr/>
          <p:nvPr/>
        </p:nvSpPr>
        <p:spPr bwMode="auto">
          <a:xfrm>
            <a:off x="7124700"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sp>
        <p:nvSpPr>
          <p:cNvPr id="23" name="任意多边形 22"/>
          <p:cNvSpPr/>
          <p:nvPr/>
        </p:nvSpPr>
        <p:spPr bwMode="auto">
          <a:xfrm>
            <a:off x="0" y="2933200"/>
            <a:ext cx="3602755" cy="3946573"/>
          </a:xfrm>
          <a:custGeom>
            <a:avLst/>
            <a:gdLst>
              <a:gd name="connsiteX0" fmla="*/ 0 w 3602755"/>
              <a:gd name="connsiteY0" fmla="*/ 0 h 3946573"/>
              <a:gd name="connsiteX1" fmla="*/ 3602755 w 3602755"/>
              <a:gd name="connsiteY1" fmla="*/ 3946573 h 3946573"/>
              <a:gd name="connsiteX2" fmla="*/ 0 w 3602755"/>
              <a:gd name="connsiteY2" fmla="*/ 3946573 h 3946573"/>
            </a:gdLst>
            <a:ahLst/>
            <a:cxnLst>
              <a:cxn ang="0">
                <a:pos x="connsiteX0" y="connsiteY0"/>
              </a:cxn>
              <a:cxn ang="0">
                <a:pos x="connsiteX1" y="connsiteY1"/>
              </a:cxn>
              <a:cxn ang="0">
                <a:pos x="connsiteX2" y="connsiteY2"/>
              </a:cxn>
            </a:cxnLst>
            <a:rect l="l" t="t" r="r" b="b"/>
            <a:pathLst>
              <a:path w="3602755" h="3946573">
                <a:moveTo>
                  <a:pt x="0" y="0"/>
                </a:moveTo>
                <a:lnTo>
                  <a:pt x="3602755" y="3946573"/>
                </a:lnTo>
                <a:lnTo>
                  <a:pt x="0" y="3946573"/>
                </a:lnTo>
                <a:close/>
              </a:path>
            </a:pathLst>
          </a:custGeom>
          <a:blipFill>
            <a:blip r:embed="rId2"/>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32" name="组合 31"/>
          <p:cNvGrpSpPr/>
          <p:nvPr/>
        </p:nvGrpSpPr>
        <p:grpSpPr>
          <a:xfrm rot="21063940">
            <a:off x="456862" y="2516105"/>
            <a:ext cx="5421112" cy="6307053"/>
            <a:chOff x="0" y="2933200"/>
            <a:chExt cx="2760663" cy="4586288"/>
          </a:xfrm>
        </p:grpSpPr>
        <p:sp>
          <p:nvSpPr>
            <p:cNvPr id="8" name="Freeform 8"/>
            <p:cNvSpPr/>
            <p:nvPr/>
          </p:nvSpPr>
          <p:spPr bwMode="auto">
            <a:xfrm>
              <a:off x="0" y="2933200"/>
              <a:ext cx="2760663" cy="4471988"/>
            </a:xfrm>
            <a:custGeom>
              <a:avLst/>
              <a:gdLst>
                <a:gd name="T0" fmla="*/ 1739 w 1739"/>
                <a:gd name="T1" fmla="*/ 2637 h 2817"/>
                <a:gd name="T2" fmla="*/ 1435 w 1739"/>
                <a:gd name="T3" fmla="*/ 2817 h 2817"/>
                <a:gd name="T4" fmla="*/ 0 w 1739"/>
                <a:gd name="T5" fmla="*/ 0 h 2817"/>
                <a:gd name="T6" fmla="*/ 1739 w 1739"/>
                <a:gd name="T7" fmla="*/ 2637 h 2817"/>
              </a:gdLst>
              <a:ahLst/>
              <a:cxnLst>
                <a:cxn ang="0">
                  <a:pos x="T0" y="T1"/>
                </a:cxn>
                <a:cxn ang="0">
                  <a:pos x="T2" y="T3"/>
                </a:cxn>
                <a:cxn ang="0">
                  <a:pos x="T4" y="T5"/>
                </a:cxn>
                <a:cxn ang="0">
                  <a:pos x="T6" y="T7"/>
                </a:cxn>
              </a:cxnLst>
              <a:rect l="0" t="0" r="r" b="b"/>
              <a:pathLst>
                <a:path w="1739" h="2817">
                  <a:moveTo>
                    <a:pt x="1739" y="2637"/>
                  </a:moveTo>
                  <a:lnTo>
                    <a:pt x="1435" y="2817"/>
                  </a:lnTo>
                  <a:lnTo>
                    <a:pt x="0" y="0"/>
                  </a:lnTo>
                  <a:lnTo>
                    <a:pt x="1739" y="2637"/>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0" y="2933200"/>
              <a:ext cx="2532063" cy="4586288"/>
            </a:xfrm>
            <a:custGeom>
              <a:avLst/>
              <a:gdLst>
                <a:gd name="T0" fmla="*/ 1595 w 1595"/>
                <a:gd name="T1" fmla="*/ 2723 h 2889"/>
                <a:gd name="T2" fmla="*/ 1281 w 1595"/>
                <a:gd name="T3" fmla="*/ 2889 h 2889"/>
                <a:gd name="T4" fmla="*/ 0 w 1595"/>
                <a:gd name="T5" fmla="*/ 0 h 2889"/>
                <a:gd name="T6" fmla="*/ 1595 w 1595"/>
                <a:gd name="T7" fmla="*/ 2723 h 2889"/>
              </a:gdLst>
              <a:ahLst/>
              <a:cxnLst>
                <a:cxn ang="0">
                  <a:pos x="T0" y="T1"/>
                </a:cxn>
                <a:cxn ang="0">
                  <a:pos x="T2" y="T3"/>
                </a:cxn>
                <a:cxn ang="0">
                  <a:pos x="T4" y="T5"/>
                </a:cxn>
                <a:cxn ang="0">
                  <a:pos x="T6" y="T7"/>
                </a:cxn>
              </a:cxnLst>
              <a:rect l="0" t="0" r="r" b="b"/>
              <a:pathLst>
                <a:path w="1595" h="2889">
                  <a:moveTo>
                    <a:pt x="1595" y="2723"/>
                  </a:moveTo>
                  <a:lnTo>
                    <a:pt x="1281" y="2889"/>
                  </a:lnTo>
                  <a:lnTo>
                    <a:pt x="0" y="0"/>
                  </a:lnTo>
                  <a:lnTo>
                    <a:pt x="1595" y="2723"/>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sp>
        <p:nvSpPr>
          <p:cNvPr id="15" name="矩形 17"/>
          <p:cNvSpPr>
            <a:spLocks noChangeArrowheads="1"/>
          </p:cNvSpPr>
          <p:nvPr/>
        </p:nvSpPr>
        <p:spPr bwMode="auto">
          <a:xfrm>
            <a:off x="6410325" y="5617845"/>
            <a:ext cx="196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rgbClr val="C00000"/>
                </a:solidFill>
                <a:latin typeface="微软雅黑" panose="020B0503020204020204" pitchFamily="34" charset="-122"/>
                <a:ea typeface="微软雅黑" panose="020B0503020204020204" pitchFamily="34" charset="-122"/>
                <a:cs typeface="+mn-ea"/>
                <a:sym typeface="+mn-lt"/>
              </a:rPr>
              <a:t>汇报：</a:t>
            </a:r>
            <a:r>
              <a:rPr lang="zh-CN" altLang="en-US" dirty="0" smtClean="0">
                <a:solidFill>
                  <a:srgbClr val="C00000"/>
                </a:solidFill>
                <a:latin typeface="微软雅黑" panose="020B0503020204020204" pitchFamily="34" charset="-122"/>
                <a:ea typeface="微软雅黑" panose="020B0503020204020204" pitchFamily="34" charset="-122"/>
                <a:cs typeface="+mj-ea"/>
                <a:sym typeface="+mn-lt"/>
              </a:rPr>
              <a:t>亮亮图文</a:t>
            </a:r>
            <a:endParaRPr lang="zh-CN" altLang="en-US" dirty="0" smtClean="0">
              <a:solidFill>
                <a:srgbClr val="C00000"/>
              </a:solidFill>
              <a:latin typeface="微软雅黑" panose="020B0503020204020204" pitchFamily="34" charset="-122"/>
              <a:ea typeface="微软雅黑" panose="020B0503020204020204" pitchFamily="34" charset="-122"/>
              <a:cs typeface="+mj-ea"/>
              <a:sym typeface="+mn-lt"/>
            </a:endParaRPr>
          </a:p>
        </p:txBody>
      </p:sp>
      <p:sp>
        <p:nvSpPr>
          <p:cNvPr id="18" name="TextBox 61"/>
          <p:cNvSpPr txBox="1"/>
          <p:nvPr/>
        </p:nvSpPr>
        <p:spPr>
          <a:xfrm>
            <a:off x="669049" y="2923095"/>
            <a:ext cx="8454528" cy="830997"/>
          </a:xfrm>
          <a:prstGeom prst="rect">
            <a:avLst/>
          </a:prstGeom>
          <a:noFill/>
        </p:spPr>
        <p:txBody>
          <a:bodyPr wrap="square" rtlCol="0">
            <a:spAutoFit/>
          </a:bodyPr>
          <a:lstStyle>
            <a:defPPr>
              <a:defRPr lang="zh-CN"/>
            </a:defPPr>
            <a:lvl1pPr>
              <a:defRPr sz="2800" b="1">
                <a:solidFill>
                  <a:srgbClr val="C00000"/>
                </a:solidFill>
                <a:effectLst>
                  <a:innerShdw blurRad="63500" dist="50800" dir="13500000">
                    <a:prstClr val="black">
                      <a:alpha val="50000"/>
                    </a:prstClr>
                  </a:innerShdw>
                </a:effectLst>
                <a:latin typeface="+mj-ea"/>
                <a:ea typeface="+mj-ea"/>
              </a:defRPr>
            </a:lvl1pPr>
          </a:lstStyle>
          <a:p>
            <a:pPr algn="ctr"/>
            <a:r>
              <a:rPr lang="en-US" altLang="zh-CN" sz="4800" dirty="0" smtClean="0">
                <a:effectLst/>
              </a:rPr>
              <a:t>120</a:t>
            </a:r>
            <a:r>
              <a:rPr lang="zh-CN" altLang="en-US" sz="4800" dirty="0">
                <a:effectLst/>
              </a:rPr>
              <a:t>急救医疗救护</a:t>
            </a:r>
            <a:r>
              <a:rPr lang="zh-CN" altLang="en-US" sz="4800" dirty="0" smtClean="0">
                <a:effectLst/>
              </a:rPr>
              <a:t>系统专用</a:t>
            </a:r>
            <a:endParaRPr lang="zh-CN" altLang="en-US" sz="4800" dirty="0">
              <a:effectLst/>
            </a:endParaRPr>
          </a:p>
        </p:txBody>
      </p:sp>
      <p:sp>
        <p:nvSpPr>
          <p:cNvPr id="19" name="矩形 17"/>
          <p:cNvSpPr>
            <a:spLocks noChangeArrowheads="1"/>
          </p:cNvSpPr>
          <p:nvPr/>
        </p:nvSpPr>
        <p:spPr bwMode="auto">
          <a:xfrm>
            <a:off x="2626702" y="3695481"/>
            <a:ext cx="4539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rgbClr val="C00000"/>
                </a:solidFill>
                <a:latin typeface="+mj-ea"/>
                <a:ea typeface="+mj-ea"/>
                <a:cs typeface="+mn-ea"/>
                <a:sym typeface="+mn-lt"/>
              </a:rPr>
              <a:t>此处输入您</a:t>
            </a:r>
            <a:r>
              <a:rPr lang="zh-CN" altLang="en-US" sz="2000" dirty="0" smtClean="0">
                <a:solidFill>
                  <a:srgbClr val="C00000"/>
                </a:solidFill>
                <a:latin typeface="+mj-ea"/>
                <a:ea typeface="+mj-ea"/>
                <a:cs typeface="+mn-ea"/>
                <a:sym typeface="+mn-lt"/>
              </a:rPr>
              <a:t>的科室或者针对性项目名称</a:t>
            </a:r>
            <a:endParaRPr lang="zh-CN" altLang="en-US" sz="2000" dirty="0">
              <a:solidFill>
                <a:srgbClr val="C00000"/>
              </a:solidFill>
              <a:latin typeface="+mj-ea"/>
              <a:ea typeface="+mj-ea"/>
              <a:cs typeface="+mn-ea"/>
              <a:sym typeface="+mn-lt"/>
            </a:endParaRPr>
          </a:p>
        </p:txBody>
      </p:sp>
      <p:sp>
        <p:nvSpPr>
          <p:cNvPr id="21" name="文本占位符 16"/>
          <p:cNvSpPr txBox="1"/>
          <p:nvPr/>
        </p:nvSpPr>
        <p:spPr>
          <a:xfrm>
            <a:off x="2387600" y="4127645"/>
            <a:ext cx="5017426" cy="1292662"/>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433" y="880299"/>
            <a:ext cx="1831761" cy="1939838"/>
          </a:xfrm>
          <a:prstGeom prst="rect">
            <a:avLst/>
          </a:prstGeom>
        </p:spPr>
      </p:pic>
      <p:pic>
        <p:nvPicPr>
          <p:cNvPr id="4" name="火之战车">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814276" y="6553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 presetClass="entr" presetSubtype="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500" fill="hold"/>
                                            <p:tgtEl>
                                              <p:spTgt spid="32"/>
                                            </p:tgtEl>
                                            <p:attrNameLst>
                                              <p:attrName>ppt_x</p:attrName>
                                            </p:attrNameLst>
                                          </p:cBhvr>
                                          <p:tavLst>
                                            <p:tav tm="0">
                                              <p:val>
                                                <p:strVal val="1+#ppt_w/2"/>
                                              </p:val>
                                            </p:tav>
                                            <p:tav tm="100000">
                                              <p:val>
                                                <p:strVal val="#ppt_x"/>
                                              </p:val>
                                            </p:tav>
                                          </p:tavLst>
                                        </p:anim>
                                        <p:anim calcmode="lin" valueType="num">
                                          <p:cBhvr additive="base">
                                            <p:cTn id="10" dur="500" fill="hold"/>
                                            <p:tgtEl>
                                              <p:spTgt spid="32"/>
                                            </p:tgtEl>
                                            <p:attrNameLst>
                                              <p:attrName>ppt_y</p:attrName>
                                            </p:attrNameLst>
                                          </p:cBhvr>
                                          <p:tavLst>
                                            <p:tav tm="0">
                                              <p:val>
                                                <p:strVal val="1+#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0"/>
                                </p:stCondLst>
                                <p:childTnLst>
                                  <p:par>
                                    <p:cTn id="16" presetID="14" presetClass="entr" presetSubtype="1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par>
                              <p:cTn id="22" fill="hold">
                                <p:stCondLst>
                                  <p:cond delay="500"/>
                                </p:stCondLst>
                                <p:childTnLst>
                                  <p:par>
                                    <p:cTn id="23" presetID="5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Scale>
                                          <p:cBhvr>
                                            <p:cTn id="2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
                                            </p:tgtEl>
                                            <p:attrNameLst>
                                              <p:attrName>ppt_x</p:attrName>
                                              <p:attrName>ppt_y</p:attrName>
                                            </p:attrNameLst>
                                          </p:cBhvr>
                                        </p:animMotion>
                                        <p:animEffect transition="in" filter="fade">
                                          <p:cBhvr>
                                            <p:cTn id="27" dur="1000"/>
                                            <p:tgtEl>
                                              <p:spTgt spid="12"/>
                                            </p:tgtEl>
                                          </p:cBhvr>
                                        </p:animEffect>
                                      </p:childTnLst>
                                    </p:cTn>
                                  </p:par>
                                </p:childTnLst>
                              </p:cTn>
                            </p:par>
                            <p:par>
                              <p:cTn id="28" fill="hold">
                                <p:stCondLst>
                                  <p:cond delay="1500"/>
                                </p:stCondLst>
                                <p:childTnLst>
                                  <p:par>
                                    <p:cTn id="29" presetID="52" presetClass="entr" presetSubtype="0" fill="hold" grpId="1"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Scale>
                                          <p:cBhvr>
                                            <p:cTn id="31"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18"/>
                                            </p:tgtEl>
                                            <p:attrNameLst>
                                              <p:attrName>ppt_x</p:attrName>
                                              <p:attrName>ppt_y</p:attrName>
                                            </p:attrNameLst>
                                          </p:cBhvr>
                                        </p:animMotion>
                                        <p:animEffect transition="in" filter="fade">
                                          <p:cBhvr>
                                            <p:cTn id="33" dur="750"/>
                                            <p:tgtEl>
                                              <p:spTgt spid="18"/>
                                            </p:tgtEl>
                                          </p:cBhvr>
                                        </p:animEffect>
                                      </p:childTnLst>
                                    </p:cTn>
                                  </p:par>
                                </p:childTnLst>
                              </p:cTn>
                            </p:par>
                            <p:par>
                              <p:cTn id="34" fill="hold">
                                <p:stCondLst>
                                  <p:cond delay="3650"/>
                                </p:stCondLst>
                                <p:childTnLst>
                                  <p:par>
                                    <p:cTn id="35" presetID="2" presetClass="entr" presetSubtype="2" accel="60000" fill="hold" grpId="0" nodeType="afterEffect" p14:presetBounceEnd="62000">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14:bounceEnd="62000">
                                          <p:cBhvr additive="base">
                                            <p:cTn id="37" dur="1000" fill="hold"/>
                                            <p:tgtEl>
                                              <p:spTgt spid="19"/>
                                            </p:tgtEl>
                                            <p:attrNameLst>
                                              <p:attrName>ppt_x</p:attrName>
                                            </p:attrNameLst>
                                          </p:cBhvr>
                                          <p:tavLst>
                                            <p:tav tm="0">
                                              <p:val>
                                                <p:strVal val="1+#ppt_w/2"/>
                                              </p:val>
                                            </p:tav>
                                            <p:tav tm="100000">
                                              <p:val>
                                                <p:strVal val="#ppt_x"/>
                                              </p:val>
                                            </p:tav>
                                          </p:tavLst>
                                        </p:anim>
                                        <p:anim calcmode="lin" valueType="num" p14:bounceEnd="62000">
                                          <p:cBhvr additive="base">
                                            <p:cTn id="38" dur="1000" fill="hold"/>
                                            <p:tgtEl>
                                              <p:spTgt spid="19"/>
                                            </p:tgtEl>
                                            <p:attrNameLst>
                                              <p:attrName>ppt_y</p:attrName>
                                            </p:attrNameLst>
                                          </p:cBhvr>
                                          <p:tavLst>
                                            <p:tav tm="0">
                                              <p:val>
                                                <p:strVal val="#ppt_y"/>
                                              </p:val>
                                            </p:tav>
                                            <p:tav tm="100000">
                                              <p:val>
                                                <p:strVal val="#ppt_y"/>
                                              </p:val>
                                            </p:tav>
                                          </p:tavLst>
                                        </p:anim>
                                      </p:childTnLst>
                                    </p:cTn>
                                  </p:par>
                                  <p:par>
                                    <p:cTn id="39" presetID="5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5"/>
                                            </p:tgtEl>
                                            <p:attrNameLst>
                                              <p:attrName>ppt_x</p:attrName>
                                              <p:attrName>ppt_y</p:attrName>
                                            </p:attrNameLst>
                                          </p:cBhvr>
                                        </p:animMotion>
                                        <p:animEffect transition="in" filter="fade">
                                          <p:cBhvr>
                                            <p:cTn id="43" dur="1000"/>
                                            <p:tgtEl>
                                              <p:spTgt spid="15"/>
                                            </p:tgtEl>
                                          </p:cBhvr>
                                        </p:animEffect>
                                      </p:childTnLst>
                                    </p:cTn>
                                  </p:par>
                                </p:childTnLst>
                              </p:cTn>
                            </p:par>
                            <p:par>
                              <p:cTn id="44" fill="hold">
                                <p:stCondLst>
                                  <p:cond delay="4650"/>
                                </p:stCondLst>
                                <p:childTnLst>
                                  <p:par>
                                    <p:cTn id="45" presetID="18" presetClass="entr" presetSubtype="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downRight)">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4"/>
                    </p:tgtEl>
                  </p:cMediaNode>
                </p:audio>
              </p:childTnLst>
            </p:cTn>
          </p:par>
        </p:tnLst>
        <p:bldLst>
          <p:bldP spid="22" grpId="0" animBg="1"/>
          <p:bldP spid="11" grpId="0" animBg="1"/>
          <p:bldP spid="23" grpId="0" animBg="1"/>
          <p:bldP spid="15" grpId="0"/>
          <p:bldP spid="18" grpId="1"/>
          <p:bldP spid="19"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 presetClass="entr" presetSubtype="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500" fill="hold"/>
                                            <p:tgtEl>
                                              <p:spTgt spid="32"/>
                                            </p:tgtEl>
                                            <p:attrNameLst>
                                              <p:attrName>ppt_x</p:attrName>
                                            </p:attrNameLst>
                                          </p:cBhvr>
                                          <p:tavLst>
                                            <p:tav tm="0">
                                              <p:val>
                                                <p:strVal val="1+#ppt_w/2"/>
                                              </p:val>
                                            </p:tav>
                                            <p:tav tm="100000">
                                              <p:val>
                                                <p:strVal val="#ppt_x"/>
                                              </p:val>
                                            </p:tav>
                                          </p:tavLst>
                                        </p:anim>
                                        <p:anim calcmode="lin" valueType="num">
                                          <p:cBhvr additive="base">
                                            <p:cTn id="10" dur="500" fill="hold"/>
                                            <p:tgtEl>
                                              <p:spTgt spid="32"/>
                                            </p:tgtEl>
                                            <p:attrNameLst>
                                              <p:attrName>ppt_y</p:attrName>
                                            </p:attrNameLst>
                                          </p:cBhvr>
                                          <p:tavLst>
                                            <p:tav tm="0">
                                              <p:val>
                                                <p:strVal val="1+#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0"/>
                                </p:stCondLst>
                                <p:childTnLst>
                                  <p:par>
                                    <p:cTn id="16" presetID="14" presetClass="entr" presetSubtype="1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par>
                              <p:cTn id="22" fill="hold">
                                <p:stCondLst>
                                  <p:cond delay="500"/>
                                </p:stCondLst>
                                <p:childTnLst>
                                  <p:par>
                                    <p:cTn id="23" presetID="5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Scale>
                                          <p:cBhvr>
                                            <p:cTn id="2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
                                            </p:tgtEl>
                                            <p:attrNameLst>
                                              <p:attrName>ppt_x</p:attrName>
                                              <p:attrName>ppt_y</p:attrName>
                                            </p:attrNameLst>
                                          </p:cBhvr>
                                        </p:animMotion>
                                        <p:animEffect transition="in" filter="fade">
                                          <p:cBhvr>
                                            <p:cTn id="27" dur="1000"/>
                                            <p:tgtEl>
                                              <p:spTgt spid="12"/>
                                            </p:tgtEl>
                                          </p:cBhvr>
                                        </p:animEffect>
                                      </p:childTnLst>
                                    </p:cTn>
                                  </p:par>
                                </p:childTnLst>
                              </p:cTn>
                            </p:par>
                            <p:par>
                              <p:cTn id="28" fill="hold">
                                <p:stCondLst>
                                  <p:cond delay="1500"/>
                                </p:stCondLst>
                                <p:childTnLst>
                                  <p:par>
                                    <p:cTn id="29" presetID="52" presetClass="entr" presetSubtype="0" fill="hold" grpId="1"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Scale>
                                          <p:cBhvr>
                                            <p:cTn id="31"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18"/>
                                            </p:tgtEl>
                                            <p:attrNameLst>
                                              <p:attrName>ppt_x</p:attrName>
                                              <p:attrName>ppt_y</p:attrName>
                                            </p:attrNameLst>
                                          </p:cBhvr>
                                        </p:animMotion>
                                        <p:animEffect transition="in" filter="fade">
                                          <p:cBhvr>
                                            <p:cTn id="33" dur="750"/>
                                            <p:tgtEl>
                                              <p:spTgt spid="18"/>
                                            </p:tgtEl>
                                          </p:cBhvr>
                                        </p:animEffect>
                                      </p:childTnLst>
                                    </p:cTn>
                                  </p:par>
                                </p:childTnLst>
                              </p:cTn>
                            </p:par>
                            <p:par>
                              <p:cTn id="34" fill="hold">
                                <p:stCondLst>
                                  <p:cond delay="3650"/>
                                </p:stCondLst>
                                <p:childTnLst>
                                  <p:par>
                                    <p:cTn id="35" presetID="2" presetClass="entr" presetSubtype="2" accel="6000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1+#ppt_w/2"/>
                                              </p:val>
                                            </p:tav>
                                            <p:tav tm="100000">
                                              <p:val>
                                                <p:strVal val="#ppt_x"/>
                                              </p:val>
                                            </p:tav>
                                          </p:tavLst>
                                        </p:anim>
                                        <p:anim calcmode="lin" valueType="num">
                                          <p:cBhvr additive="base">
                                            <p:cTn id="38" dur="1000" fill="hold"/>
                                            <p:tgtEl>
                                              <p:spTgt spid="19"/>
                                            </p:tgtEl>
                                            <p:attrNameLst>
                                              <p:attrName>ppt_y</p:attrName>
                                            </p:attrNameLst>
                                          </p:cBhvr>
                                          <p:tavLst>
                                            <p:tav tm="0">
                                              <p:val>
                                                <p:strVal val="#ppt_y"/>
                                              </p:val>
                                            </p:tav>
                                            <p:tav tm="100000">
                                              <p:val>
                                                <p:strVal val="#ppt_y"/>
                                              </p:val>
                                            </p:tav>
                                          </p:tavLst>
                                        </p:anim>
                                      </p:childTnLst>
                                    </p:cTn>
                                  </p:par>
                                  <p:par>
                                    <p:cTn id="39" presetID="5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5"/>
                                            </p:tgtEl>
                                            <p:attrNameLst>
                                              <p:attrName>ppt_x</p:attrName>
                                              <p:attrName>ppt_y</p:attrName>
                                            </p:attrNameLst>
                                          </p:cBhvr>
                                        </p:animMotion>
                                        <p:animEffect transition="in" filter="fade">
                                          <p:cBhvr>
                                            <p:cTn id="43" dur="1000"/>
                                            <p:tgtEl>
                                              <p:spTgt spid="15"/>
                                            </p:tgtEl>
                                          </p:cBhvr>
                                        </p:animEffect>
                                      </p:childTnLst>
                                    </p:cTn>
                                  </p:par>
                                </p:childTnLst>
                              </p:cTn>
                            </p:par>
                            <p:par>
                              <p:cTn id="44" fill="hold">
                                <p:stCondLst>
                                  <p:cond delay="4650"/>
                                </p:stCondLst>
                                <p:childTnLst>
                                  <p:par>
                                    <p:cTn id="45" presetID="18" presetClass="entr" presetSubtype="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downRight)">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4"/>
                    </p:tgtEl>
                  </p:cMediaNode>
                </p:audio>
              </p:childTnLst>
            </p:cTn>
          </p:par>
        </p:tnLst>
        <p:bldLst>
          <p:bldP spid="22" grpId="0" animBg="1"/>
          <p:bldP spid="11" grpId="0" animBg="1"/>
          <p:bldP spid="23" grpId="0" animBg="1"/>
          <p:bldP spid="15" grpId="0"/>
          <p:bldP spid="18" grpId="1"/>
          <p:bldP spid="19" grpId="0"/>
          <p:bldP spid="2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411793" y="1260907"/>
            <a:ext cx="1619608" cy="1619590"/>
            <a:chOff x="4150109" y="1122184"/>
            <a:chExt cx="1872208" cy="1872189"/>
          </a:xfrm>
        </p:grpSpPr>
        <p:grpSp>
          <p:nvGrpSpPr>
            <p:cNvPr id="15" name="组合 14"/>
            <p:cNvGrpSpPr/>
            <p:nvPr/>
          </p:nvGrpSpPr>
          <p:grpSpPr>
            <a:xfrm>
              <a:off x="4150109" y="1122184"/>
              <a:ext cx="1872208" cy="1872189"/>
              <a:chOff x="1517330" y="1125257"/>
              <a:chExt cx="2204282" cy="2204282"/>
            </a:xfrm>
          </p:grpSpPr>
          <p:sp>
            <p:nvSpPr>
              <p:cNvPr id="17" name="椭圆 1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椭圆 17"/>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6" name="任意多边形 15"/>
            <p:cNvSpPr/>
            <p:nvPr/>
          </p:nvSpPr>
          <p:spPr bwMode="auto">
            <a:xfrm>
              <a:off x="4775995" y="1682349"/>
              <a:ext cx="620436" cy="751859"/>
            </a:xfrm>
            <a:custGeom>
              <a:avLst/>
              <a:gdLst>
                <a:gd name="connsiteX0" fmla="*/ 1774825 w 2390775"/>
                <a:gd name="connsiteY0" fmla="*/ 1989138 h 2897188"/>
                <a:gd name="connsiteX1" fmla="*/ 1785409 w 2390775"/>
                <a:gd name="connsiteY1" fmla="*/ 1989667 h 2897188"/>
                <a:gd name="connsiteX2" fmla="*/ 1794933 w 2390775"/>
                <a:gd name="connsiteY2" fmla="*/ 1990726 h 2897188"/>
                <a:gd name="connsiteX3" fmla="*/ 1804459 w 2390775"/>
                <a:gd name="connsiteY3" fmla="*/ 1993901 h 2897188"/>
                <a:gd name="connsiteX4" fmla="*/ 1813983 w 2390775"/>
                <a:gd name="connsiteY4" fmla="*/ 1997076 h 2897188"/>
                <a:gd name="connsiteX5" fmla="*/ 1822451 w 2390775"/>
                <a:gd name="connsiteY5" fmla="*/ 2000780 h 2897188"/>
                <a:gd name="connsiteX6" fmla="*/ 1830917 w 2390775"/>
                <a:gd name="connsiteY6" fmla="*/ 2006071 h 2897188"/>
                <a:gd name="connsiteX7" fmla="*/ 1838855 w 2390775"/>
                <a:gd name="connsiteY7" fmla="*/ 2011892 h 2897188"/>
                <a:gd name="connsiteX8" fmla="*/ 1845733 w 2390775"/>
                <a:gd name="connsiteY8" fmla="*/ 2018242 h 2897188"/>
                <a:gd name="connsiteX9" fmla="*/ 1852083 w 2390775"/>
                <a:gd name="connsiteY9" fmla="*/ 2025651 h 2897188"/>
                <a:gd name="connsiteX10" fmla="*/ 1858433 w 2390775"/>
                <a:gd name="connsiteY10" fmla="*/ 2033588 h 2897188"/>
                <a:gd name="connsiteX11" fmla="*/ 1863197 w 2390775"/>
                <a:gd name="connsiteY11" fmla="*/ 2041526 h 2897188"/>
                <a:gd name="connsiteX12" fmla="*/ 1866901 w 2390775"/>
                <a:gd name="connsiteY12" fmla="*/ 2050521 h 2897188"/>
                <a:gd name="connsiteX13" fmla="*/ 1870605 w 2390775"/>
                <a:gd name="connsiteY13" fmla="*/ 2058988 h 2897188"/>
                <a:gd name="connsiteX14" fmla="*/ 1873251 w 2390775"/>
                <a:gd name="connsiteY14" fmla="*/ 2069042 h 2897188"/>
                <a:gd name="connsiteX15" fmla="*/ 1874309 w 2390775"/>
                <a:gd name="connsiteY15" fmla="*/ 2078567 h 2897188"/>
                <a:gd name="connsiteX16" fmla="*/ 1874839 w 2390775"/>
                <a:gd name="connsiteY16" fmla="*/ 2089680 h 2897188"/>
                <a:gd name="connsiteX17" fmla="*/ 1874309 w 2390775"/>
                <a:gd name="connsiteY17" fmla="*/ 2099734 h 2897188"/>
                <a:gd name="connsiteX18" fmla="*/ 1873251 w 2390775"/>
                <a:gd name="connsiteY18" fmla="*/ 2109788 h 2897188"/>
                <a:gd name="connsiteX19" fmla="*/ 1870605 w 2390775"/>
                <a:gd name="connsiteY19" fmla="*/ 2119313 h 2897188"/>
                <a:gd name="connsiteX20" fmla="*/ 1866901 w 2390775"/>
                <a:gd name="connsiteY20" fmla="*/ 2128309 h 2897188"/>
                <a:gd name="connsiteX21" fmla="*/ 1863197 w 2390775"/>
                <a:gd name="connsiteY21" fmla="*/ 2136776 h 2897188"/>
                <a:gd name="connsiteX22" fmla="*/ 1858433 w 2390775"/>
                <a:gd name="connsiteY22" fmla="*/ 2144713 h 2897188"/>
                <a:gd name="connsiteX23" fmla="*/ 1852083 w 2390775"/>
                <a:gd name="connsiteY23" fmla="*/ 2152651 h 2897188"/>
                <a:gd name="connsiteX24" fmla="*/ 1845733 w 2390775"/>
                <a:gd name="connsiteY24" fmla="*/ 2160059 h 2897188"/>
                <a:gd name="connsiteX25" fmla="*/ 1838855 w 2390775"/>
                <a:gd name="connsiteY25" fmla="*/ 2166938 h 2897188"/>
                <a:gd name="connsiteX26" fmla="*/ 1830917 w 2390775"/>
                <a:gd name="connsiteY26" fmla="*/ 2172230 h 2897188"/>
                <a:gd name="connsiteX27" fmla="*/ 1822451 w 2390775"/>
                <a:gd name="connsiteY27" fmla="*/ 2177521 h 2897188"/>
                <a:gd name="connsiteX28" fmla="*/ 1813983 w 2390775"/>
                <a:gd name="connsiteY28" fmla="*/ 2181226 h 2897188"/>
                <a:gd name="connsiteX29" fmla="*/ 1804459 w 2390775"/>
                <a:gd name="connsiteY29" fmla="*/ 2184401 h 2897188"/>
                <a:gd name="connsiteX30" fmla="*/ 1794933 w 2390775"/>
                <a:gd name="connsiteY30" fmla="*/ 2187576 h 2897188"/>
                <a:gd name="connsiteX31" fmla="*/ 1785409 w 2390775"/>
                <a:gd name="connsiteY31" fmla="*/ 2188634 h 2897188"/>
                <a:gd name="connsiteX32" fmla="*/ 1774825 w 2390775"/>
                <a:gd name="connsiteY32" fmla="*/ 2189163 h 2897188"/>
                <a:gd name="connsiteX33" fmla="*/ 1764771 w 2390775"/>
                <a:gd name="connsiteY33" fmla="*/ 2188634 h 2897188"/>
                <a:gd name="connsiteX34" fmla="*/ 1754717 w 2390775"/>
                <a:gd name="connsiteY34" fmla="*/ 2187576 h 2897188"/>
                <a:gd name="connsiteX35" fmla="*/ 1745193 w 2390775"/>
                <a:gd name="connsiteY35" fmla="*/ 2184401 h 2897188"/>
                <a:gd name="connsiteX36" fmla="*/ 1736197 w 2390775"/>
                <a:gd name="connsiteY36" fmla="*/ 2181226 h 2897188"/>
                <a:gd name="connsiteX37" fmla="*/ 1727201 w 2390775"/>
                <a:gd name="connsiteY37" fmla="*/ 2177521 h 2897188"/>
                <a:gd name="connsiteX38" fmla="*/ 1718733 w 2390775"/>
                <a:gd name="connsiteY38" fmla="*/ 2172230 h 2897188"/>
                <a:gd name="connsiteX39" fmla="*/ 1710797 w 2390775"/>
                <a:gd name="connsiteY39" fmla="*/ 2166938 h 2897188"/>
                <a:gd name="connsiteX40" fmla="*/ 1704447 w 2390775"/>
                <a:gd name="connsiteY40" fmla="*/ 2160059 h 2897188"/>
                <a:gd name="connsiteX41" fmla="*/ 1697567 w 2390775"/>
                <a:gd name="connsiteY41" fmla="*/ 2152651 h 2897188"/>
                <a:gd name="connsiteX42" fmla="*/ 1691747 w 2390775"/>
                <a:gd name="connsiteY42" fmla="*/ 2144713 h 2897188"/>
                <a:gd name="connsiteX43" fmla="*/ 1686983 w 2390775"/>
                <a:gd name="connsiteY43" fmla="*/ 2136776 h 2897188"/>
                <a:gd name="connsiteX44" fmla="*/ 1682221 w 2390775"/>
                <a:gd name="connsiteY44" fmla="*/ 2128309 h 2897188"/>
                <a:gd name="connsiteX45" fmla="*/ 1679047 w 2390775"/>
                <a:gd name="connsiteY45" fmla="*/ 2119313 h 2897188"/>
                <a:gd name="connsiteX46" fmla="*/ 1676929 w 2390775"/>
                <a:gd name="connsiteY46" fmla="*/ 2109788 h 2897188"/>
                <a:gd name="connsiteX47" fmla="*/ 1675343 w 2390775"/>
                <a:gd name="connsiteY47" fmla="*/ 2099734 h 2897188"/>
                <a:gd name="connsiteX48" fmla="*/ 1674813 w 2390775"/>
                <a:gd name="connsiteY48" fmla="*/ 2089680 h 2897188"/>
                <a:gd name="connsiteX49" fmla="*/ 1675343 w 2390775"/>
                <a:gd name="connsiteY49" fmla="*/ 2078567 h 2897188"/>
                <a:gd name="connsiteX50" fmla="*/ 1676929 w 2390775"/>
                <a:gd name="connsiteY50" fmla="*/ 2069042 h 2897188"/>
                <a:gd name="connsiteX51" fmla="*/ 1679047 w 2390775"/>
                <a:gd name="connsiteY51" fmla="*/ 2058988 h 2897188"/>
                <a:gd name="connsiteX52" fmla="*/ 1682221 w 2390775"/>
                <a:gd name="connsiteY52" fmla="*/ 2050521 h 2897188"/>
                <a:gd name="connsiteX53" fmla="*/ 1686983 w 2390775"/>
                <a:gd name="connsiteY53" fmla="*/ 2041526 h 2897188"/>
                <a:gd name="connsiteX54" fmla="*/ 1691747 w 2390775"/>
                <a:gd name="connsiteY54" fmla="*/ 2033588 h 2897188"/>
                <a:gd name="connsiteX55" fmla="*/ 1697567 w 2390775"/>
                <a:gd name="connsiteY55" fmla="*/ 2025651 h 2897188"/>
                <a:gd name="connsiteX56" fmla="*/ 1704447 w 2390775"/>
                <a:gd name="connsiteY56" fmla="*/ 2018242 h 2897188"/>
                <a:gd name="connsiteX57" fmla="*/ 1710797 w 2390775"/>
                <a:gd name="connsiteY57" fmla="*/ 2011892 h 2897188"/>
                <a:gd name="connsiteX58" fmla="*/ 1718733 w 2390775"/>
                <a:gd name="connsiteY58" fmla="*/ 2006071 h 2897188"/>
                <a:gd name="connsiteX59" fmla="*/ 1727201 w 2390775"/>
                <a:gd name="connsiteY59" fmla="*/ 2000780 h 2897188"/>
                <a:gd name="connsiteX60" fmla="*/ 1736197 w 2390775"/>
                <a:gd name="connsiteY60" fmla="*/ 1997076 h 2897188"/>
                <a:gd name="connsiteX61" fmla="*/ 1745193 w 2390775"/>
                <a:gd name="connsiteY61" fmla="*/ 1993901 h 2897188"/>
                <a:gd name="connsiteX62" fmla="*/ 1754717 w 2390775"/>
                <a:gd name="connsiteY62" fmla="*/ 1990726 h 2897188"/>
                <a:gd name="connsiteX63" fmla="*/ 1764771 w 2390775"/>
                <a:gd name="connsiteY63" fmla="*/ 1989667 h 2897188"/>
                <a:gd name="connsiteX64" fmla="*/ 757767 w 2390775"/>
                <a:gd name="connsiteY64" fmla="*/ 1644650 h 2897188"/>
                <a:gd name="connsiteX65" fmla="*/ 757767 w 2390775"/>
                <a:gd name="connsiteY65" fmla="*/ 1713971 h 2897188"/>
                <a:gd name="connsiteX66" fmla="*/ 758295 w 2390775"/>
                <a:gd name="connsiteY66" fmla="*/ 1735137 h 2897188"/>
                <a:gd name="connsiteX67" fmla="*/ 759355 w 2390775"/>
                <a:gd name="connsiteY67" fmla="*/ 1756304 h 2897188"/>
                <a:gd name="connsiteX68" fmla="*/ 762529 w 2390775"/>
                <a:gd name="connsiteY68" fmla="*/ 1776942 h 2897188"/>
                <a:gd name="connsiteX69" fmla="*/ 765705 w 2390775"/>
                <a:gd name="connsiteY69" fmla="*/ 1797050 h 2897188"/>
                <a:gd name="connsiteX70" fmla="*/ 769937 w 2390775"/>
                <a:gd name="connsiteY70" fmla="*/ 1817158 h 2897188"/>
                <a:gd name="connsiteX71" fmla="*/ 775229 w 2390775"/>
                <a:gd name="connsiteY71" fmla="*/ 1836737 h 2897188"/>
                <a:gd name="connsiteX72" fmla="*/ 781579 w 2390775"/>
                <a:gd name="connsiteY72" fmla="*/ 1856317 h 2897188"/>
                <a:gd name="connsiteX73" fmla="*/ 788459 w 2390775"/>
                <a:gd name="connsiteY73" fmla="*/ 1875367 h 2897188"/>
                <a:gd name="connsiteX74" fmla="*/ 796395 w 2390775"/>
                <a:gd name="connsiteY74" fmla="*/ 1893887 h 2897188"/>
                <a:gd name="connsiteX75" fmla="*/ 804863 w 2390775"/>
                <a:gd name="connsiteY75" fmla="*/ 1911879 h 2897188"/>
                <a:gd name="connsiteX76" fmla="*/ 814387 w 2390775"/>
                <a:gd name="connsiteY76" fmla="*/ 1929342 h 2897188"/>
                <a:gd name="connsiteX77" fmla="*/ 824441 w 2390775"/>
                <a:gd name="connsiteY77" fmla="*/ 1946804 h 2897188"/>
                <a:gd name="connsiteX78" fmla="*/ 835555 w 2390775"/>
                <a:gd name="connsiteY78" fmla="*/ 1963208 h 2897188"/>
                <a:gd name="connsiteX79" fmla="*/ 847195 w 2390775"/>
                <a:gd name="connsiteY79" fmla="*/ 1979612 h 2897188"/>
                <a:gd name="connsiteX80" fmla="*/ 859895 w 2390775"/>
                <a:gd name="connsiteY80" fmla="*/ 1994959 h 2897188"/>
                <a:gd name="connsiteX81" fmla="*/ 872595 w 2390775"/>
                <a:gd name="connsiteY81" fmla="*/ 2009775 h 2897188"/>
                <a:gd name="connsiteX82" fmla="*/ 885825 w 2390775"/>
                <a:gd name="connsiteY82" fmla="*/ 2024592 h 2897188"/>
                <a:gd name="connsiteX83" fmla="*/ 900641 w 2390775"/>
                <a:gd name="connsiteY83" fmla="*/ 2037821 h 2897188"/>
                <a:gd name="connsiteX84" fmla="*/ 915459 w 2390775"/>
                <a:gd name="connsiteY84" fmla="*/ 2051579 h 2897188"/>
                <a:gd name="connsiteX85" fmla="*/ 930805 w 2390775"/>
                <a:gd name="connsiteY85" fmla="*/ 2063750 h 2897188"/>
                <a:gd name="connsiteX86" fmla="*/ 947209 w 2390775"/>
                <a:gd name="connsiteY86" fmla="*/ 2075392 h 2897188"/>
                <a:gd name="connsiteX87" fmla="*/ 963613 w 2390775"/>
                <a:gd name="connsiteY87" fmla="*/ 2085975 h 2897188"/>
                <a:gd name="connsiteX88" fmla="*/ 980545 w 2390775"/>
                <a:gd name="connsiteY88" fmla="*/ 2096559 h 2897188"/>
                <a:gd name="connsiteX89" fmla="*/ 998537 w 2390775"/>
                <a:gd name="connsiteY89" fmla="*/ 2105554 h 2897188"/>
                <a:gd name="connsiteX90" fmla="*/ 1016529 w 2390775"/>
                <a:gd name="connsiteY90" fmla="*/ 2114550 h 2897188"/>
                <a:gd name="connsiteX91" fmla="*/ 1035051 w 2390775"/>
                <a:gd name="connsiteY91" fmla="*/ 2122488 h 2897188"/>
                <a:gd name="connsiteX92" fmla="*/ 1054099 w 2390775"/>
                <a:gd name="connsiteY92" fmla="*/ 2129896 h 2897188"/>
                <a:gd name="connsiteX93" fmla="*/ 1073151 w 2390775"/>
                <a:gd name="connsiteY93" fmla="*/ 2135717 h 2897188"/>
                <a:gd name="connsiteX94" fmla="*/ 1093259 w 2390775"/>
                <a:gd name="connsiteY94" fmla="*/ 2141009 h 2897188"/>
                <a:gd name="connsiteX95" fmla="*/ 1112837 w 2390775"/>
                <a:gd name="connsiteY95" fmla="*/ 2145242 h 2897188"/>
                <a:gd name="connsiteX96" fmla="*/ 1133475 w 2390775"/>
                <a:gd name="connsiteY96" fmla="*/ 2148946 h 2897188"/>
                <a:gd name="connsiteX97" fmla="*/ 1154113 w 2390775"/>
                <a:gd name="connsiteY97" fmla="*/ 2151592 h 2897188"/>
                <a:gd name="connsiteX98" fmla="*/ 1154113 w 2390775"/>
                <a:gd name="connsiteY98" fmla="*/ 2352675 h 2897188"/>
                <a:gd name="connsiteX99" fmla="*/ 1154113 w 2390775"/>
                <a:gd name="connsiteY99" fmla="*/ 2369609 h 2897188"/>
                <a:gd name="connsiteX100" fmla="*/ 1155699 w 2390775"/>
                <a:gd name="connsiteY100" fmla="*/ 2386013 h 2897188"/>
                <a:gd name="connsiteX101" fmla="*/ 1157817 w 2390775"/>
                <a:gd name="connsiteY101" fmla="*/ 2402946 h 2897188"/>
                <a:gd name="connsiteX102" fmla="*/ 1160991 w 2390775"/>
                <a:gd name="connsiteY102" fmla="*/ 2418821 h 2897188"/>
                <a:gd name="connsiteX103" fmla="*/ 1164167 w 2390775"/>
                <a:gd name="connsiteY103" fmla="*/ 2435225 h 2897188"/>
                <a:gd name="connsiteX104" fmla="*/ 1168929 w 2390775"/>
                <a:gd name="connsiteY104" fmla="*/ 2451100 h 2897188"/>
                <a:gd name="connsiteX105" fmla="*/ 1174221 w 2390775"/>
                <a:gd name="connsiteY105" fmla="*/ 2465917 h 2897188"/>
                <a:gd name="connsiteX106" fmla="*/ 1180041 w 2390775"/>
                <a:gd name="connsiteY106" fmla="*/ 2481263 h 2897188"/>
                <a:gd name="connsiteX107" fmla="*/ 1186391 w 2390775"/>
                <a:gd name="connsiteY107" fmla="*/ 2495550 h 2897188"/>
                <a:gd name="connsiteX108" fmla="*/ 1193799 w 2390775"/>
                <a:gd name="connsiteY108" fmla="*/ 2510367 h 2897188"/>
                <a:gd name="connsiteX109" fmla="*/ 1201737 w 2390775"/>
                <a:gd name="connsiteY109" fmla="*/ 2523596 h 2897188"/>
                <a:gd name="connsiteX110" fmla="*/ 1210733 w 2390775"/>
                <a:gd name="connsiteY110" fmla="*/ 2537355 h 2897188"/>
                <a:gd name="connsiteX111" fmla="*/ 1219729 w 2390775"/>
                <a:gd name="connsiteY111" fmla="*/ 2550584 h 2897188"/>
                <a:gd name="connsiteX112" fmla="*/ 1229783 w 2390775"/>
                <a:gd name="connsiteY112" fmla="*/ 2562755 h 2897188"/>
                <a:gd name="connsiteX113" fmla="*/ 1239837 w 2390775"/>
                <a:gd name="connsiteY113" fmla="*/ 2574926 h 2897188"/>
                <a:gd name="connsiteX114" fmla="*/ 1250951 w 2390775"/>
                <a:gd name="connsiteY114" fmla="*/ 2586567 h 2897188"/>
                <a:gd name="connsiteX115" fmla="*/ 1262591 w 2390775"/>
                <a:gd name="connsiteY115" fmla="*/ 2597680 h 2897188"/>
                <a:gd name="connsiteX116" fmla="*/ 1274233 w 2390775"/>
                <a:gd name="connsiteY116" fmla="*/ 2607734 h 2897188"/>
                <a:gd name="connsiteX117" fmla="*/ 1286933 w 2390775"/>
                <a:gd name="connsiteY117" fmla="*/ 2617788 h 2897188"/>
                <a:gd name="connsiteX118" fmla="*/ 1300163 w 2390775"/>
                <a:gd name="connsiteY118" fmla="*/ 2626784 h 2897188"/>
                <a:gd name="connsiteX119" fmla="*/ 1313391 w 2390775"/>
                <a:gd name="connsiteY119" fmla="*/ 2635780 h 2897188"/>
                <a:gd name="connsiteX120" fmla="*/ 1327151 w 2390775"/>
                <a:gd name="connsiteY120" fmla="*/ 2643717 h 2897188"/>
                <a:gd name="connsiteX121" fmla="*/ 1341437 w 2390775"/>
                <a:gd name="connsiteY121" fmla="*/ 2650596 h 2897188"/>
                <a:gd name="connsiteX122" fmla="*/ 1356255 w 2390775"/>
                <a:gd name="connsiteY122" fmla="*/ 2657476 h 2897188"/>
                <a:gd name="connsiteX123" fmla="*/ 1371071 w 2390775"/>
                <a:gd name="connsiteY123" fmla="*/ 2663296 h 2897188"/>
                <a:gd name="connsiteX124" fmla="*/ 1386417 w 2390775"/>
                <a:gd name="connsiteY124" fmla="*/ 2668588 h 2897188"/>
                <a:gd name="connsiteX125" fmla="*/ 1402291 w 2390775"/>
                <a:gd name="connsiteY125" fmla="*/ 2673351 h 2897188"/>
                <a:gd name="connsiteX126" fmla="*/ 1418167 w 2390775"/>
                <a:gd name="connsiteY126" fmla="*/ 2676526 h 2897188"/>
                <a:gd name="connsiteX127" fmla="*/ 1434571 w 2390775"/>
                <a:gd name="connsiteY127" fmla="*/ 2679171 h 2897188"/>
                <a:gd name="connsiteX128" fmla="*/ 1450975 w 2390775"/>
                <a:gd name="connsiteY128" fmla="*/ 2681817 h 2897188"/>
                <a:gd name="connsiteX129" fmla="*/ 1467379 w 2390775"/>
                <a:gd name="connsiteY129" fmla="*/ 2683405 h 2897188"/>
                <a:gd name="connsiteX130" fmla="*/ 1484841 w 2390775"/>
                <a:gd name="connsiteY130" fmla="*/ 2683405 h 2897188"/>
                <a:gd name="connsiteX131" fmla="*/ 1501775 w 2390775"/>
                <a:gd name="connsiteY131" fmla="*/ 2683405 h 2897188"/>
                <a:gd name="connsiteX132" fmla="*/ 1518709 w 2390775"/>
                <a:gd name="connsiteY132" fmla="*/ 2681817 h 2897188"/>
                <a:gd name="connsiteX133" fmla="*/ 1535113 w 2390775"/>
                <a:gd name="connsiteY133" fmla="*/ 2679171 h 2897188"/>
                <a:gd name="connsiteX134" fmla="*/ 1551517 w 2390775"/>
                <a:gd name="connsiteY134" fmla="*/ 2676526 h 2897188"/>
                <a:gd name="connsiteX135" fmla="*/ 1567391 w 2390775"/>
                <a:gd name="connsiteY135" fmla="*/ 2673351 h 2897188"/>
                <a:gd name="connsiteX136" fmla="*/ 1582737 w 2390775"/>
                <a:gd name="connsiteY136" fmla="*/ 2668588 h 2897188"/>
                <a:gd name="connsiteX137" fmla="*/ 1598613 w 2390775"/>
                <a:gd name="connsiteY137" fmla="*/ 2663296 h 2897188"/>
                <a:gd name="connsiteX138" fmla="*/ 1613429 w 2390775"/>
                <a:gd name="connsiteY138" fmla="*/ 2657476 h 2897188"/>
                <a:gd name="connsiteX139" fmla="*/ 1628245 w 2390775"/>
                <a:gd name="connsiteY139" fmla="*/ 2650596 h 2897188"/>
                <a:gd name="connsiteX140" fmla="*/ 1642005 w 2390775"/>
                <a:gd name="connsiteY140" fmla="*/ 2643717 h 2897188"/>
                <a:gd name="connsiteX141" fmla="*/ 1656291 w 2390775"/>
                <a:gd name="connsiteY141" fmla="*/ 2635780 h 2897188"/>
                <a:gd name="connsiteX142" fmla="*/ 1669521 w 2390775"/>
                <a:gd name="connsiteY142" fmla="*/ 2626784 h 2897188"/>
                <a:gd name="connsiteX143" fmla="*/ 1682221 w 2390775"/>
                <a:gd name="connsiteY143" fmla="*/ 2617788 h 2897188"/>
                <a:gd name="connsiteX144" fmla="*/ 1695451 w 2390775"/>
                <a:gd name="connsiteY144" fmla="*/ 2607734 h 2897188"/>
                <a:gd name="connsiteX145" fmla="*/ 1707091 w 2390775"/>
                <a:gd name="connsiteY145" fmla="*/ 2597680 h 2897188"/>
                <a:gd name="connsiteX146" fmla="*/ 1718733 w 2390775"/>
                <a:gd name="connsiteY146" fmla="*/ 2586567 h 2897188"/>
                <a:gd name="connsiteX147" fmla="*/ 1729317 w 2390775"/>
                <a:gd name="connsiteY147" fmla="*/ 2574926 h 2897188"/>
                <a:gd name="connsiteX148" fmla="*/ 1739899 w 2390775"/>
                <a:gd name="connsiteY148" fmla="*/ 2562755 h 2897188"/>
                <a:gd name="connsiteX149" fmla="*/ 1749425 w 2390775"/>
                <a:gd name="connsiteY149" fmla="*/ 2550584 h 2897188"/>
                <a:gd name="connsiteX150" fmla="*/ 1758951 w 2390775"/>
                <a:gd name="connsiteY150" fmla="*/ 2537355 h 2897188"/>
                <a:gd name="connsiteX151" fmla="*/ 1767417 w 2390775"/>
                <a:gd name="connsiteY151" fmla="*/ 2523596 h 2897188"/>
                <a:gd name="connsiteX152" fmla="*/ 1775355 w 2390775"/>
                <a:gd name="connsiteY152" fmla="*/ 2510367 h 2897188"/>
                <a:gd name="connsiteX153" fmla="*/ 1783291 w 2390775"/>
                <a:gd name="connsiteY153" fmla="*/ 2495550 h 2897188"/>
                <a:gd name="connsiteX154" fmla="*/ 1789113 w 2390775"/>
                <a:gd name="connsiteY154" fmla="*/ 2481263 h 2897188"/>
                <a:gd name="connsiteX155" fmla="*/ 1795463 w 2390775"/>
                <a:gd name="connsiteY155" fmla="*/ 2465917 h 2897188"/>
                <a:gd name="connsiteX156" fmla="*/ 1800755 w 2390775"/>
                <a:gd name="connsiteY156" fmla="*/ 2451100 h 2897188"/>
                <a:gd name="connsiteX157" fmla="*/ 1804987 w 2390775"/>
                <a:gd name="connsiteY157" fmla="*/ 2435225 h 2897188"/>
                <a:gd name="connsiteX158" fmla="*/ 1808691 w 2390775"/>
                <a:gd name="connsiteY158" fmla="*/ 2418821 h 2897188"/>
                <a:gd name="connsiteX159" fmla="*/ 1811867 w 2390775"/>
                <a:gd name="connsiteY159" fmla="*/ 2402946 h 2897188"/>
                <a:gd name="connsiteX160" fmla="*/ 1813983 w 2390775"/>
                <a:gd name="connsiteY160" fmla="*/ 2386013 h 2897188"/>
                <a:gd name="connsiteX161" fmla="*/ 1815041 w 2390775"/>
                <a:gd name="connsiteY161" fmla="*/ 2369609 h 2897188"/>
                <a:gd name="connsiteX162" fmla="*/ 1815571 w 2390775"/>
                <a:gd name="connsiteY162" fmla="*/ 2352675 h 2897188"/>
                <a:gd name="connsiteX163" fmla="*/ 1815571 w 2390775"/>
                <a:gd name="connsiteY163" fmla="*/ 2272242 h 2897188"/>
                <a:gd name="connsiteX164" fmla="*/ 1823509 w 2390775"/>
                <a:gd name="connsiteY164" fmla="*/ 2270655 h 2897188"/>
                <a:gd name="connsiteX165" fmla="*/ 1830917 w 2390775"/>
                <a:gd name="connsiteY165" fmla="*/ 2268538 h 2897188"/>
                <a:gd name="connsiteX166" fmla="*/ 1838855 w 2390775"/>
                <a:gd name="connsiteY166" fmla="*/ 2265892 h 2897188"/>
                <a:gd name="connsiteX167" fmla="*/ 1845733 w 2390775"/>
                <a:gd name="connsiteY167" fmla="*/ 2262717 h 2897188"/>
                <a:gd name="connsiteX168" fmla="*/ 1860021 w 2390775"/>
                <a:gd name="connsiteY168" fmla="*/ 2256367 h 2897188"/>
                <a:gd name="connsiteX169" fmla="*/ 1873779 w 2390775"/>
                <a:gd name="connsiteY169" fmla="*/ 2248430 h 2897188"/>
                <a:gd name="connsiteX170" fmla="*/ 1886479 w 2390775"/>
                <a:gd name="connsiteY170" fmla="*/ 2239963 h 2897188"/>
                <a:gd name="connsiteX171" fmla="*/ 1898651 w 2390775"/>
                <a:gd name="connsiteY171" fmla="*/ 2229909 h 2897188"/>
                <a:gd name="connsiteX172" fmla="*/ 1909763 w 2390775"/>
                <a:gd name="connsiteY172" fmla="*/ 2219325 h 2897188"/>
                <a:gd name="connsiteX173" fmla="*/ 1920345 w 2390775"/>
                <a:gd name="connsiteY173" fmla="*/ 2207684 h 2897188"/>
                <a:gd name="connsiteX174" fmla="*/ 1929341 w 2390775"/>
                <a:gd name="connsiteY174" fmla="*/ 2194984 h 2897188"/>
                <a:gd name="connsiteX175" fmla="*/ 1937809 w 2390775"/>
                <a:gd name="connsiteY175" fmla="*/ 2182284 h 2897188"/>
                <a:gd name="connsiteX176" fmla="*/ 1944687 w 2390775"/>
                <a:gd name="connsiteY176" fmla="*/ 2168525 h 2897188"/>
                <a:gd name="connsiteX177" fmla="*/ 1950509 w 2390775"/>
                <a:gd name="connsiteY177" fmla="*/ 2153709 h 2897188"/>
                <a:gd name="connsiteX178" fmla="*/ 1953155 w 2390775"/>
                <a:gd name="connsiteY178" fmla="*/ 2145771 h 2897188"/>
                <a:gd name="connsiteX179" fmla="*/ 1955799 w 2390775"/>
                <a:gd name="connsiteY179" fmla="*/ 2138892 h 2897188"/>
                <a:gd name="connsiteX180" fmla="*/ 1957387 w 2390775"/>
                <a:gd name="connsiteY180" fmla="*/ 2130955 h 2897188"/>
                <a:gd name="connsiteX181" fmla="*/ 1958975 w 2390775"/>
                <a:gd name="connsiteY181" fmla="*/ 2123017 h 2897188"/>
                <a:gd name="connsiteX182" fmla="*/ 1960033 w 2390775"/>
                <a:gd name="connsiteY182" fmla="*/ 2115079 h 2897188"/>
                <a:gd name="connsiteX183" fmla="*/ 1961091 w 2390775"/>
                <a:gd name="connsiteY183" fmla="*/ 2106613 h 2897188"/>
                <a:gd name="connsiteX184" fmla="*/ 1961621 w 2390775"/>
                <a:gd name="connsiteY184" fmla="*/ 2098146 h 2897188"/>
                <a:gd name="connsiteX185" fmla="*/ 1961621 w 2390775"/>
                <a:gd name="connsiteY185" fmla="*/ 2090738 h 2897188"/>
                <a:gd name="connsiteX186" fmla="*/ 1961621 w 2390775"/>
                <a:gd name="connsiteY186" fmla="*/ 2080684 h 2897188"/>
                <a:gd name="connsiteX187" fmla="*/ 1961091 w 2390775"/>
                <a:gd name="connsiteY187" fmla="*/ 2071159 h 2897188"/>
                <a:gd name="connsiteX188" fmla="*/ 1959505 w 2390775"/>
                <a:gd name="connsiteY188" fmla="*/ 2062163 h 2897188"/>
                <a:gd name="connsiteX189" fmla="*/ 1957917 w 2390775"/>
                <a:gd name="connsiteY189" fmla="*/ 2052638 h 2897188"/>
                <a:gd name="connsiteX190" fmla="*/ 1956329 w 2390775"/>
                <a:gd name="connsiteY190" fmla="*/ 2043642 h 2897188"/>
                <a:gd name="connsiteX191" fmla="*/ 1953155 w 2390775"/>
                <a:gd name="connsiteY191" fmla="*/ 2034646 h 2897188"/>
                <a:gd name="connsiteX192" fmla="*/ 1950509 w 2390775"/>
                <a:gd name="connsiteY192" fmla="*/ 2026179 h 2897188"/>
                <a:gd name="connsiteX193" fmla="*/ 1947333 w 2390775"/>
                <a:gd name="connsiteY193" fmla="*/ 2017713 h 2897188"/>
                <a:gd name="connsiteX194" fmla="*/ 1943099 w 2390775"/>
                <a:gd name="connsiteY194" fmla="*/ 2009246 h 2897188"/>
                <a:gd name="connsiteX195" fmla="*/ 1939395 w 2390775"/>
                <a:gd name="connsiteY195" fmla="*/ 2000779 h 2897188"/>
                <a:gd name="connsiteX196" fmla="*/ 1934633 w 2390775"/>
                <a:gd name="connsiteY196" fmla="*/ 1993371 h 2897188"/>
                <a:gd name="connsiteX197" fmla="*/ 1929871 w 2390775"/>
                <a:gd name="connsiteY197" fmla="*/ 1985962 h 2897188"/>
                <a:gd name="connsiteX198" fmla="*/ 1924579 w 2390775"/>
                <a:gd name="connsiteY198" fmla="*/ 1978554 h 2897188"/>
                <a:gd name="connsiteX199" fmla="*/ 1919287 w 2390775"/>
                <a:gd name="connsiteY199" fmla="*/ 1971146 h 2897188"/>
                <a:gd name="connsiteX200" fmla="*/ 1912937 w 2390775"/>
                <a:gd name="connsiteY200" fmla="*/ 1964796 h 2897188"/>
                <a:gd name="connsiteX201" fmla="*/ 1907117 w 2390775"/>
                <a:gd name="connsiteY201" fmla="*/ 1957917 h 2897188"/>
                <a:gd name="connsiteX202" fmla="*/ 1900767 w 2390775"/>
                <a:gd name="connsiteY202" fmla="*/ 1951567 h 2897188"/>
                <a:gd name="connsiteX203" fmla="*/ 1893887 w 2390775"/>
                <a:gd name="connsiteY203" fmla="*/ 1946275 h 2897188"/>
                <a:gd name="connsiteX204" fmla="*/ 1886479 w 2390775"/>
                <a:gd name="connsiteY204" fmla="*/ 1940454 h 2897188"/>
                <a:gd name="connsiteX205" fmla="*/ 1879599 w 2390775"/>
                <a:gd name="connsiteY205" fmla="*/ 1935692 h 2897188"/>
                <a:gd name="connsiteX206" fmla="*/ 1871663 w 2390775"/>
                <a:gd name="connsiteY206" fmla="*/ 1930400 h 2897188"/>
                <a:gd name="connsiteX207" fmla="*/ 1863725 w 2390775"/>
                <a:gd name="connsiteY207" fmla="*/ 1926167 h 2897188"/>
                <a:gd name="connsiteX208" fmla="*/ 1855787 w 2390775"/>
                <a:gd name="connsiteY208" fmla="*/ 1921404 h 2897188"/>
                <a:gd name="connsiteX209" fmla="*/ 1847321 w 2390775"/>
                <a:gd name="connsiteY209" fmla="*/ 1918229 h 2897188"/>
                <a:gd name="connsiteX210" fmla="*/ 1839383 w 2390775"/>
                <a:gd name="connsiteY210" fmla="*/ 1914525 h 2897188"/>
                <a:gd name="connsiteX211" fmla="*/ 1830387 w 2390775"/>
                <a:gd name="connsiteY211" fmla="*/ 1911879 h 2897188"/>
                <a:gd name="connsiteX212" fmla="*/ 1821921 w 2390775"/>
                <a:gd name="connsiteY212" fmla="*/ 1909233 h 2897188"/>
                <a:gd name="connsiteX213" fmla="*/ 1812395 w 2390775"/>
                <a:gd name="connsiteY213" fmla="*/ 1907117 h 2897188"/>
                <a:gd name="connsiteX214" fmla="*/ 1803399 w 2390775"/>
                <a:gd name="connsiteY214" fmla="*/ 1905000 h 2897188"/>
                <a:gd name="connsiteX215" fmla="*/ 1793875 w 2390775"/>
                <a:gd name="connsiteY215" fmla="*/ 1903942 h 2897188"/>
                <a:gd name="connsiteX216" fmla="*/ 1784351 w 2390775"/>
                <a:gd name="connsiteY216" fmla="*/ 1903412 h 2897188"/>
                <a:gd name="connsiteX217" fmla="*/ 1774825 w 2390775"/>
                <a:gd name="connsiteY217" fmla="*/ 1902883 h 2897188"/>
                <a:gd name="connsiteX218" fmla="*/ 1765299 w 2390775"/>
                <a:gd name="connsiteY218" fmla="*/ 1903412 h 2897188"/>
                <a:gd name="connsiteX219" fmla="*/ 1755775 w 2390775"/>
                <a:gd name="connsiteY219" fmla="*/ 1903942 h 2897188"/>
                <a:gd name="connsiteX220" fmla="*/ 1746251 w 2390775"/>
                <a:gd name="connsiteY220" fmla="*/ 1905000 h 2897188"/>
                <a:gd name="connsiteX221" fmla="*/ 1737255 w 2390775"/>
                <a:gd name="connsiteY221" fmla="*/ 1907117 h 2897188"/>
                <a:gd name="connsiteX222" fmla="*/ 1728259 w 2390775"/>
                <a:gd name="connsiteY222" fmla="*/ 1909233 h 2897188"/>
                <a:gd name="connsiteX223" fmla="*/ 1719263 w 2390775"/>
                <a:gd name="connsiteY223" fmla="*/ 1911879 h 2897188"/>
                <a:gd name="connsiteX224" fmla="*/ 1710795 w 2390775"/>
                <a:gd name="connsiteY224" fmla="*/ 1914525 h 2897188"/>
                <a:gd name="connsiteX225" fmla="*/ 1701799 w 2390775"/>
                <a:gd name="connsiteY225" fmla="*/ 1918229 h 2897188"/>
                <a:gd name="connsiteX226" fmla="*/ 1694391 w 2390775"/>
                <a:gd name="connsiteY226" fmla="*/ 1921404 h 2897188"/>
                <a:gd name="connsiteX227" fmla="*/ 1685925 w 2390775"/>
                <a:gd name="connsiteY227" fmla="*/ 1926167 h 2897188"/>
                <a:gd name="connsiteX228" fmla="*/ 1677987 w 2390775"/>
                <a:gd name="connsiteY228" fmla="*/ 1930400 h 2897188"/>
                <a:gd name="connsiteX229" fmla="*/ 1670579 w 2390775"/>
                <a:gd name="connsiteY229" fmla="*/ 1935692 h 2897188"/>
                <a:gd name="connsiteX230" fmla="*/ 1663171 w 2390775"/>
                <a:gd name="connsiteY230" fmla="*/ 1940454 h 2897188"/>
                <a:gd name="connsiteX231" fmla="*/ 1656291 w 2390775"/>
                <a:gd name="connsiteY231" fmla="*/ 1946275 h 2897188"/>
                <a:gd name="connsiteX232" fmla="*/ 1649413 w 2390775"/>
                <a:gd name="connsiteY232" fmla="*/ 1951567 h 2897188"/>
                <a:gd name="connsiteX233" fmla="*/ 1642533 w 2390775"/>
                <a:gd name="connsiteY233" fmla="*/ 1957917 h 2897188"/>
                <a:gd name="connsiteX234" fmla="*/ 1636713 w 2390775"/>
                <a:gd name="connsiteY234" fmla="*/ 1964796 h 2897188"/>
                <a:gd name="connsiteX235" fmla="*/ 1630891 w 2390775"/>
                <a:gd name="connsiteY235" fmla="*/ 1971146 h 2897188"/>
                <a:gd name="connsiteX236" fmla="*/ 1625599 w 2390775"/>
                <a:gd name="connsiteY236" fmla="*/ 1978554 h 2897188"/>
                <a:gd name="connsiteX237" fmla="*/ 1619779 w 2390775"/>
                <a:gd name="connsiteY237" fmla="*/ 1985962 h 2897188"/>
                <a:gd name="connsiteX238" fmla="*/ 1615545 w 2390775"/>
                <a:gd name="connsiteY238" fmla="*/ 1993371 h 2897188"/>
                <a:gd name="connsiteX239" fmla="*/ 1610783 w 2390775"/>
                <a:gd name="connsiteY239" fmla="*/ 2000779 h 2897188"/>
                <a:gd name="connsiteX240" fmla="*/ 1606551 w 2390775"/>
                <a:gd name="connsiteY240" fmla="*/ 2009246 h 2897188"/>
                <a:gd name="connsiteX241" fmla="*/ 1602845 w 2390775"/>
                <a:gd name="connsiteY241" fmla="*/ 2017713 h 2897188"/>
                <a:gd name="connsiteX242" fmla="*/ 1599671 w 2390775"/>
                <a:gd name="connsiteY242" fmla="*/ 2026179 h 2897188"/>
                <a:gd name="connsiteX243" fmla="*/ 1596495 w 2390775"/>
                <a:gd name="connsiteY243" fmla="*/ 2034646 h 2897188"/>
                <a:gd name="connsiteX244" fmla="*/ 1593851 w 2390775"/>
                <a:gd name="connsiteY244" fmla="*/ 2043642 h 2897188"/>
                <a:gd name="connsiteX245" fmla="*/ 1591733 w 2390775"/>
                <a:gd name="connsiteY245" fmla="*/ 2052638 h 2897188"/>
                <a:gd name="connsiteX246" fmla="*/ 1590145 w 2390775"/>
                <a:gd name="connsiteY246" fmla="*/ 2062163 h 2897188"/>
                <a:gd name="connsiteX247" fmla="*/ 1589087 w 2390775"/>
                <a:gd name="connsiteY247" fmla="*/ 2071159 h 2897188"/>
                <a:gd name="connsiteX248" fmla="*/ 1588559 w 2390775"/>
                <a:gd name="connsiteY248" fmla="*/ 2080684 h 2897188"/>
                <a:gd name="connsiteX249" fmla="*/ 1588029 w 2390775"/>
                <a:gd name="connsiteY249" fmla="*/ 2090738 h 2897188"/>
                <a:gd name="connsiteX250" fmla="*/ 1588559 w 2390775"/>
                <a:gd name="connsiteY250" fmla="*/ 2098146 h 2897188"/>
                <a:gd name="connsiteX251" fmla="*/ 1589087 w 2390775"/>
                <a:gd name="connsiteY251" fmla="*/ 2106084 h 2897188"/>
                <a:gd name="connsiteX252" fmla="*/ 1589617 w 2390775"/>
                <a:gd name="connsiteY252" fmla="*/ 2114550 h 2897188"/>
                <a:gd name="connsiteX253" fmla="*/ 1590675 w 2390775"/>
                <a:gd name="connsiteY253" fmla="*/ 2122488 h 2897188"/>
                <a:gd name="connsiteX254" fmla="*/ 1592263 w 2390775"/>
                <a:gd name="connsiteY254" fmla="*/ 2129896 h 2897188"/>
                <a:gd name="connsiteX255" fmla="*/ 1593851 w 2390775"/>
                <a:gd name="connsiteY255" fmla="*/ 2137305 h 2897188"/>
                <a:gd name="connsiteX256" fmla="*/ 1598613 w 2390775"/>
                <a:gd name="connsiteY256" fmla="*/ 2152121 h 2897188"/>
                <a:gd name="connsiteX257" fmla="*/ 1604433 w 2390775"/>
                <a:gd name="connsiteY257" fmla="*/ 2166409 h 2897188"/>
                <a:gd name="connsiteX258" fmla="*/ 1611313 w 2390775"/>
                <a:gd name="connsiteY258" fmla="*/ 2180167 h 2897188"/>
                <a:gd name="connsiteX259" fmla="*/ 1619251 w 2390775"/>
                <a:gd name="connsiteY259" fmla="*/ 2192867 h 2897188"/>
                <a:gd name="connsiteX260" fmla="*/ 1628245 w 2390775"/>
                <a:gd name="connsiteY260" fmla="*/ 2205038 h 2897188"/>
                <a:gd name="connsiteX261" fmla="*/ 1638299 w 2390775"/>
                <a:gd name="connsiteY261" fmla="*/ 2217209 h 2897188"/>
                <a:gd name="connsiteX262" fmla="*/ 1648883 w 2390775"/>
                <a:gd name="connsiteY262" fmla="*/ 2227792 h 2897188"/>
                <a:gd name="connsiteX263" fmla="*/ 1660525 w 2390775"/>
                <a:gd name="connsiteY263" fmla="*/ 2237317 h 2897188"/>
                <a:gd name="connsiteX264" fmla="*/ 1672695 w 2390775"/>
                <a:gd name="connsiteY264" fmla="*/ 2246313 h 2897188"/>
                <a:gd name="connsiteX265" fmla="*/ 1685925 w 2390775"/>
                <a:gd name="connsiteY265" fmla="*/ 2253721 h 2897188"/>
                <a:gd name="connsiteX266" fmla="*/ 1699683 w 2390775"/>
                <a:gd name="connsiteY266" fmla="*/ 2260600 h 2897188"/>
                <a:gd name="connsiteX267" fmla="*/ 1713971 w 2390775"/>
                <a:gd name="connsiteY267" fmla="*/ 2266421 h 2897188"/>
                <a:gd name="connsiteX268" fmla="*/ 1728787 w 2390775"/>
                <a:gd name="connsiteY268" fmla="*/ 2270655 h 2897188"/>
                <a:gd name="connsiteX269" fmla="*/ 1728787 w 2390775"/>
                <a:gd name="connsiteY269" fmla="*/ 2352675 h 2897188"/>
                <a:gd name="connsiteX270" fmla="*/ 1728259 w 2390775"/>
                <a:gd name="connsiteY270" fmla="*/ 2365375 h 2897188"/>
                <a:gd name="connsiteX271" fmla="*/ 1727729 w 2390775"/>
                <a:gd name="connsiteY271" fmla="*/ 2377546 h 2897188"/>
                <a:gd name="connsiteX272" fmla="*/ 1726141 w 2390775"/>
                <a:gd name="connsiteY272" fmla="*/ 2389188 h 2897188"/>
                <a:gd name="connsiteX273" fmla="*/ 1724025 w 2390775"/>
                <a:gd name="connsiteY273" fmla="*/ 2401888 h 2897188"/>
                <a:gd name="connsiteX274" fmla="*/ 1720851 w 2390775"/>
                <a:gd name="connsiteY274" fmla="*/ 2413530 h 2897188"/>
                <a:gd name="connsiteX275" fmla="*/ 1717675 w 2390775"/>
                <a:gd name="connsiteY275" fmla="*/ 2425171 h 2897188"/>
                <a:gd name="connsiteX276" fmla="*/ 1713971 w 2390775"/>
                <a:gd name="connsiteY276" fmla="*/ 2436284 h 2897188"/>
                <a:gd name="connsiteX277" fmla="*/ 1709737 w 2390775"/>
                <a:gd name="connsiteY277" fmla="*/ 2447396 h 2897188"/>
                <a:gd name="connsiteX278" fmla="*/ 1704975 w 2390775"/>
                <a:gd name="connsiteY278" fmla="*/ 2457980 h 2897188"/>
                <a:gd name="connsiteX279" fmla="*/ 1699155 w 2390775"/>
                <a:gd name="connsiteY279" fmla="*/ 2469092 h 2897188"/>
                <a:gd name="connsiteX280" fmla="*/ 1693863 w 2390775"/>
                <a:gd name="connsiteY280" fmla="*/ 2479146 h 2897188"/>
                <a:gd name="connsiteX281" fmla="*/ 1686983 w 2390775"/>
                <a:gd name="connsiteY281" fmla="*/ 2489200 h 2897188"/>
                <a:gd name="connsiteX282" fmla="*/ 1680105 w 2390775"/>
                <a:gd name="connsiteY282" fmla="*/ 2498725 h 2897188"/>
                <a:gd name="connsiteX283" fmla="*/ 1672695 w 2390775"/>
                <a:gd name="connsiteY283" fmla="*/ 2507721 h 2897188"/>
                <a:gd name="connsiteX284" fmla="*/ 1665287 w 2390775"/>
                <a:gd name="connsiteY284" fmla="*/ 2516717 h 2897188"/>
                <a:gd name="connsiteX285" fmla="*/ 1657351 w 2390775"/>
                <a:gd name="connsiteY285" fmla="*/ 2524655 h 2897188"/>
                <a:gd name="connsiteX286" fmla="*/ 1648883 w 2390775"/>
                <a:gd name="connsiteY286" fmla="*/ 2533121 h 2897188"/>
                <a:gd name="connsiteX287" fmla="*/ 1639887 w 2390775"/>
                <a:gd name="connsiteY287" fmla="*/ 2541059 h 2897188"/>
                <a:gd name="connsiteX288" fmla="*/ 1630891 w 2390775"/>
                <a:gd name="connsiteY288" fmla="*/ 2547938 h 2897188"/>
                <a:gd name="connsiteX289" fmla="*/ 1620837 w 2390775"/>
                <a:gd name="connsiteY289" fmla="*/ 2554817 h 2897188"/>
                <a:gd name="connsiteX290" fmla="*/ 1611313 w 2390775"/>
                <a:gd name="connsiteY290" fmla="*/ 2561167 h 2897188"/>
                <a:gd name="connsiteX291" fmla="*/ 1600729 w 2390775"/>
                <a:gd name="connsiteY291" fmla="*/ 2566988 h 2897188"/>
                <a:gd name="connsiteX292" fmla="*/ 1590675 w 2390775"/>
                <a:gd name="connsiteY292" fmla="*/ 2572280 h 2897188"/>
                <a:gd name="connsiteX293" fmla="*/ 1579563 w 2390775"/>
                <a:gd name="connsiteY293" fmla="*/ 2577571 h 2897188"/>
                <a:gd name="connsiteX294" fmla="*/ 1568979 w 2390775"/>
                <a:gd name="connsiteY294" fmla="*/ 2581805 h 2897188"/>
                <a:gd name="connsiteX295" fmla="*/ 1557337 w 2390775"/>
                <a:gd name="connsiteY295" fmla="*/ 2586038 h 2897188"/>
                <a:gd name="connsiteX296" fmla="*/ 1545695 w 2390775"/>
                <a:gd name="connsiteY296" fmla="*/ 2588684 h 2897188"/>
                <a:gd name="connsiteX297" fmla="*/ 1534055 w 2390775"/>
                <a:gd name="connsiteY297" fmla="*/ 2591330 h 2897188"/>
                <a:gd name="connsiteX298" fmla="*/ 1521883 w 2390775"/>
                <a:gd name="connsiteY298" fmla="*/ 2593446 h 2897188"/>
                <a:gd name="connsiteX299" fmla="*/ 1509713 w 2390775"/>
                <a:gd name="connsiteY299" fmla="*/ 2595563 h 2897188"/>
                <a:gd name="connsiteX300" fmla="*/ 1497013 w 2390775"/>
                <a:gd name="connsiteY300" fmla="*/ 2596621 h 2897188"/>
                <a:gd name="connsiteX301" fmla="*/ 1484841 w 2390775"/>
                <a:gd name="connsiteY301" fmla="*/ 2596621 h 2897188"/>
                <a:gd name="connsiteX302" fmla="*/ 1472141 w 2390775"/>
                <a:gd name="connsiteY302" fmla="*/ 2596621 h 2897188"/>
                <a:gd name="connsiteX303" fmla="*/ 1459441 w 2390775"/>
                <a:gd name="connsiteY303" fmla="*/ 2595563 h 2897188"/>
                <a:gd name="connsiteX304" fmla="*/ 1447271 w 2390775"/>
                <a:gd name="connsiteY304" fmla="*/ 2593446 h 2897188"/>
                <a:gd name="connsiteX305" fmla="*/ 1435629 w 2390775"/>
                <a:gd name="connsiteY305" fmla="*/ 2591330 h 2897188"/>
                <a:gd name="connsiteX306" fmla="*/ 1423987 w 2390775"/>
                <a:gd name="connsiteY306" fmla="*/ 2588684 h 2897188"/>
                <a:gd name="connsiteX307" fmla="*/ 1412345 w 2390775"/>
                <a:gd name="connsiteY307" fmla="*/ 2586038 h 2897188"/>
                <a:gd name="connsiteX308" fmla="*/ 1400705 w 2390775"/>
                <a:gd name="connsiteY308" fmla="*/ 2581805 h 2897188"/>
                <a:gd name="connsiteX309" fmla="*/ 1389591 w 2390775"/>
                <a:gd name="connsiteY309" fmla="*/ 2577571 h 2897188"/>
                <a:gd name="connsiteX310" fmla="*/ 1379009 w 2390775"/>
                <a:gd name="connsiteY310" fmla="*/ 2572280 h 2897188"/>
                <a:gd name="connsiteX311" fmla="*/ 1368425 w 2390775"/>
                <a:gd name="connsiteY311" fmla="*/ 2566988 h 2897188"/>
                <a:gd name="connsiteX312" fmla="*/ 1358371 w 2390775"/>
                <a:gd name="connsiteY312" fmla="*/ 2561167 h 2897188"/>
                <a:gd name="connsiteX313" fmla="*/ 1348317 w 2390775"/>
                <a:gd name="connsiteY313" fmla="*/ 2554817 h 2897188"/>
                <a:gd name="connsiteX314" fmla="*/ 1338791 w 2390775"/>
                <a:gd name="connsiteY314" fmla="*/ 2547938 h 2897188"/>
                <a:gd name="connsiteX315" fmla="*/ 1329795 w 2390775"/>
                <a:gd name="connsiteY315" fmla="*/ 2541059 h 2897188"/>
                <a:gd name="connsiteX316" fmla="*/ 1320799 w 2390775"/>
                <a:gd name="connsiteY316" fmla="*/ 2533121 h 2897188"/>
                <a:gd name="connsiteX317" fmla="*/ 1312333 w 2390775"/>
                <a:gd name="connsiteY317" fmla="*/ 2524655 h 2897188"/>
                <a:gd name="connsiteX318" fmla="*/ 1303867 w 2390775"/>
                <a:gd name="connsiteY318" fmla="*/ 2516717 h 2897188"/>
                <a:gd name="connsiteX319" fmla="*/ 1296459 w 2390775"/>
                <a:gd name="connsiteY319" fmla="*/ 2507721 h 2897188"/>
                <a:gd name="connsiteX320" fmla="*/ 1289051 w 2390775"/>
                <a:gd name="connsiteY320" fmla="*/ 2498725 h 2897188"/>
                <a:gd name="connsiteX321" fmla="*/ 1282171 w 2390775"/>
                <a:gd name="connsiteY321" fmla="*/ 2489200 h 2897188"/>
                <a:gd name="connsiteX322" fmla="*/ 1276351 w 2390775"/>
                <a:gd name="connsiteY322" fmla="*/ 2479146 h 2897188"/>
                <a:gd name="connsiteX323" fmla="*/ 1269999 w 2390775"/>
                <a:gd name="connsiteY323" fmla="*/ 2469092 h 2897188"/>
                <a:gd name="connsiteX324" fmla="*/ 1264709 w 2390775"/>
                <a:gd name="connsiteY324" fmla="*/ 2457980 h 2897188"/>
                <a:gd name="connsiteX325" fmla="*/ 1259945 w 2390775"/>
                <a:gd name="connsiteY325" fmla="*/ 2447396 h 2897188"/>
                <a:gd name="connsiteX326" fmla="*/ 1255183 w 2390775"/>
                <a:gd name="connsiteY326" fmla="*/ 2436284 h 2897188"/>
                <a:gd name="connsiteX327" fmla="*/ 1251479 w 2390775"/>
                <a:gd name="connsiteY327" fmla="*/ 2425171 h 2897188"/>
                <a:gd name="connsiteX328" fmla="*/ 1248305 w 2390775"/>
                <a:gd name="connsiteY328" fmla="*/ 2413530 h 2897188"/>
                <a:gd name="connsiteX329" fmla="*/ 1245659 w 2390775"/>
                <a:gd name="connsiteY329" fmla="*/ 2401888 h 2897188"/>
                <a:gd name="connsiteX330" fmla="*/ 1243541 w 2390775"/>
                <a:gd name="connsiteY330" fmla="*/ 2389188 h 2897188"/>
                <a:gd name="connsiteX331" fmla="*/ 1241955 w 2390775"/>
                <a:gd name="connsiteY331" fmla="*/ 2377546 h 2897188"/>
                <a:gd name="connsiteX332" fmla="*/ 1240895 w 2390775"/>
                <a:gd name="connsiteY332" fmla="*/ 2365375 h 2897188"/>
                <a:gd name="connsiteX333" fmla="*/ 1240895 w 2390775"/>
                <a:gd name="connsiteY333" fmla="*/ 2352675 h 2897188"/>
                <a:gd name="connsiteX334" fmla="*/ 1240895 w 2390775"/>
                <a:gd name="connsiteY334" fmla="*/ 2151592 h 2897188"/>
                <a:gd name="connsiteX335" fmla="*/ 1261533 w 2390775"/>
                <a:gd name="connsiteY335" fmla="*/ 2148946 h 2897188"/>
                <a:gd name="connsiteX336" fmla="*/ 1281641 w 2390775"/>
                <a:gd name="connsiteY336" fmla="*/ 2145242 h 2897188"/>
                <a:gd name="connsiteX337" fmla="*/ 1301751 w 2390775"/>
                <a:gd name="connsiteY337" fmla="*/ 2141009 h 2897188"/>
                <a:gd name="connsiteX338" fmla="*/ 1321329 w 2390775"/>
                <a:gd name="connsiteY338" fmla="*/ 2135717 h 2897188"/>
                <a:gd name="connsiteX339" fmla="*/ 1340909 w 2390775"/>
                <a:gd name="connsiteY339" fmla="*/ 2129896 h 2897188"/>
                <a:gd name="connsiteX340" fmla="*/ 1359429 w 2390775"/>
                <a:gd name="connsiteY340" fmla="*/ 2122488 h 2897188"/>
                <a:gd name="connsiteX341" fmla="*/ 1377951 w 2390775"/>
                <a:gd name="connsiteY341" fmla="*/ 2114550 h 2897188"/>
                <a:gd name="connsiteX342" fmla="*/ 1396471 w 2390775"/>
                <a:gd name="connsiteY342" fmla="*/ 2105554 h 2897188"/>
                <a:gd name="connsiteX343" fmla="*/ 1413933 w 2390775"/>
                <a:gd name="connsiteY343" fmla="*/ 2096559 h 2897188"/>
                <a:gd name="connsiteX344" fmla="*/ 1431395 w 2390775"/>
                <a:gd name="connsiteY344" fmla="*/ 2085975 h 2897188"/>
                <a:gd name="connsiteX345" fmla="*/ 1447271 w 2390775"/>
                <a:gd name="connsiteY345" fmla="*/ 2075392 h 2897188"/>
                <a:gd name="connsiteX346" fmla="*/ 1463675 w 2390775"/>
                <a:gd name="connsiteY346" fmla="*/ 2063750 h 2897188"/>
                <a:gd name="connsiteX347" fmla="*/ 1479551 w 2390775"/>
                <a:gd name="connsiteY347" fmla="*/ 2051579 h 2897188"/>
                <a:gd name="connsiteX348" fmla="*/ 1493837 w 2390775"/>
                <a:gd name="connsiteY348" fmla="*/ 2037821 h 2897188"/>
                <a:gd name="connsiteX349" fmla="*/ 1508125 w 2390775"/>
                <a:gd name="connsiteY349" fmla="*/ 2024592 h 2897188"/>
                <a:gd name="connsiteX350" fmla="*/ 1521883 w 2390775"/>
                <a:gd name="connsiteY350" fmla="*/ 2009775 h 2897188"/>
                <a:gd name="connsiteX351" fmla="*/ 1535113 w 2390775"/>
                <a:gd name="connsiteY351" fmla="*/ 1994959 h 2897188"/>
                <a:gd name="connsiteX352" fmla="*/ 1547813 w 2390775"/>
                <a:gd name="connsiteY352" fmla="*/ 1979612 h 2897188"/>
                <a:gd name="connsiteX353" fmla="*/ 1559455 w 2390775"/>
                <a:gd name="connsiteY353" fmla="*/ 1963208 h 2897188"/>
                <a:gd name="connsiteX354" fmla="*/ 1570037 w 2390775"/>
                <a:gd name="connsiteY354" fmla="*/ 1946804 h 2897188"/>
                <a:gd name="connsiteX355" fmla="*/ 1580621 w 2390775"/>
                <a:gd name="connsiteY355" fmla="*/ 1929342 h 2897188"/>
                <a:gd name="connsiteX356" fmla="*/ 1589617 w 2390775"/>
                <a:gd name="connsiteY356" fmla="*/ 1911879 h 2897188"/>
                <a:gd name="connsiteX357" fmla="*/ 1598613 w 2390775"/>
                <a:gd name="connsiteY357" fmla="*/ 1893887 h 2897188"/>
                <a:gd name="connsiteX358" fmla="*/ 1606551 w 2390775"/>
                <a:gd name="connsiteY358" fmla="*/ 1875367 h 2897188"/>
                <a:gd name="connsiteX359" fmla="*/ 1612899 w 2390775"/>
                <a:gd name="connsiteY359" fmla="*/ 1856317 h 2897188"/>
                <a:gd name="connsiteX360" fmla="*/ 1619251 w 2390775"/>
                <a:gd name="connsiteY360" fmla="*/ 1836737 h 2897188"/>
                <a:gd name="connsiteX361" fmla="*/ 1624541 w 2390775"/>
                <a:gd name="connsiteY361" fmla="*/ 1817158 h 2897188"/>
                <a:gd name="connsiteX362" fmla="*/ 1629305 w 2390775"/>
                <a:gd name="connsiteY362" fmla="*/ 1797050 h 2897188"/>
                <a:gd name="connsiteX363" fmla="*/ 1632479 w 2390775"/>
                <a:gd name="connsiteY363" fmla="*/ 1776942 h 2897188"/>
                <a:gd name="connsiteX364" fmla="*/ 1635125 w 2390775"/>
                <a:gd name="connsiteY364" fmla="*/ 1756304 h 2897188"/>
                <a:gd name="connsiteX365" fmla="*/ 1636713 w 2390775"/>
                <a:gd name="connsiteY365" fmla="*/ 1735137 h 2897188"/>
                <a:gd name="connsiteX366" fmla="*/ 1637241 w 2390775"/>
                <a:gd name="connsiteY366" fmla="*/ 1713971 h 2897188"/>
                <a:gd name="connsiteX367" fmla="*/ 1637241 w 2390775"/>
                <a:gd name="connsiteY367" fmla="*/ 1646767 h 2897188"/>
                <a:gd name="connsiteX368" fmla="*/ 1639359 w 2390775"/>
                <a:gd name="connsiteY368" fmla="*/ 1648354 h 2897188"/>
                <a:gd name="connsiteX369" fmla="*/ 1664229 w 2390775"/>
                <a:gd name="connsiteY369" fmla="*/ 1663700 h 2897188"/>
                <a:gd name="connsiteX370" fmla="*/ 1688041 w 2390775"/>
                <a:gd name="connsiteY370" fmla="*/ 1677458 h 2897188"/>
                <a:gd name="connsiteX371" fmla="*/ 1711855 w 2390775"/>
                <a:gd name="connsiteY371" fmla="*/ 1689629 h 2897188"/>
                <a:gd name="connsiteX372" fmla="*/ 1735137 w 2390775"/>
                <a:gd name="connsiteY372" fmla="*/ 1700212 h 2897188"/>
                <a:gd name="connsiteX373" fmla="*/ 1758421 w 2390775"/>
                <a:gd name="connsiteY373" fmla="*/ 1710267 h 2897188"/>
                <a:gd name="connsiteX374" fmla="*/ 1781175 w 2390775"/>
                <a:gd name="connsiteY374" fmla="*/ 1718733 h 2897188"/>
                <a:gd name="connsiteX375" fmla="*/ 1803399 w 2390775"/>
                <a:gd name="connsiteY375" fmla="*/ 1726671 h 2897188"/>
                <a:gd name="connsiteX376" fmla="*/ 1825095 w 2390775"/>
                <a:gd name="connsiteY376" fmla="*/ 1733021 h 2897188"/>
                <a:gd name="connsiteX377" fmla="*/ 1846791 w 2390775"/>
                <a:gd name="connsiteY377" fmla="*/ 1738842 h 2897188"/>
                <a:gd name="connsiteX378" fmla="*/ 1868487 w 2390775"/>
                <a:gd name="connsiteY378" fmla="*/ 1744133 h 2897188"/>
                <a:gd name="connsiteX379" fmla="*/ 1889125 w 2390775"/>
                <a:gd name="connsiteY379" fmla="*/ 1747837 h 2897188"/>
                <a:gd name="connsiteX380" fmla="*/ 1909763 w 2390775"/>
                <a:gd name="connsiteY380" fmla="*/ 1752071 h 2897188"/>
                <a:gd name="connsiteX381" fmla="*/ 1929871 w 2390775"/>
                <a:gd name="connsiteY381" fmla="*/ 1754717 h 2897188"/>
                <a:gd name="connsiteX382" fmla="*/ 1949979 w 2390775"/>
                <a:gd name="connsiteY382" fmla="*/ 1757362 h 2897188"/>
                <a:gd name="connsiteX383" fmla="*/ 1988609 w 2390775"/>
                <a:gd name="connsiteY383" fmla="*/ 1762125 h 2897188"/>
                <a:gd name="connsiteX384" fmla="*/ 2062691 w 2390775"/>
                <a:gd name="connsiteY384" fmla="*/ 1769004 h 2897188"/>
                <a:gd name="connsiteX385" fmla="*/ 2097617 w 2390775"/>
                <a:gd name="connsiteY385" fmla="*/ 1773767 h 2897188"/>
                <a:gd name="connsiteX386" fmla="*/ 2114551 w 2390775"/>
                <a:gd name="connsiteY386" fmla="*/ 1775883 h 2897188"/>
                <a:gd name="connsiteX387" fmla="*/ 2132013 w 2390775"/>
                <a:gd name="connsiteY387" fmla="*/ 1779058 h 2897188"/>
                <a:gd name="connsiteX388" fmla="*/ 2147887 w 2390775"/>
                <a:gd name="connsiteY388" fmla="*/ 1782762 h 2897188"/>
                <a:gd name="connsiteX389" fmla="*/ 2164291 w 2390775"/>
                <a:gd name="connsiteY389" fmla="*/ 1786996 h 2897188"/>
                <a:gd name="connsiteX390" fmla="*/ 2180695 w 2390775"/>
                <a:gd name="connsiteY390" fmla="*/ 1791758 h 2897188"/>
                <a:gd name="connsiteX391" fmla="*/ 2196041 w 2390775"/>
                <a:gd name="connsiteY391" fmla="*/ 1797050 h 2897188"/>
                <a:gd name="connsiteX392" fmla="*/ 2211917 w 2390775"/>
                <a:gd name="connsiteY392" fmla="*/ 1803929 h 2897188"/>
                <a:gd name="connsiteX393" fmla="*/ 2227263 w 2390775"/>
                <a:gd name="connsiteY393" fmla="*/ 1811337 h 2897188"/>
                <a:gd name="connsiteX394" fmla="*/ 2242079 w 2390775"/>
                <a:gd name="connsiteY394" fmla="*/ 1819804 h 2897188"/>
                <a:gd name="connsiteX395" fmla="*/ 2256895 w 2390775"/>
                <a:gd name="connsiteY395" fmla="*/ 1829329 h 2897188"/>
                <a:gd name="connsiteX396" fmla="*/ 2270655 w 2390775"/>
                <a:gd name="connsiteY396" fmla="*/ 1839912 h 2897188"/>
                <a:gd name="connsiteX397" fmla="*/ 2283355 w 2390775"/>
                <a:gd name="connsiteY397" fmla="*/ 1849967 h 2897188"/>
                <a:gd name="connsiteX398" fmla="*/ 2296055 w 2390775"/>
                <a:gd name="connsiteY398" fmla="*/ 1860550 h 2897188"/>
                <a:gd name="connsiteX399" fmla="*/ 2307167 w 2390775"/>
                <a:gd name="connsiteY399" fmla="*/ 1871133 h 2897188"/>
                <a:gd name="connsiteX400" fmla="*/ 2317221 w 2390775"/>
                <a:gd name="connsiteY400" fmla="*/ 1881717 h 2897188"/>
                <a:gd name="connsiteX401" fmla="*/ 2326745 w 2390775"/>
                <a:gd name="connsiteY401" fmla="*/ 1892829 h 2897188"/>
                <a:gd name="connsiteX402" fmla="*/ 2335741 w 2390775"/>
                <a:gd name="connsiteY402" fmla="*/ 1903412 h 2897188"/>
                <a:gd name="connsiteX403" fmla="*/ 2342621 w 2390775"/>
                <a:gd name="connsiteY403" fmla="*/ 1914525 h 2897188"/>
                <a:gd name="connsiteX404" fmla="*/ 2350029 w 2390775"/>
                <a:gd name="connsiteY404" fmla="*/ 1926696 h 2897188"/>
                <a:gd name="connsiteX405" fmla="*/ 2356379 w 2390775"/>
                <a:gd name="connsiteY405" fmla="*/ 1937808 h 2897188"/>
                <a:gd name="connsiteX406" fmla="*/ 2362199 w 2390775"/>
                <a:gd name="connsiteY406" fmla="*/ 1949450 h 2897188"/>
                <a:gd name="connsiteX407" fmla="*/ 2367491 w 2390775"/>
                <a:gd name="connsiteY407" fmla="*/ 1961092 h 2897188"/>
                <a:gd name="connsiteX408" fmla="*/ 2371195 w 2390775"/>
                <a:gd name="connsiteY408" fmla="*/ 1973792 h 2897188"/>
                <a:gd name="connsiteX409" fmla="*/ 2375429 w 2390775"/>
                <a:gd name="connsiteY409" fmla="*/ 1985433 h 2897188"/>
                <a:gd name="connsiteX410" fmla="*/ 2378605 w 2390775"/>
                <a:gd name="connsiteY410" fmla="*/ 1997604 h 2897188"/>
                <a:gd name="connsiteX411" fmla="*/ 2381251 w 2390775"/>
                <a:gd name="connsiteY411" fmla="*/ 2009775 h 2897188"/>
                <a:gd name="connsiteX412" fmla="*/ 2384425 w 2390775"/>
                <a:gd name="connsiteY412" fmla="*/ 2023004 h 2897188"/>
                <a:gd name="connsiteX413" fmla="*/ 2386013 w 2390775"/>
                <a:gd name="connsiteY413" fmla="*/ 2035704 h 2897188"/>
                <a:gd name="connsiteX414" fmla="*/ 2387599 w 2390775"/>
                <a:gd name="connsiteY414" fmla="*/ 2048404 h 2897188"/>
                <a:gd name="connsiteX415" fmla="*/ 2388659 w 2390775"/>
                <a:gd name="connsiteY415" fmla="*/ 2061634 h 2897188"/>
                <a:gd name="connsiteX416" fmla="*/ 2390245 w 2390775"/>
                <a:gd name="connsiteY416" fmla="*/ 2088092 h 2897188"/>
                <a:gd name="connsiteX417" fmla="*/ 2390775 w 2390775"/>
                <a:gd name="connsiteY417" fmla="*/ 2115609 h 2897188"/>
                <a:gd name="connsiteX418" fmla="*/ 2390775 w 2390775"/>
                <a:gd name="connsiteY418" fmla="*/ 2143655 h 2897188"/>
                <a:gd name="connsiteX419" fmla="*/ 2390245 w 2390775"/>
                <a:gd name="connsiteY419" fmla="*/ 2172759 h 2897188"/>
                <a:gd name="connsiteX420" fmla="*/ 2389717 w 2390775"/>
                <a:gd name="connsiteY420" fmla="*/ 2232555 h 2897188"/>
                <a:gd name="connsiteX421" fmla="*/ 2389717 w 2390775"/>
                <a:gd name="connsiteY421" fmla="*/ 2755371 h 2897188"/>
                <a:gd name="connsiteX422" fmla="*/ 1195387 w 2390775"/>
                <a:gd name="connsiteY422" fmla="*/ 2897188 h 2897188"/>
                <a:gd name="connsiteX423" fmla="*/ 1058 w 2390775"/>
                <a:gd name="connsiteY423" fmla="*/ 2755371 h 2897188"/>
                <a:gd name="connsiteX424" fmla="*/ 1058 w 2390775"/>
                <a:gd name="connsiteY424" fmla="*/ 2232555 h 2897188"/>
                <a:gd name="connsiteX425" fmla="*/ 0 w 2390775"/>
                <a:gd name="connsiteY425" fmla="*/ 2172759 h 2897188"/>
                <a:gd name="connsiteX426" fmla="*/ 0 w 2390775"/>
                <a:gd name="connsiteY426" fmla="*/ 2143655 h 2897188"/>
                <a:gd name="connsiteX427" fmla="*/ 0 w 2390775"/>
                <a:gd name="connsiteY427" fmla="*/ 2115609 h 2897188"/>
                <a:gd name="connsiteX428" fmla="*/ 529 w 2390775"/>
                <a:gd name="connsiteY428" fmla="*/ 2088092 h 2897188"/>
                <a:gd name="connsiteX429" fmla="*/ 2117 w 2390775"/>
                <a:gd name="connsiteY429" fmla="*/ 2061634 h 2897188"/>
                <a:gd name="connsiteX430" fmla="*/ 3175 w 2390775"/>
                <a:gd name="connsiteY430" fmla="*/ 2048404 h 2897188"/>
                <a:gd name="connsiteX431" fmla="*/ 5292 w 2390775"/>
                <a:gd name="connsiteY431" fmla="*/ 2035704 h 2897188"/>
                <a:gd name="connsiteX432" fmla="*/ 6879 w 2390775"/>
                <a:gd name="connsiteY432" fmla="*/ 2023004 h 2897188"/>
                <a:gd name="connsiteX433" fmla="*/ 9525 w 2390775"/>
                <a:gd name="connsiteY433" fmla="*/ 2009775 h 2897188"/>
                <a:gd name="connsiteX434" fmla="*/ 12171 w 2390775"/>
                <a:gd name="connsiteY434" fmla="*/ 1997604 h 2897188"/>
                <a:gd name="connsiteX435" fmla="*/ 15875 w 2390775"/>
                <a:gd name="connsiteY435" fmla="*/ 1985433 h 2897188"/>
                <a:gd name="connsiteX436" fmla="*/ 19050 w 2390775"/>
                <a:gd name="connsiteY436" fmla="*/ 1973792 h 2897188"/>
                <a:gd name="connsiteX437" fmla="*/ 23813 w 2390775"/>
                <a:gd name="connsiteY437" fmla="*/ 1961092 h 2897188"/>
                <a:gd name="connsiteX438" fmla="*/ 28575 w 2390775"/>
                <a:gd name="connsiteY438" fmla="*/ 1949450 h 2897188"/>
                <a:gd name="connsiteX439" fmla="*/ 34925 w 2390775"/>
                <a:gd name="connsiteY439" fmla="*/ 1937808 h 2897188"/>
                <a:gd name="connsiteX440" fmla="*/ 40746 w 2390775"/>
                <a:gd name="connsiteY440" fmla="*/ 1926696 h 2897188"/>
                <a:gd name="connsiteX441" fmla="*/ 47625 w 2390775"/>
                <a:gd name="connsiteY441" fmla="*/ 1914525 h 2897188"/>
                <a:gd name="connsiteX442" fmla="*/ 55563 w 2390775"/>
                <a:gd name="connsiteY442" fmla="*/ 1903412 h 2897188"/>
                <a:gd name="connsiteX443" fmla="*/ 64558 w 2390775"/>
                <a:gd name="connsiteY443" fmla="*/ 1892829 h 2897188"/>
                <a:gd name="connsiteX444" fmla="*/ 74083 w 2390775"/>
                <a:gd name="connsiteY444" fmla="*/ 1881717 h 2897188"/>
                <a:gd name="connsiteX445" fmla="*/ 84137 w 2390775"/>
                <a:gd name="connsiteY445" fmla="*/ 1871133 h 2897188"/>
                <a:gd name="connsiteX446" fmla="*/ 95250 w 2390775"/>
                <a:gd name="connsiteY446" fmla="*/ 1860550 h 2897188"/>
                <a:gd name="connsiteX447" fmla="*/ 107421 w 2390775"/>
                <a:gd name="connsiteY447" fmla="*/ 1849967 h 2897188"/>
                <a:gd name="connsiteX448" fmla="*/ 120650 w 2390775"/>
                <a:gd name="connsiteY448" fmla="*/ 1839912 h 2897188"/>
                <a:gd name="connsiteX449" fmla="*/ 134408 w 2390775"/>
                <a:gd name="connsiteY449" fmla="*/ 1829329 h 2897188"/>
                <a:gd name="connsiteX450" fmla="*/ 148696 w 2390775"/>
                <a:gd name="connsiteY450" fmla="*/ 1819804 h 2897188"/>
                <a:gd name="connsiteX451" fmla="*/ 164042 w 2390775"/>
                <a:gd name="connsiteY451" fmla="*/ 1811337 h 2897188"/>
                <a:gd name="connsiteX452" fmla="*/ 179387 w 2390775"/>
                <a:gd name="connsiteY452" fmla="*/ 1803929 h 2897188"/>
                <a:gd name="connsiteX453" fmla="*/ 194733 w 2390775"/>
                <a:gd name="connsiteY453" fmla="*/ 1797050 h 2897188"/>
                <a:gd name="connsiteX454" fmla="*/ 210608 w 2390775"/>
                <a:gd name="connsiteY454" fmla="*/ 1791758 h 2897188"/>
                <a:gd name="connsiteX455" fmla="*/ 226483 w 2390775"/>
                <a:gd name="connsiteY455" fmla="*/ 1786996 h 2897188"/>
                <a:gd name="connsiteX456" fmla="*/ 242887 w 2390775"/>
                <a:gd name="connsiteY456" fmla="*/ 1782762 h 2897188"/>
                <a:gd name="connsiteX457" fmla="*/ 259292 w 2390775"/>
                <a:gd name="connsiteY457" fmla="*/ 1779058 h 2897188"/>
                <a:gd name="connsiteX458" fmla="*/ 276754 w 2390775"/>
                <a:gd name="connsiteY458" fmla="*/ 1775883 h 2897188"/>
                <a:gd name="connsiteX459" fmla="*/ 293158 w 2390775"/>
                <a:gd name="connsiteY459" fmla="*/ 1773767 h 2897188"/>
                <a:gd name="connsiteX460" fmla="*/ 328613 w 2390775"/>
                <a:gd name="connsiteY460" fmla="*/ 1769004 h 2897188"/>
                <a:gd name="connsiteX461" fmla="*/ 402695 w 2390775"/>
                <a:gd name="connsiteY461" fmla="*/ 1762125 h 2897188"/>
                <a:gd name="connsiteX462" fmla="*/ 441325 w 2390775"/>
                <a:gd name="connsiteY462" fmla="*/ 1757362 h 2897188"/>
                <a:gd name="connsiteX463" fmla="*/ 461433 w 2390775"/>
                <a:gd name="connsiteY463" fmla="*/ 1754717 h 2897188"/>
                <a:gd name="connsiteX464" fmla="*/ 481541 w 2390775"/>
                <a:gd name="connsiteY464" fmla="*/ 1752071 h 2897188"/>
                <a:gd name="connsiteX465" fmla="*/ 502179 w 2390775"/>
                <a:gd name="connsiteY465" fmla="*/ 1747837 h 2897188"/>
                <a:gd name="connsiteX466" fmla="*/ 522817 w 2390775"/>
                <a:gd name="connsiteY466" fmla="*/ 1744133 h 2897188"/>
                <a:gd name="connsiteX467" fmla="*/ 543983 w 2390775"/>
                <a:gd name="connsiteY467" fmla="*/ 1738842 h 2897188"/>
                <a:gd name="connsiteX468" fmla="*/ 565679 w 2390775"/>
                <a:gd name="connsiteY468" fmla="*/ 1733021 h 2897188"/>
                <a:gd name="connsiteX469" fmla="*/ 587905 w 2390775"/>
                <a:gd name="connsiteY469" fmla="*/ 1726671 h 2897188"/>
                <a:gd name="connsiteX470" fmla="*/ 610129 w 2390775"/>
                <a:gd name="connsiteY470" fmla="*/ 1718733 h 2897188"/>
                <a:gd name="connsiteX471" fmla="*/ 632355 w 2390775"/>
                <a:gd name="connsiteY471" fmla="*/ 1710267 h 2897188"/>
                <a:gd name="connsiteX472" fmla="*/ 656167 w 2390775"/>
                <a:gd name="connsiteY472" fmla="*/ 1700212 h 2897188"/>
                <a:gd name="connsiteX473" fmla="*/ 678921 w 2390775"/>
                <a:gd name="connsiteY473" fmla="*/ 1689629 h 2897188"/>
                <a:gd name="connsiteX474" fmla="*/ 703263 w 2390775"/>
                <a:gd name="connsiteY474" fmla="*/ 1677458 h 2897188"/>
                <a:gd name="connsiteX475" fmla="*/ 727075 w 2390775"/>
                <a:gd name="connsiteY475" fmla="*/ 1663700 h 2897188"/>
                <a:gd name="connsiteX476" fmla="*/ 751945 w 2390775"/>
                <a:gd name="connsiteY476" fmla="*/ 1648354 h 2897188"/>
                <a:gd name="connsiteX477" fmla="*/ 1195123 w 2390775"/>
                <a:gd name="connsiteY477" fmla="*/ 0 h 2897188"/>
                <a:gd name="connsiteX478" fmla="*/ 1213123 w 2390775"/>
                <a:gd name="connsiteY478" fmla="*/ 0 h 2897188"/>
                <a:gd name="connsiteX479" fmla="*/ 1230595 w 2390775"/>
                <a:gd name="connsiteY479" fmla="*/ 529 h 2897188"/>
                <a:gd name="connsiteX480" fmla="*/ 1248065 w 2390775"/>
                <a:gd name="connsiteY480" fmla="*/ 1588 h 2897188"/>
                <a:gd name="connsiteX481" fmla="*/ 1265007 w 2390775"/>
                <a:gd name="connsiteY481" fmla="*/ 2646 h 2897188"/>
                <a:gd name="connsiteX482" fmla="*/ 1281419 w 2390775"/>
                <a:gd name="connsiteY482" fmla="*/ 4234 h 2897188"/>
                <a:gd name="connsiteX483" fmla="*/ 1297831 w 2390775"/>
                <a:gd name="connsiteY483" fmla="*/ 6352 h 2897188"/>
                <a:gd name="connsiteX484" fmla="*/ 1313713 w 2390775"/>
                <a:gd name="connsiteY484" fmla="*/ 8469 h 2897188"/>
                <a:gd name="connsiteX485" fmla="*/ 1329595 w 2390775"/>
                <a:gd name="connsiteY485" fmla="*/ 11115 h 2897188"/>
                <a:gd name="connsiteX486" fmla="*/ 1344949 w 2390775"/>
                <a:gd name="connsiteY486" fmla="*/ 13762 h 2897188"/>
                <a:gd name="connsiteX487" fmla="*/ 1359773 w 2390775"/>
                <a:gd name="connsiteY487" fmla="*/ 16938 h 2897188"/>
                <a:gd name="connsiteX488" fmla="*/ 1375125 w 2390775"/>
                <a:gd name="connsiteY488" fmla="*/ 20643 h 2897188"/>
                <a:gd name="connsiteX489" fmla="*/ 1388891 w 2390775"/>
                <a:gd name="connsiteY489" fmla="*/ 24877 h 2897188"/>
                <a:gd name="connsiteX490" fmla="*/ 1403715 w 2390775"/>
                <a:gd name="connsiteY490" fmla="*/ 29112 h 2897188"/>
                <a:gd name="connsiteX491" fmla="*/ 1416951 w 2390775"/>
                <a:gd name="connsiteY491" fmla="*/ 33346 h 2897188"/>
                <a:gd name="connsiteX492" fmla="*/ 1431245 w 2390775"/>
                <a:gd name="connsiteY492" fmla="*/ 38639 h 2897188"/>
                <a:gd name="connsiteX493" fmla="*/ 1443951 w 2390775"/>
                <a:gd name="connsiteY493" fmla="*/ 43932 h 2897188"/>
                <a:gd name="connsiteX494" fmla="*/ 1456657 w 2390775"/>
                <a:gd name="connsiteY494" fmla="*/ 49225 h 2897188"/>
                <a:gd name="connsiteX495" fmla="*/ 1469893 w 2390775"/>
                <a:gd name="connsiteY495" fmla="*/ 55577 h 2897188"/>
                <a:gd name="connsiteX496" fmla="*/ 1482069 w 2390775"/>
                <a:gd name="connsiteY496" fmla="*/ 61399 h 2897188"/>
                <a:gd name="connsiteX497" fmla="*/ 1493717 w 2390775"/>
                <a:gd name="connsiteY497" fmla="*/ 68280 h 2897188"/>
                <a:gd name="connsiteX498" fmla="*/ 1505363 w 2390775"/>
                <a:gd name="connsiteY498" fmla="*/ 75690 h 2897188"/>
                <a:gd name="connsiteX499" fmla="*/ 1517011 w 2390775"/>
                <a:gd name="connsiteY499" fmla="*/ 83100 h 2897188"/>
                <a:gd name="connsiteX500" fmla="*/ 1528129 w 2390775"/>
                <a:gd name="connsiteY500" fmla="*/ 90511 h 2897188"/>
                <a:gd name="connsiteX501" fmla="*/ 1539247 w 2390775"/>
                <a:gd name="connsiteY501" fmla="*/ 98450 h 2897188"/>
                <a:gd name="connsiteX502" fmla="*/ 1549835 w 2390775"/>
                <a:gd name="connsiteY502" fmla="*/ 106919 h 2897188"/>
                <a:gd name="connsiteX503" fmla="*/ 1559893 w 2390775"/>
                <a:gd name="connsiteY503" fmla="*/ 115917 h 2897188"/>
                <a:gd name="connsiteX504" fmla="*/ 1569953 w 2390775"/>
                <a:gd name="connsiteY504" fmla="*/ 124915 h 2897188"/>
                <a:gd name="connsiteX505" fmla="*/ 1579483 w 2390775"/>
                <a:gd name="connsiteY505" fmla="*/ 134443 h 2897188"/>
                <a:gd name="connsiteX506" fmla="*/ 1589011 w 2390775"/>
                <a:gd name="connsiteY506" fmla="*/ 143970 h 2897188"/>
                <a:gd name="connsiteX507" fmla="*/ 1598013 w 2390775"/>
                <a:gd name="connsiteY507" fmla="*/ 154027 h 2897188"/>
                <a:gd name="connsiteX508" fmla="*/ 1607013 w 2390775"/>
                <a:gd name="connsiteY508" fmla="*/ 164613 h 2897188"/>
                <a:gd name="connsiteX509" fmla="*/ 1615483 w 2390775"/>
                <a:gd name="connsiteY509" fmla="*/ 175199 h 2897188"/>
                <a:gd name="connsiteX510" fmla="*/ 1623425 w 2390775"/>
                <a:gd name="connsiteY510" fmla="*/ 186314 h 2897188"/>
                <a:gd name="connsiteX511" fmla="*/ 1631365 w 2390775"/>
                <a:gd name="connsiteY511" fmla="*/ 197959 h 2897188"/>
                <a:gd name="connsiteX512" fmla="*/ 1639307 w 2390775"/>
                <a:gd name="connsiteY512" fmla="*/ 210133 h 2897188"/>
                <a:gd name="connsiteX513" fmla="*/ 1646719 w 2390775"/>
                <a:gd name="connsiteY513" fmla="*/ 222307 h 2897188"/>
                <a:gd name="connsiteX514" fmla="*/ 1653601 w 2390775"/>
                <a:gd name="connsiteY514" fmla="*/ 234481 h 2897188"/>
                <a:gd name="connsiteX515" fmla="*/ 1660483 w 2390775"/>
                <a:gd name="connsiteY515" fmla="*/ 248243 h 2897188"/>
                <a:gd name="connsiteX516" fmla="*/ 1667367 w 2390775"/>
                <a:gd name="connsiteY516" fmla="*/ 260946 h 2897188"/>
                <a:gd name="connsiteX517" fmla="*/ 1673719 w 2390775"/>
                <a:gd name="connsiteY517" fmla="*/ 274708 h 2897188"/>
                <a:gd name="connsiteX518" fmla="*/ 1679543 w 2390775"/>
                <a:gd name="connsiteY518" fmla="*/ 288470 h 2897188"/>
                <a:gd name="connsiteX519" fmla="*/ 1685367 w 2390775"/>
                <a:gd name="connsiteY519" fmla="*/ 302761 h 2897188"/>
                <a:gd name="connsiteX520" fmla="*/ 1690661 w 2390775"/>
                <a:gd name="connsiteY520" fmla="*/ 317581 h 2897188"/>
                <a:gd name="connsiteX521" fmla="*/ 1695955 w 2390775"/>
                <a:gd name="connsiteY521" fmla="*/ 332402 h 2897188"/>
                <a:gd name="connsiteX522" fmla="*/ 1700719 w 2390775"/>
                <a:gd name="connsiteY522" fmla="*/ 347751 h 2897188"/>
                <a:gd name="connsiteX523" fmla="*/ 1705485 w 2390775"/>
                <a:gd name="connsiteY523" fmla="*/ 363101 h 2897188"/>
                <a:gd name="connsiteX524" fmla="*/ 1709719 w 2390775"/>
                <a:gd name="connsiteY524" fmla="*/ 379510 h 2897188"/>
                <a:gd name="connsiteX525" fmla="*/ 1714485 w 2390775"/>
                <a:gd name="connsiteY525" fmla="*/ 395918 h 2897188"/>
                <a:gd name="connsiteX526" fmla="*/ 1721367 w 2390775"/>
                <a:gd name="connsiteY526" fmla="*/ 429793 h 2897188"/>
                <a:gd name="connsiteX527" fmla="*/ 1728249 w 2390775"/>
                <a:gd name="connsiteY527" fmla="*/ 465257 h 2897188"/>
                <a:gd name="connsiteX528" fmla="*/ 1734073 w 2390775"/>
                <a:gd name="connsiteY528" fmla="*/ 501778 h 2897188"/>
                <a:gd name="connsiteX529" fmla="*/ 1738309 w 2390775"/>
                <a:gd name="connsiteY529" fmla="*/ 539888 h 2897188"/>
                <a:gd name="connsiteX530" fmla="*/ 1742015 w 2390775"/>
                <a:gd name="connsiteY530" fmla="*/ 579586 h 2897188"/>
                <a:gd name="connsiteX531" fmla="*/ 1744133 w 2390775"/>
                <a:gd name="connsiteY531" fmla="*/ 620342 h 2897188"/>
                <a:gd name="connsiteX532" fmla="*/ 1745721 w 2390775"/>
                <a:gd name="connsiteY532" fmla="*/ 662157 h 2897188"/>
                <a:gd name="connsiteX533" fmla="*/ 1746251 w 2390775"/>
                <a:gd name="connsiteY533" fmla="*/ 706089 h 2897188"/>
                <a:gd name="connsiteX534" fmla="*/ 1745721 w 2390775"/>
                <a:gd name="connsiteY534" fmla="*/ 737318 h 2897188"/>
                <a:gd name="connsiteX535" fmla="*/ 1744133 w 2390775"/>
                <a:gd name="connsiteY535" fmla="*/ 768547 h 2897188"/>
                <a:gd name="connsiteX536" fmla="*/ 1740955 w 2390775"/>
                <a:gd name="connsiteY536" fmla="*/ 799246 h 2897188"/>
                <a:gd name="connsiteX537" fmla="*/ 1737779 w 2390775"/>
                <a:gd name="connsiteY537" fmla="*/ 829946 h 2897188"/>
                <a:gd name="connsiteX538" fmla="*/ 1733015 w 2390775"/>
                <a:gd name="connsiteY538" fmla="*/ 860116 h 2897188"/>
                <a:gd name="connsiteX539" fmla="*/ 1727191 w 2390775"/>
                <a:gd name="connsiteY539" fmla="*/ 889228 h 2897188"/>
                <a:gd name="connsiteX540" fmla="*/ 1720309 w 2390775"/>
                <a:gd name="connsiteY540" fmla="*/ 918339 h 2897188"/>
                <a:gd name="connsiteX541" fmla="*/ 1713425 w 2390775"/>
                <a:gd name="connsiteY541" fmla="*/ 946922 h 2897188"/>
                <a:gd name="connsiteX542" fmla="*/ 1704955 w 2390775"/>
                <a:gd name="connsiteY542" fmla="*/ 973916 h 2897188"/>
                <a:gd name="connsiteX543" fmla="*/ 1695425 w 2390775"/>
                <a:gd name="connsiteY543" fmla="*/ 1001440 h 2897188"/>
                <a:gd name="connsiteX544" fmla="*/ 1685367 w 2390775"/>
                <a:gd name="connsiteY544" fmla="*/ 1028434 h 2897188"/>
                <a:gd name="connsiteX545" fmla="*/ 1674779 w 2390775"/>
                <a:gd name="connsiteY545" fmla="*/ 1054370 h 2897188"/>
                <a:gd name="connsiteX546" fmla="*/ 1662073 w 2390775"/>
                <a:gd name="connsiteY546" fmla="*/ 1079776 h 2897188"/>
                <a:gd name="connsiteX547" fmla="*/ 1649895 w 2390775"/>
                <a:gd name="connsiteY547" fmla="*/ 1104654 h 2897188"/>
                <a:gd name="connsiteX548" fmla="*/ 1636659 w 2390775"/>
                <a:gd name="connsiteY548" fmla="*/ 1127943 h 2897188"/>
                <a:gd name="connsiteX549" fmla="*/ 1622365 w 2390775"/>
                <a:gd name="connsiteY549" fmla="*/ 1151761 h 2897188"/>
                <a:gd name="connsiteX550" fmla="*/ 1621837 w 2390775"/>
                <a:gd name="connsiteY550" fmla="*/ 1152291 h 2897188"/>
                <a:gd name="connsiteX551" fmla="*/ 1614425 w 2390775"/>
                <a:gd name="connsiteY551" fmla="*/ 1163406 h 2897188"/>
                <a:gd name="connsiteX552" fmla="*/ 1577365 w 2390775"/>
                <a:gd name="connsiteY552" fmla="*/ 1218454 h 2897188"/>
                <a:gd name="connsiteX553" fmla="*/ 1559893 w 2390775"/>
                <a:gd name="connsiteY553" fmla="*/ 1244919 h 2897188"/>
                <a:gd name="connsiteX554" fmla="*/ 1542953 w 2390775"/>
                <a:gd name="connsiteY554" fmla="*/ 1271913 h 2897188"/>
                <a:gd name="connsiteX555" fmla="*/ 1527069 w 2390775"/>
                <a:gd name="connsiteY555" fmla="*/ 1298378 h 2897188"/>
                <a:gd name="connsiteX556" fmla="*/ 1520717 w 2390775"/>
                <a:gd name="connsiteY556" fmla="*/ 1311081 h 2897188"/>
                <a:gd name="connsiteX557" fmla="*/ 1513835 w 2390775"/>
                <a:gd name="connsiteY557" fmla="*/ 1324843 h 2897188"/>
                <a:gd name="connsiteX558" fmla="*/ 1508011 w 2390775"/>
                <a:gd name="connsiteY558" fmla="*/ 1337547 h 2897188"/>
                <a:gd name="connsiteX559" fmla="*/ 1502717 w 2390775"/>
                <a:gd name="connsiteY559" fmla="*/ 1350779 h 2897188"/>
                <a:gd name="connsiteX560" fmla="*/ 1497423 w 2390775"/>
                <a:gd name="connsiteY560" fmla="*/ 1364012 h 2897188"/>
                <a:gd name="connsiteX561" fmla="*/ 1493717 w 2390775"/>
                <a:gd name="connsiteY561" fmla="*/ 1376715 h 2897188"/>
                <a:gd name="connsiteX562" fmla="*/ 1490539 w 2390775"/>
                <a:gd name="connsiteY562" fmla="*/ 1389947 h 2897188"/>
                <a:gd name="connsiteX563" fmla="*/ 1487363 w 2390775"/>
                <a:gd name="connsiteY563" fmla="*/ 1403180 h 2897188"/>
                <a:gd name="connsiteX564" fmla="*/ 1485775 w 2390775"/>
                <a:gd name="connsiteY564" fmla="*/ 1415883 h 2897188"/>
                <a:gd name="connsiteX565" fmla="*/ 1485245 w 2390775"/>
                <a:gd name="connsiteY565" fmla="*/ 1428587 h 2897188"/>
                <a:gd name="connsiteX566" fmla="*/ 1485245 w 2390775"/>
                <a:gd name="connsiteY566" fmla="*/ 1441819 h 2897188"/>
                <a:gd name="connsiteX567" fmla="*/ 1485775 w 2390775"/>
                <a:gd name="connsiteY567" fmla="*/ 1455052 h 2897188"/>
                <a:gd name="connsiteX568" fmla="*/ 1487893 w 2390775"/>
                <a:gd name="connsiteY568" fmla="*/ 1467755 h 2897188"/>
                <a:gd name="connsiteX569" fmla="*/ 1491069 w 2390775"/>
                <a:gd name="connsiteY569" fmla="*/ 1480987 h 2897188"/>
                <a:gd name="connsiteX570" fmla="*/ 1494775 w 2390775"/>
                <a:gd name="connsiteY570" fmla="*/ 1493691 h 2897188"/>
                <a:gd name="connsiteX571" fmla="*/ 1500599 w 2390775"/>
                <a:gd name="connsiteY571" fmla="*/ 1506923 h 2897188"/>
                <a:gd name="connsiteX572" fmla="*/ 1506423 w 2390775"/>
                <a:gd name="connsiteY572" fmla="*/ 1520156 h 2897188"/>
                <a:gd name="connsiteX573" fmla="*/ 1514363 w 2390775"/>
                <a:gd name="connsiteY573" fmla="*/ 1532859 h 2897188"/>
                <a:gd name="connsiteX574" fmla="*/ 1523363 w 2390775"/>
                <a:gd name="connsiteY574" fmla="*/ 1546092 h 2897188"/>
                <a:gd name="connsiteX575" fmla="*/ 1533423 w 2390775"/>
                <a:gd name="connsiteY575" fmla="*/ 1559324 h 2897188"/>
                <a:gd name="connsiteX576" fmla="*/ 1545071 w 2390775"/>
                <a:gd name="connsiteY576" fmla="*/ 1572557 h 2897188"/>
                <a:gd name="connsiteX577" fmla="*/ 1558305 w 2390775"/>
                <a:gd name="connsiteY577" fmla="*/ 1586319 h 2897188"/>
                <a:gd name="connsiteX578" fmla="*/ 1552481 w 2390775"/>
                <a:gd name="connsiteY578" fmla="*/ 1601668 h 2897188"/>
                <a:gd name="connsiteX579" fmla="*/ 1550365 w 2390775"/>
                <a:gd name="connsiteY579" fmla="*/ 1713880 h 2897188"/>
                <a:gd name="connsiteX580" fmla="*/ 1549835 w 2390775"/>
                <a:gd name="connsiteY580" fmla="*/ 1732406 h 2897188"/>
                <a:gd name="connsiteX581" fmla="*/ 1548247 w 2390775"/>
                <a:gd name="connsiteY581" fmla="*/ 1749873 h 2897188"/>
                <a:gd name="connsiteX582" fmla="*/ 1545599 w 2390775"/>
                <a:gd name="connsiteY582" fmla="*/ 1767340 h 2897188"/>
                <a:gd name="connsiteX583" fmla="*/ 1542953 w 2390775"/>
                <a:gd name="connsiteY583" fmla="*/ 1784807 h 2897188"/>
                <a:gd name="connsiteX584" fmla="*/ 1539247 w 2390775"/>
                <a:gd name="connsiteY584" fmla="*/ 1802274 h 2897188"/>
                <a:gd name="connsiteX585" fmla="*/ 1533953 w 2390775"/>
                <a:gd name="connsiteY585" fmla="*/ 1819211 h 2897188"/>
                <a:gd name="connsiteX586" fmla="*/ 1528659 w 2390775"/>
                <a:gd name="connsiteY586" fmla="*/ 1835090 h 2897188"/>
                <a:gd name="connsiteX587" fmla="*/ 1522305 w 2390775"/>
                <a:gd name="connsiteY587" fmla="*/ 1850970 h 2897188"/>
                <a:gd name="connsiteX588" fmla="*/ 1514893 w 2390775"/>
                <a:gd name="connsiteY588" fmla="*/ 1866319 h 2897188"/>
                <a:gd name="connsiteX589" fmla="*/ 1506951 w 2390775"/>
                <a:gd name="connsiteY589" fmla="*/ 1882198 h 2897188"/>
                <a:gd name="connsiteX590" fmla="*/ 1499011 w 2390775"/>
                <a:gd name="connsiteY590" fmla="*/ 1897019 h 2897188"/>
                <a:gd name="connsiteX591" fmla="*/ 1490011 w 2390775"/>
                <a:gd name="connsiteY591" fmla="*/ 1910781 h 2897188"/>
                <a:gd name="connsiteX592" fmla="*/ 1479951 w 2390775"/>
                <a:gd name="connsiteY592" fmla="*/ 1924543 h 2897188"/>
                <a:gd name="connsiteX593" fmla="*/ 1469893 w 2390775"/>
                <a:gd name="connsiteY593" fmla="*/ 1938304 h 2897188"/>
                <a:gd name="connsiteX594" fmla="*/ 1458245 w 2390775"/>
                <a:gd name="connsiteY594" fmla="*/ 1951008 h 2897188"/>
                <a:gd name="connsiteX595" fmla="*/ 1446597 w 2390775"/>
                <a:gd name="connsiteY595" fmla="*/ 1963182 h 2897188"/>
                <a:gd name="connsiteX596" fmla="*/ 1434421 w 2390775"/>
                <a:gd name="connsiteY596" fmla="*/ 1975356 h 2897188"/>
                <a:gd name="connsiteX597" fmla="*/ 1421715 w 2390775"/>
                <a:gd name="connsiteY597" fmla="*/ 1986471 h 2897188"/>
                <a:gd name="connsiteX598" fmla="*/ 1407951 w 2390775"/>
                <a:gd name="connsiteY598" fmla="*/ 1996528 h 2897188"/>
                <a:gd name="connsiteX599" fmla="*/ 1394185 w 2390775"/>
                <a:gd name="connsiteY599" fmla="*/ 2006585 h 2897188"/>
                <a:gd name="connsiteX600" fmla="*/ 1379891 w 2390775"/>
                <a:gd name="connsiteY600" fmla="*/ 2015583 h 2897188"/>
                <a:gd name="connsiteX601" fmla="*/ 1365067 w 2390775"/>
                <a:gd name="connsiteY601" fmla="*/ 2024052 h 2897188"/>
                <a:gd name="connsiteX602" fmla="*/ 1349713 w 2390775"/>
                <a:gd name="connsiteY602" fmla="*/ 2031991 h 2897188"/>
                <a:gd name="connsiteX603" fmla="*/ 1334361 w 2390775"/>
                <a:gd name="connsiteY603" fmla="*/ 2038872 h 2897188"/>
                <a:gd name="connsiteX604" fmla="*/ 1318477 w 2390775"/>
                <a:gd name="connsiteY604" fmla="*/ 2045224 h 2897188"/>
                <a:gd name="connsiteX605" fmla="*/ 1301537 w 2390775"/>
                <a:gd name="connsiteY605" fmla="*/ 2050517 h 2897188"/>
                <a:gd name="connsiteX606" fmla="*/ 1285653 w 2390775"/>
                <a:gd name="connsiteY606" fmla="*/ 2055810 h 2897188"/>
                <a:gd name="connsiteX607" fmla="*/ 1268183 w 2390775"/>
                <a:gd name="connsiteY607" fmla="*/ 2059515 h 2897188"/>
                <a:gd name="connsiteX608" fmla="*/ 1250711 w 2390775"/>
                <a:gd name="connsiteY608" fmla="*/ 2062691 h 2897188"/>
                <a:gd name="connsiteX609" fmla="*/ 1233241 w 2390775"/>
                <a:gd name="connsiteY609" fmla="*/ 2064808 h 2897188"/>
                <a:gd name="connsiteX610" fmla="*/ 1215241 w 2390775"/>
                <a:gd name="connsiteY610" fmla="*/ 2066396 h 2897188"/>
                <a:gd name="connsiteX611" fmla="*/ 1196711 w 2390775"/>
                <a:gd name="connsiteY611" fmla="*/ 2066925 h 2897188"/>
                <a:gd name="connsiteX612" fmla="*/ 1179241 w 2390775"/>
                <a:gd name="connsiteY612" fmla="*/ 2066396 h 2897188"/>
                <a:gd name="connsiteX613" fmla="*/ 1161239 w 2390775"/>
                <a:gd name="connsiteY613" fmla="*/ 2064808 h 2897188"/>
                <a:gd name="connsiteX614" fmla="*/ 1143239 w 2390775"/>
                <a:gd name="connsiteY614" fmla="*/ 2062691 h 2897188"/>
                <a:gd name="connsiteX615" fmla="*/ 1125769 w 2390775"/>
                <a:gd name="connsiteY615" fmla="*/ 2059515 h 2897188"/>
                <a:gd name="connsiteX616" fmla="*/ 1108827 w 2390775"/>
                <a:gd name="connsiteY616" fmla="*/ 2055810 h 2897188"/>
                <a:gd name="connsiteX617" fmla="*/ 1092415 w 2390775"/>
                <a:gd name="connsiteY617" fmla="*/ 2050517 h 2897188"/>
                <a:gd name="connsiteX618" fmla="*/ 1076003 w 2390775"/>
                <a:gd name="connsiteY618" fmla="*/ 2045224 h 2897188"/>
                <a:gd name="connsiteX619" fmla="*/ 1059591 w 2390775"/>
                <a:gd name="connsiteY619" fmla="*/ 2038872 h 2897188"/>
                <a:gd name="connsiteX620" fmla="*/ 1044237 w 2390775"/>
                <a:gd name="connsiteY620" fmla="*/ 2031991 h 2897188"/>
                <a:gd name="connsiteX621" fmla="*/ 1028885 w 2390775"/>
                <a:gd name="connsiteY621" fmla="*/ 2024052 h 2897188"/>
                <a:gd name="connsiteX622" fmla="*/ 1014591 w 2390775"/>
                <a:gd name="connsiteY622" fmla="*/ 2015583 h 2897188"/>
                <a:gd name="connsiteX623" fmla="*/ 999767 w 2390775"/>
                <a:gd name="connsiteY623" fmla="*/ 2006585 h 2897188"/>
                <a:gd name="connsiteX624" fmla="*/ 986001 w 2390775"/>
                <a:gd name="connsiteY624" fmla="*/ 1996528 h 2897188"/>
                <a:gd name="connsiteX625" fmla="*/ 972237 w 2390775"/>
                <a:gd name="connsiteY625" fmla="*/ 1986471 h 2897188"/>
                <a:gd name="connsiteX626" fmla="*/ 959531 w 2390775"/>
                <a:gd name="connsiteY626" fmla="*/ 1975356 h 2897188"/>
                <a:gd name="connsiteX627" fmla="*/ 947883 w 2390775"/>
                <a:gd name="connsiteY627" fmla="*/ 1963182 h 2897188"/>
                <a:gd name="connsiteX628" fmla="*/ 936235 w 2390775"/>
                <a:gd name="connsiteY628" fmla="*/ 1951008 h 2897188"/>
                <a:gd name="connsiteX629" fmla="*/ 924589 w 2390775"/>
                <a:gd name="connsiteY629" fmla="*/ 1938304 h 2897188"/>
                <a:gd name="connsiteX630" fmla="*/ 914001 w 2390775"/>
                <a:gd name="connsiteY630" fmla="*/ 1924543 h 2897188"/>
                <a:gd name="connsiteX631" fmla="*/ 904471 w 2390775"/>
                <a:gd name="connsiteY631" fmla="*/ 1910781 h 2897188"/>
                <a:gd name="connsiteX632" fmla="*/ 894941 w 2390775"/>
                <a:gd name="connsiteY632" fmla="*/ 1897019 h 2897188"/>
                <a:gd name="connsiteX633" fmla="*/ 886999 w 2390775"/>
                <a:gd name="connsiteY633" fmla="*/ 1882198 h 2897188"/>
                <a:gd name="connsiteX634" fmla="*/ 879059 w 2390775"/>
                <a:gd name="connsiteY634" fmla="*/ 1866319 h 2897188"/>
                <a:gd name="connsiteX635" fmla="*/ 871647 w 2390775"/>
                <a:gd name="connsiteY635" fmla="*/ 1850970 h 2897188"/>
                <a:gd name="connsiteX636" fmla="*/ 865293 w 2390775"/>
                <a:gd name="connsiteY636" fmla="*/ 1835090 h 2897188"/>
                <a:gd name="connsiteX637" fmla="*/ 859999 w 2390775"/>
                <a:gd name="connsiteY637" fmla="*/ 1819211 h 2897188"/>
                <a:gd name="connsiteX638" fmla="*/ 855235 w 2390775"/>
                <a:gd name="connsiteY638" fmla="*/ 1802274 h 2897188"/>
                <a:gd name="connsiteX639" fmla="*/ 851529 w 2390775"/>
                <a:gd name="connsiteY639" fmla="*/ 1784807 h 2897188"/>
                <a:gd name="connsiteX640" fmla="*/ 848353 w 2390775"/>
                <a:gd name="connsiteY640" fmla="*/ 1767340 h 2897188"/>
                <a:gd name="connsiteX641" fmla="*/ 845705 w 2390775"/>
                <a:gd name="connsiteY641" fmla="*/ 1749873 h 2897188"/>
                <a:gd name="connsiteX642" fmla="*/ 844647 w 2390775"/>
                <a:gd name="connsiteY642" fmla="*/ 1732406 h 2897188"/>
                <a:gd name="connsiteX643" fmla="*/ 844117 w 2390775"/>
                <a:gd name="connsiteY643" fmla="*/ 1713880 h 2897188"/>
                <a:gd name="connsiteX644" fmla="*/ 844117 w 2390775"/>
                <a:gd name="connsiteY644" fmla="*/ 1602727 h 2897188"/>
                <a:gd name="connsiteX645" fmla="*/ 834057 w 2390775"/>
                <a:gd name="connsiteY645" fmla="*/ 1583672 h 2897188"/>
                <a:gd name="connsiteX646" fmla="*/ 846763 w 2390775"/>
                <a:gd name="connsiteY646" fmla="*/ 1570439 h 2897188"/>
                <a:gd name="connsiteX647" fmla="*/ 858411 w 2390775"/>
                <a:gd name="connsiteY647" fmla="*/ 1557736 h 2897188"/>
                <a:gd name="connsiteX648" fmla="*/ 868471 w 2390775"/>
                <a:gd name="connsiteY648" fmla="*/ 1543974 h 2897188"/>
                <a:gd name="connsiteX649" fmla="*/ 877471 w 2390775"/>
                <a:gd name="connsiteY649" fmla="*/ 1531271 h 2897188"/>
                <a:gd name="connsiteX650" fmla="*/ 884353 w 2390775"/>
                <a:gd name="connsiteY650" fmla="*/ 1518568 h 2897188"/>
                <a:gd name="connsiteX651" fmla="*/ 890705 w 2390775"/>
                <a:gd name="connsiteY651" fmla="*/ 1505335 h 2897188"/>
                <a:gd name="connsiteX652" fmla="*/ 895471 w 2390775"/>
                <a:gd name="connsiteY652" fmla="*/ 1492103 h 2897188"/>
                <a:gd name="connsiteX653" fmla="*/ 899705 w 2390775"/>
                <a:gd name="connsiteY653" fmla="*/ 1479400 h 2897188"/>
                <a:gd name="connsiteX654" fmla="*/ 902353 w 2390775"/>
                <a:gd name="connsiteY654" fmla="*/ 1466167 h 2897188"/>
                <a:gd name="connsiteX655" fmla="*/ 904471 w 2390775"/>
                <a:gd name="connsiteY655" fmla="*/ 1453464 h 2897188"/>
                <a:gd name="connsiteX656" fmla="*/ 905001 w 2390775"/>
                <a:gd name="connsiteY656" fmla="*/ 1440760 h 2897188"/>
                <a:gd name="connsiteX657" fmla="*/ 905001 w 2390775"/>
                <a:gd name="connsiteY657" fmla="*/ 1427528 h 2897188"/>
                <a:gd name="connsiteX658" fmla="*/ 903941 w 2390775"/>
                <a:gd name="connsiteY658" fmla="*/ 1414825 h 2897188"/>
                <a:gd name="connsiteX659" fmla="*/ 902353 w 2390775"/>
                <a:gd name="connsiteY659" fmla="*/ 1402121 h 2897188"/>
                <a:gd name="connsiteX660" fmla="*/ 899705 w 2390775"/>
                <a:gd name="connsiteY660" fmla="*/ 1388889 h 2897188"/>
                <a:gd name="connsiteX661" fmla="*/ 895999 w 2390775"/>
                <a:gd name="connsiteY661" fmla="*/ 1375656 h 2897188"/>
                <a:gd name="connsiteX662" fmla="*/ 892295 w 2390775"/>
                <a:gd name="connsiteY662" fmla="*/ 1362953 h 2897188"/>
                <a:gd name="connsiteX663" fmla="*/ 887529 w 2390775"/>
                <a:gd name="connsiteY663" fmla="*/ 1349720 h 2897188"/>
                <a:gd name="connsiteX664" fmla="*/ 882235 w 2390775"/>
                <a:gd name="connsiteY664" fmla="*/ 1337017 h 2897188"/>
                <a:gd name="connsiteX665" fmla="*/ 875881 w 2390775"/>
                <a:gd name="connsiteY665" fmla="*/ 1324314 h 2897188"/>
                <a:gd name="connsiteX666" fmla="*/ 869529 w 2390775"/>
                <a:gd name="connsiteY666" fmla="*/ 1310552 h 2897188"/>
                <a:gd name="connsiteX667" fmla="*/ 862647 w 2390775"/>
                <a:gd name="connsiteY667" fmla="*/ 1297849 h 2897188"/>
                <a:gd name="connsiteX668" fmla="*/ 847293 w 2390775"/>
                <a:gd name="connsiteY668" fmla="*/ 1271384 h 2897188"/>
                <a:gd name="connsiteX669" fmla="*/ 830881 w 2390775"/>
                <a:gd name="connsiteY669" fmla="*/ 1244389 h 2897188"/>
                <a:gd name="connsiteX670" fmla="*/ 812881 w 2390775"/>
                <a:gd name="connsiteY670" fmla="*/ 1217924 h 2897188"/>
                <a:gd name="connsiteX671" fmla="*/ 775821 w 2390775"/>
                <a:gd name="connsiteY671" fmla="*/ 1163406 h 2897188"/>
                <a:gd name="connsiteX672" fmla="*/ 768409 w 2390775"/>
                <a:gd name="connsiteY672" fmla="*/ 1152291 h 2897188"/>
                <a:gd name="connsiteX673" fmla="*/ 767881 w 2390775"/>
                <a:gd name="connsiteY673" fmla="*/ 1151761 h 2897188"/>
                <a:gd name="connsiteX674" fmla="*/ 754115 w 2390775"/>
                <a:gd name="connsiteY674" fmla="*/ 1127943 h 2897188"/>
                <a:gd name="connsiteX675" fmla="*/ 740351 w 2390775"/>
                <a:gd name="connsiteY675" fmla="*/ 1104654 h 2897188"/>
                <a:gd name="connsiteX676" fmla="*/ 728173 w 2390775"/>
                <a:gd name="connsiteY676" fmla="*/ 1079776 h 2897188"/>
                <a:gd name="connsiteX677" fmla="*/ 715997 w 2390775"/>
                <a:gd name="connsiteY677" fmla="*/ 1054370 h 2897188"/>
                <a:gd name="connsiteX678" fmla="*/ 705409 w 2390775"/>
                <a:gd name="connsiteY678" fmla="*/ 1028434 h 2897188"/>
                <a:gd name="connsiteX679" fmla="*/ 695349 w 2390775"/>
                <a:gd name="connsiteY679" fmla="*/ 1001440 h 2897188"/>
                <a:gd name="connsiteX680" fmla="*/ 685819 w 2390775"/>
                <a:gd name="connsiteY680" fmla="*/ 973916 h 2897188"/>
                <a:gd name="connsiteX681" fmla="*/ 677349 w 2390775"/>
                <a:gd name="connsiteY681" fmla="*/ 946922 h 2897188"/>
                <a:gd name="connsiteX682" fmla="*/ 669937 w 2390775"/>
                <a:gd name="connsiteY682" fmla="*/ 918339 h 2897188"/>
                <a:gd name="connsiteX683" fmla="*/ 663585 w 2390775"/>
                <a:gd name="connsiteY683" fmla="*/ 889228 h 2897188"/>
                <a:gd name="connsiteX684" fmla="*/ 657761 w 2390775"/>
                <a:gd name="connsiteY684" fmla="*/ 860116 h 2897188"/>
                <a:gd name="connsiteX685" fmla="*/ 652467 w 2390775"/>
                <a:gd name="connsiteY685" fmla="*/ 829946 h 2897188"/>
                <a:gd name="connsiteX686" fmla="*/ 649289 w 2390775"/>
                <a:gd name="connsiteY686" fmla="*/ 799246 h 2897188"/>
                <a:gd name="connsiteX687" fmla="*/ 646643 w 2390775"/>
                <a:gd name="connsiteY687" fmla="*/ 768547 h 2897188"/>
                <a:gd name="connsiteX688" fmla="*/ 645055 w 2390775"/>
                <a:gd name="connsiteY688" fmla="*/ 737318 h 2897188"/>
                <a:gd name="connsiteX689" fmla="*/ 644525 w 2390775"/>
                <a:gd name="connsiteY689" fmla="*/ 706089 h 2897188"/>
                <a:gd name="connsiteX690" fmla="*/ 645055 w 2390775"/>
                <a:gd name="connsiteY690" fmla="*/ 659510 h 2897188"/>
                <a:gd name="connsiteX691" fmla="*/ 646643 w 2390775"/>
                <a:gd name="connsiteY691" fmla="*/ 614520 h 2897188"/>
                <a:gd name="connsiteX692" fmla="*/ 648761 w 2390775"/>
                <a:gd name="connsiteY692" fmla="*/ 571646 h 2897188"/>
                <a:gd name="connsiteX693" fmla="*/ 651937 w 2390775"/>
                <a:gd name="connsiteY693" fmla="*/ 530361 h 2897188"/>
                <a:gd name="connsiteX694" fmla="*/ 656701 w 2390775"/>
                <a:gd name="connsiteY694" fmla="*/ 490663 h 2897188"/>
                <a:gd name="connsiteX695" fmla="*/ 661995 w 2390775"/>
                <a:gd name="connsiteY695" fmla="*/ 453083 h 2897188"/>
                <a:gd name="connsiteX696" fmla="*/ 668879 w 2390775"/>
                <a:gd name="connsiteY696" fmla="*/ 416561 h 2897188"/>
                <a:gd name="connsiteX697" fmla="*/ 672055 w 2390775"/>
                <a:gd name="connsiteY697" fmla="*/ 399094 h 2897188"/>
                <a:gd name="connsiteX698" fmla="*/ 676291 w 2390775"/>
                <a:gd name="connsiteY698" fmla="*/ 381627 h 2897188"/>
                <a:gd name="connsiteX699" fmla="*/ 680525 w 2390775"/>
                <a:gd name="connsiteY699" fmla="*/ 365218 h 2897188"/>
                <a:gd name="connsiteX700" fmla="*/ 684761 w 2390775"/>
                <a:gd name="connsiteY700" fmla="*/ 348810 h 2897188"/>
                <a:gd name="connsiteX701" fmla="*/ 689525 w 2390775"/>
                <a:gd name="connsiteY701" fmla="*/ 332931 h 2897188"/>
                <a:gd name="connsiteX702" fmla="*/ 694819 w 2390775"/>
                <a:gd name="connsiteY702" fmla="*/ 318111 h 2897188"/>
                <a:gd name="connsiteX703" fmla="*/ 699585 w 2390775"/>
                <a:gd name="connsiteY703" fmla="*/ 302761 h 2897188"/>
                <a:gd name="connsiteX704" fmla="*/ 705409 w 2390775"/>
                <a:gd name="connsiteY704" fmla="*/ 287940 h 2897188"/>
                <a:gd name="connsiteX705" fmla="*/ 710703 w 2390775"/>
                <a:gd name="connsiteY705" fmla="*/ 273649 h 2897188"/>
                <a:gd name="connsiteX706" fmla="*/ 717055 w 2390775"/>
                <a:gd name="connsiteY706" fmla="*/ 259887 h 2897188"/>
                <a:gd name="connsiteX707" fmla="*/ 723409 w 2390775"/>
                <a:gd name="connsiteY707" fmla="*/ 246125 h 2897188"/>
                <a:gd name="connsiteX708" fmla="*/ 729761 w 2390775"/>
                <a:gd name="connsiteY708" fmla="*/ 233422 h 2897188"/>
                <a:gd name="connsiteX709" fmla="*/ 736645 w 2390775"/>
                <a:gd name="connsiteY709" fmla="*/ 220719 h 2897188"/>
                <a:gd name="connsiteX710" fmla="*/ 744057 w 2390775"/>
                <a:gd name="connsiteY710" fmla="*/ 208016 h 2897188"/>
                <a:gd name="connsiteX711" fmla="*/ 751469 w 2390775"/>
                <a:gd name="connsiteY711" fmla="*/ 196371 h 2897188"/>
                <a:gd name="connsiteX712" fmla="*/ 758879 w 2390775"/>
                <a:gd name="connsiteY712" fmla="*/ 184726 h 2897188"/>
                <a:gd name="connsiteX713" fmla="*/ 766821 w 2390775"/>
                <a:gd name="connsiteY713" fmla="*/ 173611 h 2897188"/>
                <a:gd name="connsiteX714" fmla="*/ 775291 w 2390775"/>
                <a:gd name="connsiteY714" fmla="*/ 163025 h 2897188"/>
                <a:gd name="connsiteX715" fmla="*/ 783763 w 2390775"/>
                <a:gd name="connsiteY715" fmla="*/ 152439 h 2897188"/>
                <a:gd name="connsiteX716" fmla="*/ 792763 w 2390775"/>
                <a:gd name="connsiteY716" fmla="*/ 142912 h 2897188"/>
                <a:gd name="connsiteX717" fmla="*/ 801763 w 2390775"/>
                <a:gd name="connsiteY717" fmla="*/ 132855 h 2897188"/>
                <a:gd name="connsiteX718" fmla="*/ 811293 w 2390775"/>
                <a:gd name="connsiteY718" fmla="*/ 123857 h 2897188"/>
                <a:gd name="connsiteX719" fmla="*/ 820823 w 2390775"/>
                <a:gd name="connsiteY719" fmla="*/ 114859 h 2897188"/>
                <a:gd name="connsiteX720" fmla="*/ 830881 w 2390775"/>
                <a:gd name="connsiteY720" fmla="*/ 105860 h 2897188"/>
                <a:gd name="connsiteX721" fmla="*/ 840941 w 2390775"/>
                <a:gd name="connsiteY721" fmla="*/ 97392 h 2897188"/>
                <a:gd name="connsiteX722" fmla="*/ 851529 w 2390775"/>
                <a:gd name="connsiteY722" fmla="*/ 89452 h 2897188"/>
                <a:gd name="connsiteX723" fmla="*/ 862117 w 2390775"/>
                <a:gd name="connsiteY723" fmla="*/ 82042 h 2897188"/>
                <a:gd name="connsiteX724" fmla="*/ 873235 w 2390775"/>
                <a:gd name="connsiteY724" fmla="*/ 75161 h 2897188"/>
                <a:gd name="connsiteX725" fmla="*/ 884883 w 2390775"/>
                <a:gd name="connsiteY725" fmla="*/ 68280 h 2897188"/>
                <a:gd name="connsiteX726" fmla="*/ 897059 w 2390775"/>
                <a:gd name="connsiteY726" fmla="*/ 61399 h 2897188"/>
                <a:gd name="connsiteX727" fmla="*/ 908707 w 2390775"/>
                <a:gd name="connsiteY727" fmla="*/ 55577 h 2897188"/>
                <a:gd name="connsiteX728" fmla="*/ 920883 w 2390775"/>
                <a:gd name="connsiteY728" fmla="*/ 49754 h 2897188"/>
                <a:gd name="connsiteX729" fmla="*/ 933589 w 2390775"/>
                <a:gd name="connsiteY729" fmla="*/ 44461 h 2897188"/>
                <a:gd name="connsiteX730" fmla="*/ 946825 w 2390775"/>
                <a:gd name="connsiteY730" fmla="*/ 39168 h 2897188"/>
                <a:gd name="connsiteX731" fmla="*/ 959531 w 2390775"/>
                <a:gd name="connsiteY731" fmla="*/ 34405 h 2897188"/>
                <a:gd name="connsiteX732" fmla="*/ 973295 w 2390775"/>
                <a:gd name="connsiteY732" fmla="*/ 29641 h 2897188"/>
                <a:gd name="connsiteX733" fmla="*/ 987061 w 2390775"/>
                <a:gd name="connsiteY733" fmla="*/ 25936 h 2897188"/>
                <a:gd name="connsiteX734" fmla="*/ 1000825 w 2390775"/>
                <a:gd name="connsiteY734" fmla="*/ 21701 h 2897188"/>
                <a:gd name="connsiteX735" fmla="*/ 1015649 w 2390775"/>
                <a:gd name="connsiteY735" fmla="*/ 18526 h 2897188"/>
                <a:gd name="connsiteX736" fmla="*/ 1030473 w 2390775"/>
                <a:gd name="connsiteY736" fmla="*/ 15350 h 2897188"/>
                <a:gd name="connsiteX737" fmla="*/ 1045827 w 2390775"/>
                <a:gd name="connsiteY737" fmla="*/ 12174 h 2897188"/>
                <a:gd name="connsiteX738" fmla="*/ 1060649 w 2390775"/>
                <a:gd name="connsiteY738" fmla="*/ 9527 h 2897188"/>
                <a:gd name="connsiteX739" fmla="*/ 1076533 w 2390775"/>
                <a:gd name="connsiteY739" fmla="*/ 7410 h 2897188"/>
                <a:gd name="connsiteX740" fmla="*/ 1092945 w 2390775"/>
                <a:gd name="connsiteY740" fmla="*/ 5822 h 2897188"/>
                <a:gd name="connsiteX741" fmla="*/ 1125239 w 2390775"/>
                <a:gd name="connsiteY741" fmla="*/ 2117 h 2897188"/>
                <a:gd name="connsiteX742" fmla="*/ 1160181 w 2390775"/>
                <a:gd name="connsiteY742" fmla="*/ 529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Lst>
              <a:rect l="l" t="t" r="r" b="b"/>
              <a:pathLst>
                <a:path w="2390775" h="2897188">
                  <a:moveTo>
                    <a:pt x="1774825" y="1989138"/>
                  </a:moveTo>
                  <a:lnTo>
                    <a:pt x="1785409" y="1989667"/>
                  </a:lnTo>
                  <a:lnTo>
                    <a:pt x="1794933" y="1990726"/>
                  </a:lnTo>
                  <a:lnTo>
                    <a:pt x="1804459" y="1993901"/>
                  </a:lnTo>
                  <a:lnTo>
                    <a:pt x="1813983" y="1997076"/>
                  </a:lnTo>
                  <a:lnTo>
                    <a:pt x="1822451" y="2000780"/>
                  </a:lnTo>
                  <a:lnTo>
                    <a:pt x="1830917" y="2006071"/>
                  </a:lnTo>
                  <a:lnTo>
                    <a:pt x="1838855" y="2011892"/>
                  </a:lnTo>
                  <a:lnTo>
                    <a:pt x="1845733" y="2018242"/>
                  </a:lnTo>
                  <a:lnTo>
                    <a:pt x="1852083" y="2025651"/>
                  </a:lnTo>
                  <a:lnTo>
                    <a:pt x="1858433" y="2033588"/>
                  </a:lnTo>
                  <a:lnTo>
                    <a:pt x="1863197" y="2041526"/>
                  </a:lnTo>
                  <a:lnTo>
                    <a:pt x="1866901" y="2050521"/>
                  </a:lnTo>
                  <a:lnTo>
                    <a:pt x="1870605" y="2058988"/>
                  </a:lnTo>
                  <a:lnTo>
                    <a:pt x="1873251" y="2069042"/>
                  </a:lnTo>
                  <a:lnTo>
                    <a:pt x="1874309" y="2078567"/>
                  </a:lnTo>
                  <a:lnTo>
                    <a:pt x="1874839" y="2089680"/>
                  </a:lnTo>
                  <a:lnTo>
                    <a:pt x="1874309" y="2099734"/>
                  </a:lnTo>
                  <a:lnTo>
                    <a:pt x="1873251" y="2109788"/>
                  </a:lnTo>
                  <a:lnTo>
                    <a:pt x="1870605" y="2119313"/>
                  </a:lnTo>
                  <a:lnTo>
                    <a:pt x="1866901" y="2128309"/>
                  </a:lnTo>
                  <a:lnTo>
                    <a:pt x="1863197" y="2136776"/>
                  </a:lnTo>
                  <a:lnTo>
                    <a:pt x="1858433" y="2144713"/>
                  </a:lnTo>
                  <a:lnTo>
                    <a:pt x="1852083" y="2152651"/>
                  </a:lnTo>
                  <a:lnTo>
                    <a:pt x="1845733" y="2160059"/>
                  </a:lnTo>
                  <a:lnTo>
                    <a:pt x="1838855" y="2166938"/>
                  </a:lnTo>
                  <a:lnTo>
                    <a:pt x="1830917" y="2172230"/>
                  </a:lnTo>
                  <a:lnTo>
                    <a:pt x="1822451" y="2177521"/>
                  </a:lnTo>
                  <a:lnTo>
                    <a:pt x="1813983" y="2181226"/>
                  </a:lnTo>
                  <a:lnTo>
                    <a:pt x="1804459" y="2184401"/>
                  </a:lnTo>
                  <a:lnTo>
                    <a:pt x="1794933" y="2187576"/>
                  </a:lnTo>
                  <a:lnTo>
                    <a:pt x="1785409" y="2188634"/>
                  </a:lnTo>
                  <a:lnTo>
                    <a:pt x="1774825" y="2189163"/>
                  </a:lnTo>
                  <a:lnTo>
                    <a:pt x="1764771" y="2188634"/>
                  </a:lnTo>
                  <a:lnTo>
                    <a:pt x="1754717" y="2187576"/>
                  </a:lnTo>
                  <a:lnTo>
                    <a:pt x="1745193" y="2184401"/>
                  </a:lnTo>
                  <a:lnTo>
                    <a:pt x="1736197" y="2181226"/>
                  </a:lnTo>
                  <a:lnTo>
                    <a:pt x="1727201" y="2177521"/>
                  </a:lnTo>
                  <a:lnTo>
                    <a:pt x="1718733" y="2172230"/>
                  </a:lnTo>
                  <a:lnTo>
                    <a:pt x="1710797" y="2166938"/>
                  </a:lnTo>
                  <a:lnTo>
                    <a:pt x="1704447" y="2160059"/>
                  </a:lnTo>
                  <a:lnTo>
                    <a:pt x="1697567" y="2152651"/>
                  </a:lnTo>
                  <a:lnTo>
                    <a:pt x="1691747" y="2144713"/>
                  </a:lnTo>
                  <a:lnTo>
                    <a:pt x="1686983" y="2136776"/>
                  </a:lnTo>
                  <a:lnTo>
                    <a:pt x="1682221" y="2128309"/>
                  </a:lnTo>
                  <a:lnTo>
                    <a:pt x="1679047" y="2119313"/>
                  </a:lnTo>
                  <a:lnTo>
                    <a:pt x="1676929" y="2109788"/>
                  </a:lnTo>
                  <a:lnTo>
                    <a:pt x="1675343" y="2099734"/>
                  </a:lnTo>
                  <a:lnTo>
                    <a:pt x="1674813" y="2089680"/>
                  </a:lnTo>
                  <a:lnTo>
                    <a:pt x="1675343" y="2078567"/>
                  </a:lnTo>
                  <a:lnTo>
                    <a:pt x="1676929" y="2069042"/>
                  </a:lnTo>
                  <a:lnTo>
                    <a:pt x="1679047" y="2058988"/>
                  </a:lnTo>
                  <a:lnTo>
                    <a:pt x="1682221" y="2050521"/>
                  </a:lnTo>
                  <a:lnTo>
                    <a:pt x="1686983" y="2041526"/>
                  </a:lnTo>
                  <a:lnTo>
                    <a:pt x="1691747" y="2033588"/>
                  </a:lnTo>
                  <a:lnTo>
                    <a:pt x="1697567" y="2025651"/>
                  </a:lnTo>
                  <a:lnTo>
                    <a:pt x="1704447" y="2018242"/>
                  </a:lnTo>
                  <a:lnTo>
                    <a:pt x="1710797" y="2011892"/>
                  </a:lnTo>
                  <a:lnTo>
                    <a:pt x="1718733" y="2006071"/>
                  </a:lnTo>
                  <a:lnTo>
                    <a:pt x="1727201" y="2000780"/>
                  </a:lnTo>
                  <a:lnTo>
                    <a:pt x="1736197" y="1997076"/>
                  </a:lnTo>
                  <a:lnTo>
                    <a:pt x="1745193" y="1993901"/>
                  </a:lnTo>
                  <a:lnTo>
                    <a:pt x="1754717" y="1990726"/>
                  </a:lnTo>
                  <a:lnTo>
                    <a:pt x="1764771" y="1989667"/>
                  </a:lnTo>
                  <a:close/>
                  <a:moveTo>
                    <a:pt x="757767" y="1644650"/>
                  </a:moveTo>
                  <a:lnTo>
                    <a:pt x="757767" y="1713971"/>
                  </a:lnTo>
                  <a:lnTo>
                    <a:pt x="758295" y="1735137"/>
                  </a:lnTo>
                  <a:lnTo>
                    <a:pt x="759355" y="1756304"/>
                  </a:lnTo>
                  <a:lnTo>
                    <a:pt x="762529" y="1776942"/>
                  </a:lnTo>
                  <a:lnTo>
                    <a:pt x="765705" y="1797050"/>
                  </a:lnTo>
                  <a:lnTo>
                    <a:pt x="769937" y="1817158"/>
                  </a:lnTo>
                  <a:lnTo>
                    <a:pt x="775229" y="1836737"/>
                  </a:lnTo>
                  <a:lnTo>
                    <a:pt x="781579" y="1856317"/>
                  </a:lnTo>
                  <a:lnTo>
                    <a:pt x="788459" y="1875367"/>
                  </a:lnTo>
                  <a:lnTo>
                    <a:pt x="796395" y="1893887"/>
                  </a:lnTo>
                  <a:lnTo>
                    <a:pt x="804863" y="1911879"/>
                  </a:lnTo>
                  <a:lnTo>
                    <a:pt x="814387" y="1929342"/>
                  </a:lnTo>
                  <a:lnTo>
                    <a:pt x="824441" y="1946804"/>
                  </a:lnTo>
                  <a:lnTo>
                    <a:pt x="835555" y="1963208"/>
                  </a:lnTo>
                  <a:lnTo>
                    <a:pt x="847195" y="1979612"/>
                  </a:lnTo>
                  <a:lnTo>
                    <a:pt x="859895" y="1994959"/>
                  </a:lnTo>
                  <a:lnTo>
                    <a:pt x="872595" y="2009775"/>
                  </a:lnTo>
                  <a:lnTo>
                    <a:pt x="885825" y="2024592"/>
                  </a:lnTo>
                  <a:lnTo>
                    <a:pt x="900641" y="2037821"/>
                  </a:lnTo>
                  <a:lnTo>
                    <a:pt x="915459" y="2051579"/>
                  </a:lnTo>
                  <a:lnTo>
                    <a:pt x="930805" y="2063750"/>
                  </a:lnTo>
                  <a:lnTo>
                    <a:pt x="947209" y="2075392"/>
                  </a:lnTo>
                  <a:lnTo>
                    <a:pt x="963613" y="2085975"/>
                  </a:lnTo>
                  <a:lnTo>
                    <a:pt x="980545" y="2096559"/>
                  </a:lnTo>
                  <a:lnTo>
                    <a:pt x="998537" y="2105554"/>
                  </a:lnTo>
                  <a:lnTo>
                    <a:pt x="1016529" y="2114550"/>
                  </a:lnTo>
                  <a:lnTo>
                    <a:pt x="1035051" y="2122488"/>
                  </a:lnTo>
                  <a:lnTo>
                    <a:pt x="1054099" y="2129896"/>
                  </a:lnTo>
                  <a:lnTo>
                    <a:pt x="1073151" y="2135717"/>
                  </a:lnTo>
                  <a:lnTo>
                    <a:pt x="1093259" y="2141009"/>
                  </a:lnTo>
                  <a:lnTo>
                    <a:pt x="1112837" y="2145242"/>
                  </a:lnTo>
                  <a:lnTo>
                    <a:pt x="1133475" y="2148946"/>
                  </a:lnTo>
                  <a:lnTo>
                    <a:pt x="1154113" y="2151592"/>
                  </a:lnTo>
                  <a:lnTo>
                    <a:pt x="1154113" y="2352675"/>
                  </a:lnTo>
                  <a:lnTo>
                    <a:pt x="1154113" y="2369609"/>
                  </a:lnTo>
                  <a:lnTo>
                    <a:pt x="1155699" y="2386013"/>
                  </a:lnTo>
                  <a:lnTo>
                    <a:pt x="1157817" y="2402946"/>
                  </a:lnTo>
                  <a:lnTo>
                    <a:pt x="1160991" y="2418821"/>
                  </a:lnTo>
                  <a:lnTo>
                    <a:pt x="1164167" y="2435225"/>
                  </a:lnTo>
                  <a:lnTo>
                    <a:pt x="1168929" y="2451100"/>
                  </a:lnTo>
                  <a:lnTo>
                    <a:pt x="1174221" y="2465917"/>
                  </a:lnTo>
                  <a:lnTo>
                    <a:pt x="1180041" y="2481263"/>
                  </a:lnTo>
                  <a:lnTo>
                    <a:pt x="1186391" y="2495550"/>
                  </a:lnTo>
                  <a:lnTo>
                    <a:pt x="1193799" y="2510367"/>
                  </a:lnTo>
                  <a:lnTo>
                    <a:pt x="1201737" y="2523596"/>
                  </a:lnTo>
                  <a:lnTo>
                    <a:pt x="1210733" y="2537355"/>
                  </a:lnTo>
                  <a:lnTo>
                    <a:pt x="1219729" y="2550584"/>
                  </a:lnTo>
                  <a:lnTo>
                    <a:pt x="1229783" y="2562755"/>
                  </a:lnTo>
                  <a:lnTo>
                    <a:pt x="1239837" y="2574926"/>
                  </a:lnTo>
                  <a:lnTo>
                    <a:pt x="1250951" y="2586567"/>
                  </a:lnTo>
                  <a:lnTo>
                    <a:pt x="1262591" y="2597680"/>
                  </a:lnTo>
                  <a:lnTo>
                    <a:pt x="1274233" y="2607734"/>
                  </a:lnTo>
                  <a:lnTo>
                    <a:pt x="1286933" y="2617788"/>
                  </a:lnTo>
                  <a:lnTo>
                    <a:pt x="1300163" y="2626784"/>
                  </a:lnTo>
                  <a:lnTo>
                    <a:pt x="1313391" y="2635780"/>
                  </a:lnTo>
                  <a:lnTo>
                    <a:pt x="1327151" y="2643717"/>
                  </a:lnTo>
                  <a:lnTo>
                    <a:pt x="1341437" y="2650596"/>
                  </a:lnTo>
                  <a:lnTo>
                    <a:pt x="1356255" y="2657476"/>
                  </a:lnTo>
                  <a:lnTo>
                    <a:pt x="1371071" y="2663296"/>
                  </a:lnTo>
                  <a:lnTo>
                    <a:pt x="1386417" y="2668588"/>
                  </a:lnTo>
                  <a:lnTo>
                    <a:pt x="1402291" y="2673351"/>
                  </a:lnTo>
                  <a:lnTo>
                    <a:pt x="1418167" y="2676526"/>
                  </a:lnTo>
                  <a:lnTo>
                    <a:pt x="1434571" y="2679171"/>
                  </a:lnTo>
                  <a:lnTo>
                    <a:pt x="1450975" y="2681817"/>
                  </a:lnTo>
                  <a:lnTo>
                    <a:pt x="1467379" y="2683405"/>
                  </a:lnTo>
                  <a:lnTo>
                    <a:pt x="1484841" y="2683405"/>
                  </a:lnTo>
                  <a:lnTo>
                    <a:pt x="1501775" y="2683405"/>
                  </a:lnTo>
                  <a:lnTo>
                    <a:pt x="1518709" y="2681817"/>
                  </a:lnTo>
                  <a:lnTo>
                    <a:pt x="1535113" y="2679171"/>
                  </a:lnTo>
                  <a:lnTo>
                    <a:pt x="1551517" y="2676526"/>
                  </a:lnTo>
                  <a:lnTo>
                    <a:pt x="1567391" y="2673351"/>
                  </a:lnTo>
                  <a:lnTo>
                    <a:pt x="1582737" y="2668588"/>
                  </a:lnTo>
                  <a:lnTo>
                    <a:pt x="1598613" y="2663296"/>
                  </a:lnTo>
                  <a:lnTo>
                    <a:pt x="1613429" y="2657476"/>
                  </a:lnTo>
                  <a:lnTo>
                    <a:pt x="1628245" y="2650596"/>
                  </a:lnTo>
                  <a:lnTo>
                    <a:pt x="1642005" y="2643717"/>
                  </a:lnTo>
                  <a:lnTo>
                    <a:pt x="1656291" y="2635780"/>
                  </a:lnTo>
                  <a:lnTo>
                    <a:pt x="1669521" y="2626784"/>
                  </a:lnTo>
                  <a:lnTo>
                    <a:pt x="1682221" y="2617788"/>
                  </a:lnTo>
                  <a:lnTo>
                    <a:pt x="1695451" y="2607734"/>
                  </a:lnTo>
                  <a:lnTo>
                    <a:pt x="1707091" y="2597680"/>
                  </a:lnTo>
                  <a:lnTo>
                    <a:pt x="1718733" y="2586567"/>
                  </a:lnTo>
                  <a:lnTo>
                    <a:pt x="1729317" y="2574926"/>
                  </a:lnTo>
                  <a:lnTo>
                    <a:pt x="1739899" y="2562755"/>
                  </a:lnTo>
                  <a:lnTo>
                    <a:pt x="1749425" y="2550584"/>
                  </a:lnTo>
                  <a:lnTo>
                    <a:pt x="1758951" y="2537355"/>
                  </a:lnTo>
                  <a:lnTo>
                    <a:pt x="1767417" y="2523596"/>
                  </a:lnTo>
                  <a:lnTo>
                    <a:pt x="1775355" y="2510367"/>
                  </a:lnTo>
                  <a:lnTo>
                    <a:pt x="1783291" y="2495550"/>
                  </a:lnTo>
                  <a:lnTo>
                    <a:pt x="1789113" y="2481263"/>
                  </a:lnTo>
                  <a:lnTo>
                    <a:pt x="1795463" y="2465917"/>
                  </a:lnTo>
                  <a:lnTo>
                    <a:pt x="1800755" y="2451100"/>
                  </a:lnTo>
                  <a:lnTo>
                    <a:pt x="1804987" y="2435225"/>
                  </a:lnTo>
                  <a:lnTo>
                    <a:pt x="1808691" y="2418821"/>
                  </a:lnTo>
                  <a:lnTo>
                    <a:pt x="1811867" y="2402946"/>
                  </a:lnTo>
                  <a:lnTo>
                    <a:pt x="1813983" y="2386013"/>
                  </a:lnTo>
                  <a:lnTo>
                    <a:pt x="1815041" y="2369609"/>
                  </a:lnTo>
                  <a:lnTo>
                    <a:pt x="1815571" y="2352675"/>
                  </a:lnTo>
                  <a:lnTo>
                    <a:pt x="1815571" y="2272242"/>
                  </a:lnTo>
                  <a:lnTo>
                    <a:pt x="1823509" y="2270655"/>
                  </a:lnTo>
                  <a:lnTo>
                    <a:pt x="1830917" y="2268538"/>
                  </a:lnTo>
                  <a:lnTo>
                    <a:pt x="1838855" y="2265892"/>
                  </a:lnTo>
                  <a:lnTo>
                    <a:pt x="1845733" y="2262717"/>
                  </a:lnTo>
                  <a:lnTo>
                    <a:pt x="1860021" y="2256367"/>
                  </a:lnTo>
                  <a:lnTo>
                    <a:pt x="1873779" y="2248430"/>
                  </a:lnTo>
                  <a:lnTo>
                    <a:pt x="1886479" y="2239963"/>
                  </a:lnTo>
                  <a:lnTo>
                    <a:pt x="1898651" y="2229909"/>
                  </a:lnTo>
                  <a:lnTo>
                    <a:pt x="1909763" y="2219325"/>
                  </a:lnTo>
                  <a:lnTo>
                    <a:pt x="1920345" y="2207684"/>
                  </a:lnTo>
                  <a:lnTo>
                    <a:pt x="1929341" y="2194984"/>
                  </a:lnTo>
                  <a:lnTo>
                    <a:pt x="1937809" y="2182284"/>
                  </a:lnTo>
                  <a:lnTo>
                    <a:pt x="1944687" y="2168525"/>
                  </a:lnTo>
                  <a:lnTo>
                    <a:pt x="1950509" y="2153709"/>
                  </a:lnTo>
                  <a:lnTo>
                    <a:pt x="1953155" y="2145771"/>
                  </a:lnTo>
                  <a:lnTo>
                    <a:pt x="1955799" y="2138892"/>
                  </a:lnTo>
                  <a:lnTo>
                    <a:pt x="1957387" y="2130955"/>
                  </a:lnTo>
                  <a:lnTo>
                    <a:pt x="1958975" y="2123017"/>
                  </a:lnTo>
                  <a:lnTo>
                    <a:pt x="1960033" y="2115079"/>
                  </a:lnTo>
                  <a:lnTo>
                    <a:pt x="1961091" y="2106613"/>
                  </a:lnTo>
                  <a:lnTo>
                    <a:pt x="1961621" y="2098146"/>
                  </a:lnTo>
                  <a:lnTo>
                    <a:pt x="1961621" y="2090738"/>
                  </a:lnTo>
                  <a:lnTo>
                    <a:pt x="1961621" y="2080684"/>
                  </a:lnTo>
                  <a:lnTo>
                    <a:pt x="1961091" y="2071159"/>
                  </a:lnTo>
                  <a:lnTo>
                    <a:pt x="1959505" y="2062163"/>
                  </a:lnTo>
                  <a:lnTo>
                    <a:pt x="1957917" y="2052638"/>
                  </a:lnTo>
                  <a:lnTo>
                    <a:pt x="1956329" y="2043642"/>
                  </a:lnTo>
                  <a:lnTo>
                    <a:pt x="1953155" y="2034646"/>
                  </a:lnTo>
                  <a:lnTo>
                    <a:pt x="1950509" y="2026179"/>
                  </a:lnTo>
                  <a:lnTo>
                    <a:pt x="1947333" y="2017713"/>
                  </a:lnTo>
                  <a:lnTo>
                    <a:pt x="1943099" y="2009246"/>
                  </a:lnTo>
                  <a:lnTo>
                    <a:pt x="1939395" y="2000779"/>
                  </a:lnTo>
                  <a:lnTo>
                    <a:pt x="1934633" y="1993371"/>
                  </a:lnTo>
                  <a:lnTo>
                    <a:pt x="1929871" y="1985962"/>
                  </a:lnTo>
                  <a:lnTo>
                    <a:pt x="1924579" y="1978554"/>
                  </a:lnTo>
                  <a:lnTo>
                    <a:pt x="1919287" y="1971146"/>
                  </a:lnTo>
                  <a:lnTo>
                    <a:pt x="1912937" y="1964796"/>
                  </a:lnTo>
                  <a:lnTo>
                    <a:pt x="1907117" y="1957917"/>
                  </a:lnTo>
                  <a:lnTo>
                    <a:pt x="1900767" y="1951567"/>
                  </a:lnTo>
                  <a:lnTo>
                    <a:pt x="1893887" y="1946275"/>
                  </a:lnTo>
                  <a:lnTo>
                    <a:pt x="1886479" y="1940454"/>
                  </a:lnTo>
                  <a:lnTo>
                    <a:pt x="1879599" y="1935692"/>
                  </a:lnTo>
                  <a:lnTo>
                    <a:pt x="1871663" y="1930400"/>
                  </a:lnTo>
                  <a:lnTo>
                    <a:pt x="1863725" y="1926167"/>
                  </a:lnTo>
                  <a:lnTo>
                    <a:pt x="1855787" y="1921404"/>
                  </a:lnTo>
                  <a:lnTo>
                    <a:pt x="1847321" y="1918229"/>
                  </a:lnTo>
                  <a:lnTo>
                    <a:pt x="1839383" y="1914525"/>
                  </a:lnTo>
                  <a:lnTo>
                    <a:pt x="1830387" y="1911879"/>
                  </a:lnTo>
                  <a:lnTo>
                    <a:pt x="1821921" y="1909233"/>
                  </a:lnTo>
                  <a:lnTo>
                    <a:pt x="1812395" y="1907117"/>
                  </a:lnTo>
                  <a:lnTo>
                    <a:pt x="1803399" y="1905000"/>
                  </a:lnTo>
                  <a:lnTo>
                    <a:pt x="1793875" y="1903942"/>
                  </a:lnTo>
                  <a:lnTo>
                    <a:pt x="1784351" y="1903412"/>
                  </a:lnTo>
                  <a:lnTo>
                    <a:pt x="1774825" y="1902883"/>
                  </a:lnTo>
                  <a:lnTo>
                    <a:pt x="1765299" y="1903412"/>
                  </a:lnTo>
                  <a:lnTo>
                    <a:pt x="1755775" y="1903942"/>
                  </a:lnTo>
                  <a:lnTo>
                    <a:pt x="1746251" y="1905000"/>
                  </a:lnTo>
                  <a:lnTo>
                    <a:pt x="1737255" y="1907117"/>
                  </a:lnTo>
                  <a:lnTo>
                    <a:pt x="1728259" y="1909233"/>
                  </a:lnTo>
                  <a:lnTo>
                    <a:pt x="1719263" y="1911879"/>
                  </a:lnTo>
                  <a:lnTo>
                    <a:pt x="1710795" y="1914525"/>
                  </a:lnTo>
                  <a:lnTo>
                    <a:pt x="1701799" y="1918229"/>
                  </a:lnTo>
                  <a:lnTo>
                    <a:pt x="1694391" y="1921404"/>
                  </a:lnTo>
                  <a:lnTo>
                    <a:pt x="1685925" y="1926167"/>
                  </a:lnTo>
                  <a:lnTo>
                    <a:pt x="1677987" y="1930400"/>
                  </a:lnTo>
                  <a:lnTo>
                    <a:pt x="1670579" y="1935692"/>
                  </a:lnTo>
                  <a:lnTo>
                    <a:pt x="1663171" y="1940454"/>
                  </a:lnTo>
                  <a:lnTo>
                    <a:pt x="1656291" y="1946275"/>
                  </a:lnTo>
                  <a:lnTo>
                    <a:pt x="1649413" y="1951567"/>
                  </a:lnTo>
                  <a:lnTo>
                    <a:pt x="1642533" y="1957917"/>
                  </a:lnTo>
                  <a:lnTo>
                    <a:pt x="1636713" y="1964796"/>
                  </a:lnTo>
                  <a:lnTo>
                    <a:pt x="1630891" y="1971146"/>
                  </a:lnTo>
                  <a:lnTo>
                    <a:pt x="1625599" y="1978554"/>
                  </a:lnTo>
                  <a:lnTo>
                    <a:pt x="1619779" y="1985962"/>
                  </a:lnTo>
                  <a:lnTo>
                    <a:pt x="1615545" y="1993371"/>
                  </a:lnTo>
                  <a:lnTo>
                    <a:pt x="1610783" y="2000779"/>
                  </a:lnTo>
                  <a:lnTo>
                    <a:pt x="1606551" y="2009246"/>
                  </a:lnTo>
                  <a:lnTo>
                    <a:pt x="1602845" y="2017713"/>
                  </a:lnTo>
                  <a:lnTo>
                    <a:pt x="1599671" y="2026179"/>
                  </a:lnTo>
                  <a:lnTo>
                    <a:pt x="1596495" y="2034646"/>
                  </a:lnTo>
                  <a:lnTo>
                    <a:pt x="1593851" y="2043642"/>
                  </a:lnTo>
                  <a:lnTo>
                    <a:pt x="1591733" y="2052638"/>
                  </a:lnTo>
                  <a:lnTo>
                    <a:pt x="1590145" y="2062163"/>
                  </a:lnTo>
                  <a:lnTo>
                    <a:pt x="1589087" y="2071159"/>
                  </a:lnTo>
                  <a:lnTo>
                    <a:pt x="1588559" y="2080684"/>
                  </a:lnTo>
                  <a:lnTo>
                    <a:pt x="1588029" y="2090738"/>
                  </a:lnTo>
                  <a:lnTo>
                    <a:pt x="1588559" y="2098146"/>
                  </a:lnTo>
                  <a:lnTo>
                    <a:pt x="1589087" y="2106084"/>
                  </a:lnTo>
                  <a:lnTo>
                    <a:pt x="1589617" y="2114550"/>
                  </a:lnTo>
                  <a:lnTo>
                    <a:pt x="1590675" y="2122488"/>
                  </a:lnTo>
                  <a:lnTo>
                    <a:pt x="1592263" y="2129896"/>
                  </a:lnTo>
                  <a:lnTo>
                    <a:pt x="1593851" y="2137305"/>
                  </a:lnTo>
                  <a:lnTo>
                    <a:pt x="1598613" y="2152121"/>
                  </a:lnTo>
                  <a:lnTo>
                    <a:pt x="1604433" y="2166409"/>
                  </a:lnTo>
                  <a:lnTo>
                    <a:pt x="1611313" y="2180167"/>
                  </a:lnTo>
                  <a:lnTo>
                    <a:pt x="1619251" y="2192867"/>
                  </a:lnTo>
                  <a:lnTo>
                    <a:pt x="1628245" y="2205038"/>
                  </a:lnTo>
                  <a:lnTo>
                    <a:pt x="1638299" y="2217209"/>
                  </a:lnTo>
                  <a:lnTo>
                    <a:pt x="1648883" y="2227792"/>
                  </a:lnTo>
                  <a:lnTo>
                    <a:pt x="1660525" y="2237317"/>
                  </a:lnTo>
                  <a:lnTo>
                    <a:pt x="1672695" y="2246313"/>
                  </a:lnTo>
                  <a:lnTo>
                    <a:pt x="1685925" y="2253721"/>
                  </a:lnTo>
                  <a:lnTo>
                    <a:pt x="1699683" y="2260600"/>
                  </a:lnTo>
                  <a:lnTo>
                    <a:pt x="1713971" y="2266421"/>
                  </a:lnTo>
                  <a:lnTo>
                    <a:pt x="1728787" y="2270655"/>
                  </a:lnTo>
                  <a:lnTo>
                    <a:pt x="1728787" y="2352675"/>
                  </a:lnTo>
                  <a:lnTo>
                    <a:pt x="1728259" y="2365375"/>
                  </a:lnTo>
                  <a:lnTo>
                    <a:pt x="1727729" y="2377546"/>
                  </a:lnTo>
                  <a:lnTo>
                    <a:pt x="1726141" y="2389188"/>
                  </a:lnTo>
                  <a:lnTo>
                    <a:pt x="1724025" y="2401888"/>
                  </a:lnTo>
                  <a:lnTo>
                    <a:pt x="1720851" y="2413530"/>
                  </a:lnTo>
                  <a:lnTo>
                    <a:pt x="1717675" y="2425171"/>
                  </a:lnTo>
                  <a:lnTo>
                    <a:pt x="1713971" y="2436284"/>
                  </a:lnTo>
                  <a:lnTo>
                    <a:pt x="1709737" y="2447396"/>
                  </a:lnTo>
                  <a:lnTo>
                    <a:pt x="1704975" y="2457980"/>
                  </a:lnTo>
                  <a:lnTo>
                    <a:pt x="1699155" y="2469092"/>
                  </a:lnTo>
                  <a:lnTo>
                    <a:pt x="1693863" y="2479146"/>
                  </a:lnTo>
                  <a:lnTo>
                    <a:pt x="1686983" y="2489200"/>
                  </a:lnTo>
                  <a:lnTo>
                    <a:pt x="1680105" y="2498725"/>
                  </a:lnTo>
                  <a:lnTo>
                    <a:pt x="1672695" y="2507721"/>
                  </a:lnTo>
                  <a:lnTo>
                    <a:pt x="1665287" y="2516717"/>
                  </a:lnTo>
                  <a:lnTo>
                    <a:pt x="1657351" y="2524655"/>
                  </a:lnTo>
                  <a:lnTo>
                    <a:pt x="1648883" y="2533121"/>
                  </a:lnTo>
                  <a:lnTo>
                    <a:pt x="1639887" y="2541059"/>
                  </a:lnTo>
                  <a:lnTo>
                    <a:pt x="1630891" y="2547938"/>
                  </a:lnTo>
                  <a:lnTo>
                    <a:pt x="1620837" y="2554817"/>
                  </a:lnTo>
                  <a:lnTo>
                    <a:pt x="1611313" y="2561167"/>
                  </a:lnTo>
                  <a:lnTo>
                    <a:pt x="1600729" y="2566988"/>
                  </a:lnTo>
                  <a:lnTo>
                    <a:pt x="1590675" y="2572280"/>
                  </a:lnTo>
                  <a:lnTo>
                    <a:pt x="1579563" y="2577571"/>
                  </a:lnTo>
                  <a:lnTo>
                    <a:pt x="1568979" y="2581805"/>
                  </a:lnTo>
                  <a:lnTo>
                    <a:pt x="1557337" y="2586038"/>
                  </a:lnTo>
                  <a:lnTo>
                    <a:pt x="1545695" y="2588684"/>
                  </a:lnTo>
                  <a:lnTo>
                    <a:pt x="1534055" y="2591330"/>
                  </a:lnTo>
                  <a:lnTo>
                    <a:pt x="1521883" y="2593446"/>
                  </a:lnTo>
                  <a:lnTo>
                    <a:pt x="1509713" y="2595563"/>
                  </a:lnTo>
                  <a:lnTo>
                    <a:pt x="1497013" y="2596621"/>
                  </a:lnTo>
                  <a:lnTo>
                    <a:pt x="1484841" y="2596621"/>
                  </a:lnTo>
                  <a:lnTo>
                    <a:pt x="1472141" y="2596621"/>
                  </a:lnTo>
                  <a:lnTo>
                    <a:pt x="1459441" y="2595563"/>
                  </a:lnTo>
                  <a:lnTo>
                    <a:pt x="1447271" y="2593446"/>
                  </a:lnTo>
                  <a:lnTo>
                    <a:pt x="1435629" y="2591330"/>
                  </a:lnTo>
                  <a:lnTo>
                    <a:pt x="1423987" y="2588684"/>
                  </a:lnTo>
                  <a:lnTo>
                    <a:pt x="1412345" y="2586038"/>
                  </a:lnTo>
                  <a:lnTo>
                    <a:pt x="1400705" y="2581805"/>
                  </a:lnTo>
                  <a:lnTo>
                    <a:pt x="1389591" y="2577571"/>
                  </a:lnTo>
                  <a:lnTo>
                    <a:pt x="1379009" y="2572280"/>
                  </a:lnTo>
                  <a:lnTo>
                    <a:pt x="1368425" y="2566988"/>
                  </a:lnTo>
                  <a:lnTo>
                    <a:pt x="1358371" y="2561167"/>
                  </a:lnTo>
                  <a:lnTo>
                    <a:pt x="1348317" y="2554817"/>
                  </a:lnTo>
                  <a:lnTo>
                    <a:pt x="1338791" y="2547938"/>
                  </a:lnTo>
                  <a:lnTo>
                    <a:pt x="1329795" y="2541059"/>
                  </a:lnTo>
                  <a:lnTo>
                    <a:pt x="1320799" y="2533121"/>
                  </a:lnTo>
                  <a:lnTo>
                    <a:pt x="1312333" y="2524655"/>
                  </a:lnTo>
                  <a:lnTo>
                    <a:pt x="1303867" y="2516717"/>
                  </a:lnTo>
                  <a:lnTo>
                    <a:pt x="1296459" y="2507721"/>
                  </a:lnTo>
                  <a:lnTo>
                    <a:pt x="1289051" y="2498725"/>
                  </a:lnTo>
                  <a:lnTo>
                    <a:pt x="1282171" y="2489200"/>
                  </a:lnTo>
                  <a:lnTo>
                    <a:pt x="1276351" y="2479146"/>
                  </a:lnTo>
                  <a:lnTo>
                    <a:pt x="1269999" y="2469092"/>
                  </a:lnTo>
                  <a:lnTo>
                    <a:pt x="1264709" y="2457980"/>
                  </a:lnTo>
                  <a:lnTo>
                    <a:pt x="1259945" y="2447396"/>
                  </a:lnTo>
                  <a:lnTo>
                    <a:pt x="1255183" y="2436284"/>
                  </a:lnTo>
                  <a:lnTo>
                    <a:pt x="1251479" y="2425171"/>
                  </a:lnTo>
                  <a:lnTo>
                    <a:pt x="1248305" y="2413530"/>
                  </a:lnTo>
                  <a:lnTo>
                    <a:pt x="1245659" y="2401888"/>
                  </a:lnTo>
                  <a:lnTo>
                    <a:pt x="1243541" y="2389188"/>
                  </a:lnTo>
                  <a:lnTo>
                    <a:pt x="1241955" y="2377546"/>
                  </a:lnTo>
                  <a:lnTo>
                    <a:pt x="1240895" y="2365375"/>
                  </a:lnTo>
                  <a:lnTo>
                    <a:pt x="1240895" y="2352675"/>
                  </a:lnTo>
                  <a:lnTo>
                    <a:pt x="1240895" y="2151592"/>
                  </a:lnTo>
                  <a:lnTo>
                    <a:pt x="1261533" y="2148946"/>
                  </a:lnTo>
                  <a:lnTo>
                    <a:pt x="1281641" y="2145242"/>
                  </a:lnTo>
                  <a:lnTo>
                    <a:pt x="1301751" y="2141009"/>
                  </a:lnTo>
                  <a:lnTo>
                    <a:pt x="1321329" y="2135717"/>
                  </a:lnTo>
                  <a:lnTo>
                    <a:pt x="1340909" y="2129896"/>
                  </a:lnTo>
                  <a:lnTo>
                    <a:pt x="1359429" y="2122488"/>
                  </a:lnTo>
                  <a:lnTo>
                    <a:pt x="1377951" y="2114550"/>
                  </a:lnTo>
                  <a:lnTo>
                    <a:pt x="1396471" y="2105554"/>
                  </a:lnTo>
                  <a:lnTo>
                    <a:pt x="1413933" y="2096559"/>
                  </a:lnTo>
                  <a:lnTo>
                    <a:pt x="1431395" y="2085975"/>
                  </a:lnTo>
                  <a:lnTo>
                    <a:pt x="1447271" y="2075392"/>
                  </a:lnTo>
                  <a:lnTo>
                    <a:pt x="1463675" y="2063750"/>
                  </a:lnTo>
                  <a:lnTo>
                    <a:pt x="1479551" y="2051579"/>
                  </a:lnTo>
                  <a:lnTo>
                    <a:pt x="1493837" y="2037821"/>
                  </a:lnTo>
                  <a:lnTo>
                    <a:pt x="1508125" y="2024592"/>
                  </a:lnTo>
                  <a:lnTo>
                    <a:pt x="1521883" y="2009775"/>
                  </a:lnTo>
                  <a:lnTo>
                    <a:pt x="1535113" y="1994959"/>
                  </a:lnTo>
                  <a:lnTo>
                    <a:pt x="1547813" y="1979612"/>
                  </a:lnTo>
                  <a:lnTo>
                    <a:pt x="1559455" y="1963208"/>
                  </a:lnTo>
                  <a:lnTo>
                    <a:pt x="1570037" y="1946804"/>
                  </a:lnTo>
                  <a:lnTo>
                    <a:pt x="1580621" y="1929342"/>
                  </a:lnTo>
                  <a:lnTo>
                    <a:pt x="1589617" y="1911879"/>
                  </a:lnTo>
                  <a:lnTo>
                    <a:pt x="1598613" y="1893887"/>
                  </a:lnTo>
                  <a:lnTo>
                    <a:pt x="1606551" y="1875367"/>
                  </a:lnTo>
                  <a:lnTo>
                    <a:pt x="1612899" y="1856317"/>
                  </a:lnTo>
                  <a:lnTo>
                    <a:pt x="1619251" y="1836737"/>
                  </a:lnTo>
                  <a:lnTo>
                    <a:pt x="1624541" y="1817158"/>
                  </a:lnTo>
                  <a:lnTo>
                    <a:pt x="1629305" y="1797050"/>
                  </a:lnTo>
                  <a:lnTo>
                    <a:pt x="1632479" y="1776942"/>
                  </a:lnTo>
                  <a:lnTo>
                    <a:pt x="1635125" y="1756304"/>
                  </a:lnTo>
                  <a:lnTo>
                    <a:pt x="1636713" y="1735137"/>
                  </a:lnTo>
                  <a:lnTo>
                    <a:pt x="1637241" y="1713971"/>
                  </a:lnTo>
                  <a:lnTo>
                    <a:pt x="1637241" y="1646767"/>
                  </a:lnTo>
                  <a:lnTo>
                    <a:pt x="1639359" y="1648354"/>
                  </a:lnTo>
                  <a:lnTo>
                    <a:pt x="1664229" y="1663700"/>
                  </a:lnTo>
                  <a:lnTo>
                    <a:pt x="1688041" y="1677458"/>
                  </a:lnTo>
                  <a:lnTo>
                    <a:pt x="1711855" y="1689629"/>
                  </a:lnTo>
                  <a:lnTo>
                    <a:pt x="1735137" y="1700212"/>
                  </a:lnTo>
                  <a:lnTo>
                    <a:pt x="1758421" y="1710267"/>
                  </a:lnTo>
                  <a:lnTo>
                    <a:pt x="1781175" y="1718733"/>
                  </a:lnTo>
                  <a:lnTo>
                    <a:pt x="1803399" y="1726671"/>
                  </a:lnTo>
                  <a:lnTo>
                    <a:pt x="1825095" y="1733021"/>
                  </a:lnTo>
                  <a:lnTo>
                    <a:pt x="1846791" y="1738842"/>
                  </a:lnTo>
                  <a:lnTo>
                    <a:pt x="1868487" y="1744133"/>
                  </a:lnTo>
                  <a:lnTo>
                    <a:pt x="1889125" y="1747837"/>
                  </a:lnTo>
                  <a:lnTo>
                    <a:pt x="1909763" y="1752071"/>
                  </a:lnTo>
                  <a:lnTo>
                    <a:pt x="1929871" y="1754717"/>
                  </a:lnTo>
                  <a:lnTo>
                    <a:pt x="1949979" y="1757362"/>
                  </a:lnTo>
                  <a:lnTo>
                    <a:pt x="1988609" y="1762125"/>
                  </a:lnTo>
                  <a:lnTo>
                    <a:pt x="2062691" y="1769004"/>
                  </a:lnTo>
                  <a:lnTo>
                    <a:pt x="2097617" y="1773767"/>
                  </a:lnTo>
                  <a:lnTo>
                    <a:pt x="2114551" y="1775883"/>
                  </a:lnTo>
                  <a:lnTo>
                    <a:pt x="2132013" y="1779058"/>
                  </a:lnTo>
                  <a:lnTo>
                    <a:pt x="2147887" y="1782762"/>
                  </a:lnTo>
                  <a:lnTo>
                    <a:pt x="2164291" y="1786996"/>
                  </a:lnTo>
                  <a:lnTo>
                    <a:pt x="2180695" y="1791758"/>
                  </a:lnTo>
                  <a:lnTo>
                    <a:pt x="2196041" y="1797050"/>
                  </a:lnTo>
                  <a:lnTo>
                    <a:pt x="2211917" y="1803929"/>
                  </a:lnTo>
                  <a:lnTo>
                    <a:pt x="2227263" y="1811337"/>
                  </a:lnTo>
                  <a:lnTo>
                    <a:pt x="2242079" y="1819804"/>
                  </a:lnTo>
                  <a:lnTo>
                    <a:pt x="2256895" y="1829329"/>
                  </a:lnTo>
                  <a:lnTo>
                    <a:pt x="2270655" y="1839912"/>
                  </a:lnTo>
                  <a:lnTo>
                    <a:pt x="2283355" y="1849967"/>
                  </a:lnTo>
                  <a:lnTo>
                    <a:pt x="2296055" y="1860550"/>
                  </a:lnTo>
                  <a:lnTo>
                    <a:pt x="2307167" y="1871133"/>
                  </a:lnTo>
                  <a:lnTo>
                    <a:pt x="2317221" y="1881717"/>
                  </a:lnTo>
                  <a:lnTo>
                    <a:pt x="2326745" y="1892829"/>
                  </a:lnTo>
                  <a:lnTo>
                    <a:pt x="2335741" y="1903412"/>
                  </a:lnTo>
                  <a:lnTo>
                    <a:pt x="2342621" y="1914525"/>
                  </a:lnTo>
                  <a:lnTo>
                    <a:pt x="2350029" y="1926696"/>
                  </a:lnTo>
                  <a:lnTo>
                    <a:pt x="2356379" y="1937808"/>
                  </a:lnTo>
                  <a:lnTo>
                    <a:pt x="2362199" y="1949450"/>
                  </a:lnTo>
                  <a:lnTo>
                    <a:pt x="2367491" y="1961092"/>
                  </a:lnTo>
                  <a:lnTo>
                    <a:pt x="2371195" y="1973792"/>
                  </a:lnTo>
                  <a:lnTo>
                    <a:pt x="2375429" y="1985433"/>
                  </a:lnTo>
                  <a:lnTo>
                    <a:pt x="2378605" y="1997604"/>
                  </a:lnTo>
                  <a:lnTo>
                    <a:pt x="2381251" y="2009775"/>
                  </a:lnTo>
                  <a:lnTo>
                    <a:pt x="2384425" y="2023004"/>
                  </a:lnTo>
                  <a:lnTo>
                    <a:pt x="2386013" y="2035704"/>
                  </a:lnTo>
                  <a:lnTo>
                    <a:pt x="2387599" y="2048404"/>
                  </a:lnTo>
                  <a:lnTo>
                    <a:pt x="2388659" y="2061634"/>
                  </a:lnTo>
                  <a:lnTo>
                    <a:pt x="2390245" y="2088092"/>
                  </a:lnTo>
                  <a:lnTo>
                    <a:pt x="2390775" y="2115609"/>
                  </a:lnTo>
                  <a:lnTo>
                    <a:pt x="2390775" y="2143655"/>
                  </a:lnTo>
                  <a:lnTo>
                    <a:pt x="2390245" y="2172759"/>
                  </a:lnTo>
                  <a:lnTo>
                    <a:pt x="2389717" y="2232555"/>
                  </a:lnTo>
                  <a:lnTo>
                    <a:pt x="2389717" y="2755371"/>
                  </a:lnTo>
                  <a:lnTo>
                    <a:pt x="1195387" y="2897188"/>
                  </a:lnTo>
                  <a:lnTo>
                    <a:pt x="1058" y="2755371"/>
                  </a:lnTo>
                  <a:lnTo>
                    <a:pt x="1058" y="2232555"/>
                  </a:lnTo>
                  <a:lnTo>
                    <a:pt x="0" y="2172759"/>
                  </a:lnTo>
                  <a:lnTo>
                    <a:pt x="0" y="2143655"/>
                  </a:lnTo>
                  <a:lnTo>
                    <a:pt x="0" y="2115609"/>
                  </a:lnTo>
                  <a:lnTo>
                    <a:pt x="529" y="2088092"/>
                  </a:lnTo>
                  <a:lnTo>
                    <a:pt x="2117" y="2061634"/>
                  </a:lnTo>
                  <a:lnTo>
                    <a:pt x="3175" y="2048404"/>
                  </a:lnTo>
                  <a:lnTo>
                    <a:pt x="5292" y="2035704"/>
                  </a:lnTo>
                  <a:lnTo>
                    <a:pt x="6879" y="2023004"/>
                  </a:lnTo>
                  <a:lnTo>
                    <a:pt x="9525" y="2009775"/>
                  </a:lnTo>
                  <a:lnTo>
                    <a:pt x="12171" y="1997604"/>
                  </a:lnTo>
                  <a:lnTo>
                    <a:pt x="15875" y="1985433"/>
                  </a:lnTo>
                  <a:lnTo>
                    <a:pt x="19050" y="1973792"/>
                  </a:lnTo>
                  <a:lnTo>
                    <a:pt x="23813" y="1961092"/>
                  </a:lnTo>
                  <a:lnTo>
                    <a:pt x="28575" y="1949450"/>
                  </a:lnTo>
                  <a:lnTo>
                    <a:pt x="34925" y="1937808"/>
                  </a:lnTo>
                  <a:lnTo>
                    <a:pt x="40746" y="1926696"/>
                  </a:lnTo>
                  <a:lnTo>
                    <a:pt x="47625" y="1914525"/>
                  </a:lnTo>
                  <a:lnTo>
                    <a:pt x="55563" y="1903412"/>
                  </a:lnTo>
                  <a:lnTo>
                    <a:pt x="64558" y="1892829"/>
                  </a:lnTo>
                  <a:lnTo>
                    <a:pt x="74083" y="1881717"/>
                  </a:lnTo>
                  <a:lnTo>
                    <a:pt x="84137" y="1871133"/>
                  </a:lnTo>
                  <a:lnTo>
                    <a:pt x="95250" y="1860550"/>
                  </a:lnTo>
                  <a:lnTo>
                    <a:pt x="107421" y="1849967"/>
                  </a:lnTo>
                  <a:lnTo>
                    <a:pt x="120650" y="1839912"/>
                  </a:lnTo>
                  <a:lnTo>
                    <a:pt x="134408" y="1829329"/>
                  </a:lnTo>
                  <a:lnTo>
                    <a:pt x="148696" y="1819804"/>
                  </a:lnTo>
                  <a:lnTo>
                    <a:pt x="164042" y="1811337"/>
                  </a:lnTo>
                  <a:lnTo>
                    <a:pt x="179387" y="1803929"/>
                  </a:lnTo>
                  <a:lnTo>
                    <a:pt x="194733" y="1797050"/>
                  </a:lnTo>
                  <a:lnTo>
                    <a:pt x="210608" y="1791758"/>
                  </a:lnTo>
                  <a:lnTo>
                    <a:pt x="226483" y="1786996"/>
                  </a:lnTo>
                  <a:lnTo>
                    <a:pt x="242887" y="1782762"/>
                  </a:lnTo>
                  <a:lnTo>
                    <a:pt x="259292" y="1779058"/>
                  </a:lnTo>
                  <a:lnTo>
                    <a:pt x="276754" y="1775883"/>
                  </a:lnTo>
                  <a:lnTo>
                    <a:pt x="293158" y="1773767"/>
                  </a:lnTo>
                  <a:lnTo>
                    <a:pt x="328613" y="1769004"/>
                  </a:lnTo>
                  <a:lnTo>
                    <a:pt x="402695" y="1762125"/>
                  </a:lnTo>
                  <a:lnTo>
                    <a:pt x="441325" y="1757362"/>
                  </a:lnTo>
                  <a:lnTo>
                    <a:pt x="461433" y="1754717"/>
                  </a:lnTo>
                  <a:lnTo>
                    <a:pt x="481541" y="1752071"/>
                  </a:lnTo>
                  <a:lnTo>
                    <a:pt x="502179" y="1747837"/>
                  </a:lnTo>
                  <a:lnTo>
                    <a:pt x="522817" y="1744133"/>
                  </a:lnTo>
                  <a:lnTo>
                    <a:pt x="543983" y="1738842"/>
                  </a:lnTo>
                  <a:lnTo>
                    <a:pt x="565679" y="1733021"/>
                  </a:lnTo>
                  <a:lnTo>
                    <a:pt x="587905" y="1726671"/>
                  </a:lnTo>
                  <a:lnTo>
                    <a:pt x="610129" y="1718733"/>
                  </a:lnTo>
                  <a:lnTo>
                    <a:pt x="632355" y="1710267"/>
                  </a:lnTo>
                  <a:lnTo>
                    <a:pt x="656167" y="1700212"/>
                  </a:lnTo>
                  <a:lnTo>
                    <a:pt x="678921" y="1689629"/>
                  </a:lnTo>
                  <a:lnTo>
                    <a:pt x="703263" y="1677458"/>
                  </a:lnTo>
                  <a:lnTo>
                    <a:pt x="727075" y="1663700"/>
                  </a:lnTo>
                  <a:lnTo>
                    <a:pt x="751945" y="1648354"/>
                  </a:lnTo>
                  <a:close/>
                  <a:moveTo>
                    <a:pt x="1195123" y="0"/>
                  </a:moveTo>
                  <a:lnTo>
                    <a:pt x="1213123" y="0"/>
                  </a:lnTo>
                  <a:lnTo>
                    <a:pt x="1230595" y="529"/>
                  </a:lnTo>
                  <a:lnTo>
                    <a:pt x="1248065" y="1588"/>
                  </a:lnTo>
                  <a:lnTo>
                    <a:pt x="1265007" y="2646"/>
                  </a:lnTo>
                  <a:lnTo>
                    <a:pt x="1281419" y="4234"/>
                  </a:lnTo>
                  <a:lnTo>
                    <a:pt x="1297831" y="6352"/>
                  </a:lnTo>
                  <a:lnTo>
                    <a:pt x="1313713" y="8469"/>
                  </a:lnTo>
                  <a:lnTo>
                    <a:pt x="1329595" y="11115"/>
                  </a:lnTo>
                  <a:lnTo>
                    <a:pt x="1344949" y="13762"/>
                  </a:lnTo>
                  <a:lnTo>
                    <a:pt x="1359773" y="16938"/>
                  </a:lnTo>
                  <a:lnTo>
                    <a:pt x="1375125" y="20643"/>
                  </a:lnTo>
                  <a:lnTo>
                    <a:pt x="1388891" y="24877"/>
                  </a:lnTo>
                  <a:lnTo>
                    <a:pt x="1403715" y="29112"/>
                  </a:lnTo>
                  <a:lnTo>
                    <a:pt x="1416951" y="33346"/>
                  </a:lnTo>
                  <a:lnTo>
                    <a:pt x="1431245" y="38639"/>
                  </a:lnTo>
                  <a:lnTo>
                    <a:pt x="1443951" y="43932"/>
                  </a:lnTo>
                  <a:lnTo>
                    <a:pt x="1456657" y="49225"/>
                  </a:lnTo>
                  <a:lnTo>
                    <a:pt x="1469893" y="55577"/>
                  </a:lnTo>
                  <a:lnTo>
                    <a:pt x="1482069" y="61399"/>
                  </a:lnTo>
                  <a:lnTo>
                    <a:pt x="1493717" y="68280"/>
                  </a:lnTo>
                  <a:lnTo>
                    <a:pt x="1505363" y="75690"/>
                  </a:lnTo>
                  <a:lnTo>
                    <a:pt x="1517011" y="83100"/>
                  </a:lnTo>
                  <a:lnTo>
                    <a:pt x="1528129" y="90511"/>
                  </a:lnTo>
                  <a:lnTo>
                    <a:pt x="1539247" y="98450"/>
                  </a:lnTo>
                  <a:lnTo>
                    <a:pt x="1549835" y="106919"/>
                  </a:lnTo>
                  <a:lnTo>
                    <a:pt x="1559893" y="115917"/>
                  </a:lnTo>
                  <a:lnTo>
                    <a:pt x="1569953" y="124915"/>
                  </a:lnTo>
                  <a:lnTo>
                    <a:pt x="1579483" y="134443"/>
                  </a:lnTo>
                  <a:lnTo>
                    <a:pt x="1589011" y="143970"/>
                  </a:lnTo>
                  <a:lnTo>
                    <a:pt x="1598013" y="154027"/>
                  </a:lnTo>
                  <a:lnTo>
                    <a:pt x="1607013" y="164613"/>
                  </a:lnTo>
                  <a:lnTo>
                    <a:pt x="1615483" y="175199"/>
                  </a:lnTo>
                  <a:lnTo>
                    <a:pt x="1623425" y="186314"/>
                  </a:lnTo>
                  <a:lnTo>
                    <a:pt x="1631365" y="197959"/>
                  </a:lnTo>
                  <a:lnTo>
                    <a:pt x="1639307" y="210133"/>
                  </a:lnTo>
                  <a:lnTo>
                    <a:pt x="1646719" y="222307"/>
                  </a:lnTo>
                  <a:lnTo>
                    <a:pt x="1653601" y="234481"/>
                  </a:lnTo>
                  <a:lnTo>
                    <a:pt x="1660483" y="248243"/>
                  </a:lnTo>
                  <a:lnTo>
                    <a:pt x="1667367" y="260946"/>
                  </a:lnTo>
                  <a:lnTo>
                    <a:pt x="1673719" y="274708"/>
                  </a:lnTo>
                  <a:lnTo>
                    <a:pt x="1679543" y="288470"/>
                  </a:lnTo>
                  <a:lnTo>
                    <a:pt x="1685367" y="302761"/>
                  </a:lnTo>
                  <a:lnTo>
                    <a:pt x="1690661" y="317581"/>
                  </a:lnTo>
                  <a:lnTo>
                    <a:pt x="1695955" y="332402"/>
                  </a:lnTo>
                  <a:lnTo>
                    <a:pt x="1700719" y="347751"/>
                  </a:lnTo>
                  <a:lnTo>
                    <a:pt x="1705485" y="363101"/>
                  </a:lnTo>
                  <a:lnTo>
                    <a:pt x="1709719" y="379510"/>
                  </a:lnTo>
                  <a:lnTo>
                    <a:pt x="1714485" y="395918"/>
                  </a:lnTo>
                  <a:lnTo>
                    <a:pt x="1721367" y="429793"/>
                  </a:lnTo>
                  <a:lnTo>
                    <a:pt x="1728249" y="465257"/>
                  </a:lnTo>
                  <a:lnTo>
                    <a:pt x="1734073" y="501778"/>
                  </a:lnTo>
                  <a:lnTo>
                    <a:pt x="1738309" y="539888"/>
                  </a:lnTo>
                  <a:lnTo>
                    <a:pt x="1742015" y="579586"/>
                  </a:lnTo>
                  <a:lnTo>
                    <a:pt x="1744133" y="620342"/>
                  </a:lnTo>
                  <a:lnTo>
                    <a:pt x="1745721" y="662157"/>
                  </a:lnTo>
                  <a:lnTo>
                    <a:pt x="1746251" y="706089"/>
                  </a:lnTo>
                  <a:lnTo>
                    <a:pt x="1745721" y="737318"/>
                  </a:lnTo>
                  <a:lnTo>
                    <a:pt x="1744133" y="768547"/>
                  </a:lnTo>
                  <a:lnTo>
                    <a:pt x="1740955" y="799246"/>
                  </a:lnTo>
                  <a:lnTo>
                    <a:pt x="1737779" y="829946"/>
                  </a:lnTo>
                  <a:lnTo>
                    <a:pt x="1733015" y="860116"/>
                  </a:lnTo>
                  <a:lnTo>
                    <a:pt x="1727191" y="889228"/>
                  </a:lnTo>
                  <a:lnTo>
                    <a:pt x="1720309" y="918339"/>
                  </a:lnTo>
                  <a:lnTo>
                    <a:pt x="1713425" y="946922"/>
                  </a:lnTo>
                  <a:lnTo>
                    <a:pt x="1704955" y="973916"/>
                  </a:lnTo>
                  <a:lnTo>
                    <a:pt x="1695425" y="1001440"/>
                  </a:lnTo>
                  <a:lnTo>
                    <a:pt x="1685367" y="1028434"/>
                  </a:lnTo>
                  <a:lnTo>
                    <a:pt x="1674779" y="1054370"/>
                  </a:lnTo>
                  <a:lnTo>
                    <a:pt x="1662073" y="1079776"/>
                  </a:lnTo>
                  <a:lnTo>
                    <a:pt x="1649895" y="1104654"/>
                  </a:lnTo>
                  <a:lnTo>
                    <a:pt x="1636659" y="1127943"/>
                  </a:lnTo>
                  <a:lnTo>
                    <a:pt x="1622365" y="1151761"/>
                  </a:lnTo>
                  <a:lnTo>
                    <a:pt x="1621837" y="1152291"/>
                  </a:lnTo>
                  <a:lnTo>
                    <a:pt x="1614425" y="1163406"/>
                  </a:lnTo>
                  <a:lnTo>
                    <a:pt x="1577365" y="1218454"/>
                  </a:lnTo>
                  <a:lnTo>
                    <a:pt x="1559893" y="1244919"/>
                  </a:lnTo>
                  <a:lnTo>
                    <a:pt x="1542953" y="1271913"/>
                  </a:lnTo>
                  <a:lnTo>
                    <a:pt x="1527069" y="1298378"/>
                  </a:lnTo>
                  <a:lnTo>
                    <a:pt x="1520717" y="1311081"/>
                  </a:lnTo>
                  <a:lnTo>
                    <a:pt x="1513835" y="1324843"/>
                  </a:lnTo>
                  <a:lnTo>
                    <a:pt x="1508011" y="1337547"/>
                  </a:lnTo>
                  <a:lnTo>
                    <a:pt x="1502717" y="1350779"/>
                  </a:lnTo>
                  <a:lnTo>
                    <a:pt x="1497423" y="1364012"/>
                  </a:lnTo>
                  <a:lnTo>
                    <a:pt x="1493717" y="1376715"/>
                  </a:lnTo>
                  <a:lnTo>
                    <a:pt x="1490539" y="1389947"/>
                  </a:lnTo>
                  <a:lnTo>
                    <a:pt x="1487363" y="1403180"/>
                  </a:lnTo>
                  <a:lnTo>
                    <a:pt x="1485775" y="1415883"/>
                  </a:lnTo>
                  <a:lnTo>
                    <a:pt x="1485245" y="1428587"/>
                  </a:lnTo>
                  <a:lnTo>
                    <a:pt x="1485245" y="1441819"/>
                  </a:lnTo>
                  <a:lnTo>
                    <a:pt x="1485775" y="1455052"/>
                  </a:lnTo>
                  <a:lnTo>
                    <a:pt x="1487893" y="1467755"/>
                  </a:lnTo>
                  <a:lnTo>
                    <a:pt x="1491069" y="1480987"/>
                  </a:lnTo>
                  <a:lnTo>
                    <a:pt x="1494775" y="1493691"/>
                  </a:lnTo>
                  <a:lnTo>
                    <a:pt x="1500599" y="1506923"/>
                  </a:lnTo>
                  <a:lnTo>
                    <a:pt x="1506423" y="1520156"/>
                  </a:lnTo>
                  <a:lnTo>
                    <a:pt x="1514363" y="1532859"/>
                  </a:lnTo>
                  <a:lnTo>
                    <a:pt x="1523363" y="1546092"/>
                  </a:lnTo>
                  <a:lnTo>
                    <a:pt x="1533423" y="1559324"/>
                  </a:lnTo>
                  <a:lnTo>
                    <a:pt x="1545071" y="1572557"/>
                  </a:lnTo>
                  <a:lnTo>
                    <a:pt x="1558305" y="1586319"/>
                  </a:lnTo>
                  <a:lnTo>
                    <a:pt x="1552481" y="1601668"/>
                  </a:lnTo>
                  <a:lnTo>
                    <a:pt x="1550365" y="1713880"/>
                  </a:lnTo>
                  <a:lnTo>
                    <a:pt x="1549835" y="1732406"/>
                  </a:lnTo>
                  <a:lnTo>
                    <a:pt x="1548247" y="1749873"/>
                  </a:lnTo>
                  <a:lnTo>
                    <a:pt x="1545599" y="1767340"/>
                  </a:lnTo>
                  <a:lnTo>
                    <a:pt x="1542953" y="1784807"/>
                  </a:lnTo>
                  <a:lnTo>
                    <a:pt x="1539247" y="1802274"/>
                  </a:lnTo>
                  <a:lnTo>
                    <a:pt x="1533953" y="1819211"/>
                  </a:lnTo>
                  <a:lnTo>
                    <a:pt x="1528659" y="1835090"/>
                  </a:lnTo>
                  <a:lnTo>
                    <a:pt x="1522305" y="1850970"/>
                  </a:lnTo>
                  <a:lnTo>
                    <a:pt x="1514893" y="1866319"/>
                  </a:lnTo>
                  <a:lnTo>
                    <a:pt x="1506951" y="1882198"/>
                  </a:lnTo>
                  <a:lnTo>
                    <a:pt x="1499011" y="1897019"/>
                  </a:lnTo>
                  <a:lnTo>
                    <a:pt x="1490011" y="1910781"/>
                  </a:lnTo>
                  <a:lnTo>
                    <a:pt x="1479951" y="1924543"/>
                  </a:lnTo>
                  <a:lnTo>
                    <a:pt x="1469893" y="1938304"/>
                  </a:lnTo>
                  <a:lnTo>
                    <a:pt x="1458245" y="1951008"/>
                  </a:lnTo>
                  <a:lnTo>
                    <a:pt x="1446597" y="1963182"/>
                  </a:lnTo>
                  <a:lnTo>
                    <a:pt x="1434421" y="1975356"/>
                  </a:lnTo>
                  <a:lnTo>
                    <a:pt x="1421715" y="1986471"/>
                  </a:lnTo>
                  <a:lnTo>
                    <a:pt x="1407951" y="1996528"/>
                  </a:lnTo>
                  <a:lnTo>
                    <a:pt x="1394185" y="2006585"/>
                  </a:lnTo>
                  <a:lnTo>
                    <a:pt x="1379891" y="2015583"/>
                  </a:lnTo>
                  <a:lnTo>
                    <a:pt x="1365067" y="2024052"/>
                  </a:lnTo>
                  <a:lnTo>
                    <a:pt x="1349713" y="2031991"/>
                  </a:lnTo>
                  <a:lnTo>
                    <a:pt x="1334361" y="2038872"/>
                  </a:lnTo>
                  <a:lnTo>
                    <a:pt x="1318477" y="2045224"/>
                  </a:lnTo>
                  <a:lnTo>
                    <a:pt x="1301537" y="2050517"/>
                  </a:lnTo>
                  <a:lnTo>
                    <a:pt x="1285653" y="2055810"/>
                  </a:lnTo>
                  <a:lnTo>
                    <a:pt x="1268183" y="2059515"/>
                  </a:lnTo>
                  <a:lnTo>
                    <a:pt x="1250711" y="2062691"/>
                  </a:lnTo>
                  <a:lnTo>
                    <a:pt x="1233241" y="2064808"/>
                  </a:lnTo>
                  <a:lnTo>
                    <a:pt x="1215241" y="2066396"/>
                  </a:lnTo>
                  <a:lnTo>
                    <a:pt x="1196711" y="2066925"/>
                  </a:lnTo>
                  <a:lnTo>
                    <a:pt x="1179241" y="2066396"/>
                  </a:lnTo>
                  <a:lnTo>
                    <a:pt x="1161239" y="2064808"/>
                  </a:lnTo>
                  <a:lnTo>
                    <a:pt x="1143239" y="2062691"/>
                  </a:lnTo>
                  <a:lnTo>
                    <a:pt x="1125769" y="2059515"/>
                  </a:lnTo>
                  <a:lnTo>
                    <a:pt x="1108827" y="2055810"/>
                  </a:lnTo>
                  <a:lnTo>
                    <a:pt x="1092415" y="2050517"/>
                  </a:lnTo>
                  <a:lnTo>
                    <a:pt x="1076003" y="2045224"/>
                  </a:lnTo>
                  <a:lnTo>
                    <a:pt x="1059591" y="2038872"/>
                  </a:lnTo>
                  <a:lnTo>
                    <a:pt x="1044237" y="2031991"/>
                  </a:lnTo>
                  <a:lnTo>
                    <a:pt x="1028885" y="2024052"/>
                  </a:lnTo>
                  <a:lnTo>
                    <a:pt x="1014591" y="2015583"/>
                  </a:lnTo>
                  <a:lnTo>
                    <a:pt x="999767" y="2006585"/>
                  </a:lnTo>
                  <a:lnTo>
                    <a:pt x="986001" y="1996528"/>
                  </a:lnTo>
                  <a:lnTo>
                    <a:pt x="972237" y="1986471"/>
                  </a:lnTo>
                  <a:lnTo>
                    <a:pt x="959531" y="1975356"/>
                  </a:lnTo>
                  <a:lnTo>
                    <a:pt x="947883" y="1963182"/>
                  </a:lnTo>
                  <a:lnTo>
                    <a:pt x="936235" y="1951008"/>
                  </a:lnTo>
                  <a:lnTo>
                    <a:pt x="924589" y="1938304"/>
                  </a:lnTo>
                  <a:lnTo>
                    <a:pt x="914001" y="1924543"/>
                  </a:lnTo>
                  <a:lnTo>
                    <a:pt x="904471" y="1910781"/>
                  </a:lnTo>
                  <a:lnTo>
                    <a:pt x="894941" y="1897019"/>
                  </a:lnTo>
                  <a:lnTo>
                    <a:pt x="886999" y="1882198"/>
                  </a:lnTo>
                  <a:lnTo>
                    <a:pt x="879059" y="1866319"/>
                  </a:lnTo>
                  <a:lnTo>
                    <a:pt x="871647" y="1850970"/>
                  </a:lnTo>
                  <a:lnTo>
                    <a:pt x="865293" y="1835090"/>
                  </a:lnTo>
                  <a:lnTo>
                    <a:pt x="859999" y="1819211"/>
                  </a:lnTo>
                  <a:lnTo>
                    <a:pt x="855235" y="1802274"/>
                  </a:lnTo>
                  <a:lnTo>
                    <a:pt x="851529" y="1784807"/>
                  </a:lnTo>
                  <a:lnTo>
                    <a:pt x="848353" y="1767340"/>
                  </a:lnTo>
                  <a:lnTo>
                    <a:pt x="845705" y="1749873"/>
                  </a:lnTo>
                  <a:lnTo>
                    <a:pt x="844647" y="1732406"/>
                  </a:lnTo>
                  <a:lnTo>
                    <a:pt x="844117" y="1713880"/>
                  </a:lnTo>
                  <a:lnTo>
                    <a:pt x="844117" y="1602727"/>
                  </a:lnTo>
                  <a:lnTo>
                    <a:pt x="834057" y="1583672"/>
                  </a:lnTo>
                  <a:lnTo>
                    <a:pt x="846763" y="1570439"/>
                  </a:lnTo>
                  <a:lnTo>
                    <a:pt x="858411" y="1557736"/>
                  </a:lnTo>
                  <a:lnTo>
                    <a:pt x="868471" y="1543974"/>
                  </a:lnTo>
                  <a:lnTo>
                    <a:pt x="877471" y="1531271"/>
                  </a:lnTo>
                  <a:lnTo>
                    <a:pt x="884353" y="1518568"/>
                  </a:lnTo>
                  <a:lnTo>
                    <a:pt x="890705" y="1505335"/>
                  </a:lnTo>
                  <a:lnTo>
                    <a:pt x="895471" y="1492103"/>
                  </a:lnTo>
                  <a:lnTo>
                    <a:pt x="899705" y="1479400"/>
                  </a:lnTo>
                  <a:lnTo>
                    <a:pt x="902353" y="1466167"/>
                  </a:lnTo>
                  <a:lnTo>
                    <a:pt x="904471" y="1453464"/>
                  </a:lnTo>
                  <a:lnTo>
                    <a:pt x="905001" y="1440760"/>
                  </a:lnTo>
                  <a:lnTo>
                    <a:pt x="905001" y="1427528"/>
                  </a:lnTo>
                  <a:lnTo>
                    <a:pt x="903941" y="1414825"/>
                  </a:lnTo>
                  <a:lnTo>
                    <a:pt x="902353" y="1402121"/>
                  </a:lnTo>
                  <a:lnTo>
                    <a:pt x="899705" y="1388889"/>
                  </a:lnTo>
                  <a:lnTo>
                    <a:pt x="895999" y="1375656"/>
                  </a:lnTo>
                  <a:lnTo>
                    <a:pt x="892295" y="1362953"/>
                  </a:lnTo>
                  <a:lnTo>
                    <a:pt x="887529" y="1349720"/>
                  </a:lnTo>
                  <a:lnTo>
                    <a:pt x="882235" y="1337017"/>
                  </a:lnTo>
                  <a:lnTo>
                    <a:pt x="875881" y="1324314"/>
                  </a:lnTo>
                  <a:lnTo>
                    <a:pt x="869529" y="1310552"/>
                  </a:lnTo>
                  <a:lnTo>
                    <a:pt x="862647" y="1297849"/>
                  </a:lnTo>
                  <a:lnTo>
                    <a:pt x="847293" y="1271384"/>
                  </a:lnTo>
                  <a:lnTo>
                    <a:pt x="830881" y="1244389"/>
                  </a:lnTo>
                  <a:lnTo>
                    <a:pt x="812881" y="1217924"/>
                  </a:lnTo>
                  <a:lnTo>
                    <a:pt x="775821" y="1163406"/>
                  </a:lnTo>
                  <a:lnTo>
                    <a:pt x="768409" y="1152291"/>
                  </a:lnTo>
                  <a:lnTo>
                    <a:pt x="767881" y="1151761"/>
                  </a:lnTo>
                  <a:lnTo>
                    <a:pt x="754115" y="1127943"/>
                  </a:lnTo>
                  <a:lnTo>
                    <a:pt x="740351" y="1104654"/>
                  </a:lnTo>
                  <a:lnTo>
                    <a:pt x="728173" y="1079776"/>
                  </a:lnTo>
                  <a:lnTo>
                    <a:pt x="715997" y="1054370"/>
                  </a:lnTo>
                  <a:lnTo>
                    <a:pt x="705409" y="1028434"/>
                  </a:lnTo>
                  <a:lnTo>
                    <a:pt x="695349" y="1001440"/>
                  </a:lnTo>
                  <a:lnTo>
                    <a:pt x="685819" y="973916"/>
                  </a:lnTo>
                  <a:lnTo>
                    <a:pt x="677349" y="946922"/>
                  </a:lnTo>
                  <a:lnTo>
                    <a:pt x="669937" y="918339"/>
                  </a:lnTo>
                  <a:lnTo>
                    <a:pt x="663585" y="889228"/>
                  </a:lnTo>
                  <a:lnTo>
                    <a:pt x="657761" y="860116"/>
                  </a:lnTo>
                  <a:lnTo>
                    <a:pt x="652467" y="829946"/>
                  </a:lnTo>
                  <a:lnTo>
                    <a:pt x="649289" y="799246"/>
                  </a:lnTo>
                  <a:lnTo>
                    <a:pt x="646643" y="768547"/>
                  </a:lnTo>
                  <a:lnTo>
                    <a:pt x="645055" y="737318"/>
                  </a:lnTo>
                  <a:lnTo>
                    <a:pt x="644525" y="706089"/>
                  </a:lnTo>
                  <a:lnTo>
                    <a:pt x="645055" y="659510"/>
                  </a:lnTo>
                  <a:lnTo>
                    <a:pt x="646643" y="614520"/>
                  </a:lnTo>
                  <a:lnTo>
                    <a:pt x="648761" y="571646"/>
                  </a:lnTo>
                  <a:lnTo>
                    <a:pt x="651937" y="530361"/>
                  </a:lnTo>
                  <a:lnTo>
                    <a:pt x="656701" y="490663"/>
                  </a:lnTo>
                  <a:lnTo>
                    <a:pt x="661995" y="453083"/>
                  </a:lnTo>
                  <a:lnTo>
                    <a:pt x="668879" y="416561"/>
                  </a:lnTo>
                  <a:lnTo>
                    <a:pt x="672055" y="399094"/>
                  </a:lnTo>
                  <a:lnTo>
                    <a:pt x="676291" y="381627"/>
                  </a:lnTo>
                  <a:lnTo>
                    <a:pt x="680525" y="365218"/>
                  </a:lnTo>
                  <a:lnTo>
                    <a:pt x="684761" y="348810"/>
                  </a:lnTo>
                  <a:lnTo>
                    <a:pt x="689525" y="332931"/>
                  </a:lnTo>
                  <a:lnTo>
                    <a:pt x="694819" y="318111"/>
                  </a:lnTo>
                  <a:lnTo>
                    <a:pt x="699585" y="302761"/>
                  </a:lnTo>
                  <a:lnTo>
                    <a:pt x="705409" y="287940"/>
                  </a:lnTo>
                  <a:lnTo>
                    <a:pt x="710703" y="273649"/>
                  </a:lnTo>
                  <a:lnTo>
                    <a:pt x="717055" y="259887"/>
                  </a:lnTo>
                  <a:lnTo>
                    <a:pt x="723409" y="246125"/>
                  </a:lnTo>
                  <a:lnTo>
                    <a:pt x="729761" y="233422"/>
                  </a:lnTo>
                  <a:lnTo>
                    <a:pt x="736645" y="220719"/>
                  </a:lnTo>
                  <a:lnTo>
                    <a:pt x="744057" y="208016"/>
                  </a:lnTo>
                  <a:lnTo>
                    <a:pt x="751469" y="196371"/>
                  </a:lnTo>
                  <a:lnTo>
                    <a:pt x="758879" y="184726"/>
                  </a:lnTo>
                  <a:lnTo>
                    <a:pt x="766821" y="173611"/>
                  </a:lnTo>
                  <a:lnTo>
                    <a:pt x="775291" y="163025"/>
                  </a:lnTo>
                  <a:lnTo>
                    <a:pt x="783763" y="152439"/>
                  </a:lnTo>
                  <a:lnTo>
                    <a:pt x="792763" y="142912"/>
                  </a:lnTo>
                  <a:lnTo>
                    <a:pt x="801763" y="132855"/>
                  </a:lnTo>
                  <a:lnTo>
                    <a:pt x="811293" y="123857"/>
                  </a:lnTo>
                  <a:lnTo>
                    <a:pt x="820823" y="114859"/>
                  </a:lnTo>
                  <a:lnTo>
                    <a:pt x="830881" y="105860"/>
                  </a:lnTo>
                  <a:lnTo>
                    <a:pt x="840941" y="97392"/>
                  </a:lnTo>
                  <a:lnTo>
                    <a:pt x="851529" y="89452"/>
                  </a:lnTo>
                  <a:lnTo>
                    <a:pt x="862117" y="82042"/>
                  </a:lnTo>
                  <a:lnTo>
                    <a:pt x="873235" y="75161"/>
                  </a:lnTo>
                  <a:lnTo>
                    <a:pt x="884883" y="68280"/>
                  </a:lnTo>
                  <a:lnTo>
                    <a:pt x="897059" y="61399"/>
                  </a:lnTo>
                  <a:lnTo>
                    <a:pt x="908707" y="55577"/>
                  </a:lnTo>
                  <a:lnTo>
                    <a:pt x="920883" y="49754"/>
                  </a:lnTo>
                  <a:lnTo>
                    <a:pt x="933589" y="44461"/>
                  </a:lnTo>
                  <a:lnTo>
                    <a:pt x="946825" y="39168"/>
                  </a:lnTo>
                  <a:lnTo>
                    <a:pt x="959531" y="34405"/>
                  </a:lnTo>
                  <a:lnTo>
                    <a:pt x="973295" y="29641"/>
                  </a:lnTo>
                  <a:lnTo>
                    <a:pt x="987061" y="25936"/>
                  </a:lnTo>
                  <a:lnTo>
                    <a:pt x="1000825" y="21701"/>
                  </a:lnTo>
                  <a:lnTo>
                    <a:pt x="1015649" y="18526"/>
                  </a:lnTo>
                  <a:lnTo>
                    <a:pt x="1030473" y="15350"/>
                  </a:lnTo>
                  <a:lnTo>
                    <a:pt x="1045827" y="12174"/>
                  </a:lnTo>
                  <a:lnTo>
                    <a:pt x="1060649" y="9527"/>
                  </a:lnTo>
                  <a:lnTo>
                    <a:pt x="1076533" y="7410"/>
                  </a:lnTo>
                  <a:lnTo>
                    <a:pt x="1092945" y="5822"/>
                  </a:lnTo>
                  <a:lnTo>
                    <a:pt x="1125239" y="2117"/>
                  </a:lnTo>
                  <a:lnTo>
                    <a:pt x="1160181" y="52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a:t>
            </a:r>
            <a:r>
              <a:rPr lang="en-US" altLang="zh-CN" dirty="0" smtClean="0">
                <a:latin typeface="+mj-ea"/>
                <a:ea typeface="+mj-ea"/>
              </a:rPr>
              <a:t>02</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smtClean="0">
                <a:solidFill>
                  <a:srgbClr val="C00000"/>
                </a:solidFill>
                <a:latin typeface="微软雅黑" panose="020B0503020204020204" pitchFamily="34" charset="-122"/>
                <a:ea typeface="微软雅黑" panose="020B0503020204020204" pitchFamily="34" charset="-122"/>
              </a:rPr>
              <a:t>工作完成情况</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26" name="组合 25"/>
          <p:cNvGrpSpPr/>
          <p:nvPr/>
        </p:nvGrpSpPr>
        <p:grpSpPr>
          <a:xfrm>
            <a:off x="10986291" y="-3175"/>
            <a:ext cx="2906821" cy="3946533"/>
            <a:chOff x="11184056" y="0"/>
            <a:chExt cx="5067300" cy="6879772"/>
          </a:xfrm>
        </p:grpSpPr>
        <p:sp>
          <p:nvSpPr>
            <p:cNvPr id="27" name="任意多边形 26"/>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28" name="组合 27"/>
            <p:cNvGrpSpPr/>
            <p:nvPr/>
          </p:nvGrpSpPr>
          <p:grpSpPr>
            <a:xfrm>
              <a:off x="11184056" y="0"/>
              <a:ext cx="4518025" cy="6865938"/>
              <a:chOff x="11184056" y="0"/>
              <a:chExt cx="4518025" cy="6865938"/>
            </a:xfrm>
          </p:grpSpPr>
          <p:sp>
            <p:nvSpPr>
              <p:cNvPr id="29"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30"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89915" y="1441021"/>
            <a:ext cx="3745908" cy="482138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5" name="组合 4"/>
          <p:cNvGrpSpPr/>
          <p:nvPr/>
        </p:nvGrpSpPr>
        <p:grpSpPr>
          <a:xfrm>
            <a:off x="1295331" y="1707256"/>
            <a:ext cx="4286283" cy="2200603"/>
            <a:chOff x="2128741" y="1722189"/>
            <a:chExt cx="3000114" cy="2200603"/>
          </a:xfrm>
        </p:grpSpPr>
        <p:sp>
          <p:nvSpPr>
            <p:cNvPr id="6" name="矩形 5"/>
            <p:cNvSpPr/>
            <p:nvPr/>
          </p:nvSpPr>
          <p:spPr>
            <a:xfrm>
              <a:off x="2128741" y="1722189"/>
              <a:ext cx="2125716" cy="369332"/>
            </a:xfrm>
            <a:prstGeom prst="rect">
              <a:avLst/>
            </a:prstGeom>
          </p:spPr>
          <p:txBody>
            <a:bodyPr wrap="square">
              <a:spAutoFit/>
            </a:bodyPr>
            <a:lstStyle/>
            <a:p>
              <a:pPr fontAlgn="base">
                <a:spcBef>
                  <a:spcPct val="0"/>
                </a:spcBef>
                <a:spcAft>
                  <a:spcPts val="600"/>
                </a:spcAft>
                <a:buClr>
                  <a:srgbClr val="99CB38"/>
                </a:buClr>
              </a:pPr>
              <a:r>
                <a:rPr lang="en-US" altLang="zh-CN" dirty="0" smtClean="0">
                  <a:solidFill>
                    <a:schemeClr val="tx1">
                      <a:lumMod val="85000"/>
                      <a:lumOff val="15000"/>
                    </a:schemeClr>
                  </a:solidFill>
                  <a:cs typeface="+mn-ea"/>
                  <a:sym typeface="+mn-lt"/>
                </a:rPr>
                <a:t>ENTER YOUR TITLE</a:t>
              </a:r>
              <a:endParaRPr lang="zh-CN" altLang="en-US" sz="1200" dirty="0">
                <a:solidFill>
                  <a:schemeClr val="tx1">
                    <a:lumMod val="85000"/>
                    <a:lumOff val="15000"/>
                  </a:schemeClr>
                </a:solidFill>
                <a:cs typeface="+mn-ea"/>
                <a:sym typeface="+mn-lt"/>
              </a:endParaRPr>
            </a:p>
          </p:txBody>
        </p:sp>
        <p:sp>
          <p:nvSpPr>
            <p:cNvPr id="7" name="矩形 6"/>
            <p:cNvSpPr/>
            <p:nvPr/>
          </p:nvSpPr>
          <p:spPr>
            <a:xfrm>
              <a:off x="2128741" y="2091521"/>
              <a:ext cx="3000114" cy="1831271"/>
            </a:xfrm>
            <a:prstGeom prst="rect">
              <a:avLst/>
            </a:prstGeom>
          </p:spPr>
          <p:txBody>
            <a:bodyPr wrap="square">
              <a:spAutoFit/>
            </a:bodyPr>
            <a:lstStyle/>
            <a:p>
              <a:pPr fontAlgn="base">
                <a:lnSpc>
                  <a:spcPct val="150000"/>
                </a:lnSpc>
                <a:spcBef>
                  <a:spcPct val="0"/>
                </a:spcBef>
                <a:spcAft>
                  <a:spcPts val="600"/>
                </a:spcAft>
                <a:buClr>
                  <a:srgbClr val="99CB38"/>
                </a:buClr>
              </a:pPr>
              <a:r>
                <a:rPr lang="zh-CN" altLang="en-US" sz="1200" dirty="0" smtClean="0">
                  <a:solidFill>
                    <a:schemeClr val="tx1">
                      <a:lumMod val="85000"/>
                      <a:lumOff val="15000"/>
                    </a:schemeClr>
                  </a:solidFill>
                  <a:cs typeface="+mn-ea"/>
                  <a:sym typeface="+mn-lt"/>
                </a:rPr>
                <a:t>为</a:t>
              </a:r>
              <a:r>
                <a:rPr lang="zh-CN" altLang="en-US" sz="1200" dirty="0">
                  <a:solidFill>
                    <a:schemeClr val="tx1">
                      <a:lumMod val="85000"/>
                      <a:lumOff val="15000"/>
                    </a:schemeClr>
                  </a:solidFill>
                  <a:cs typeface="+mn-ea"/>
                  <a:sym typeface="+mn-lt"/>
                </a:rPr>
                <a:t>客户提供有效服务，是我们工作的方向和价值评价的标尺，成就客户就是成就我们</a:t>
              </a:r>
              <a:r>
                <a:rPr lang="zh-CN" altLang="en-US" sz="1200" dirty="0" smtClean="0">
                  <a:solidFill>
                    <a:schemeClr val="tx1">
                      <a:lumMod val="85000"/>
                      <a:lumOff val="15000"/>
                    </a:schemeClr>
                  </a:solidFill>
                  <a:cs typeface="+mn-ea"/>
                  <a:sym typeface="+mn-lt"/>
                </a:rPr>
                <a:t>自己。</a:t>
              </a: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endParaRPr lang="zh-CN" altLang="en-US" sz="1200" dirty="0">
                <a:solidFill>
                  <a:schemeClr val="tx1">
                    <a:lumMod val="85000"/>
                    <a:lumOff val="15000"/>
                  </a:schemeClr>
                </a:solidFill>
                <a:cs typeface="+mn-ea"/>
                <a:sym typeface="+mn-lt"/>
              </a:endParaRPr>
            </a:p>
            <a:p>
              <a:pPr fontAlgn="base">
                <a:lnSpc>
                  <a:spcPct val="150000"/>
                </a:lnSpc>
                <a:spcBef>
                  <a:spcPct val="0"/>
                </a:spcBef>
                <a:spcAft>
                  <a:spcPts val="600"/>
                </a:spcAft>
                <a:buClr>
                  <a:srgbClr val="99CB38"/>
                </a:buClr>
              </a:pP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r>
                <a:rPr lang="zh-CN" altLang="en-US" sz="1200" dirty="0" smtClean="0">
                  <a:solidFill>
                    <a:schemeClr val="tx1">
                      <a:lumMod val="85000"/>
                      <a:lumOff val="15000"/>
                    </a:schemeClr>
                  </a:solidFill>
                  <a:cs typeface="+mn-ea"/>
                  <a:sym typeface="+mn-lt"/>
                </a:rPr>
                <a:t>。</a:t>
              </a:r>
              <a:endParaRPr lang="zh-CN" altLang="en-US" sz="1200" dirty="0">
                <a:solidFill>
                  <a:schemeClr val="tx1">
                    <a:lumMod val="85000"/>
                    <a:lumOff val="15000"/>
                  </a:schemeClr>
                </a:solidFill>
                <a:cs typeface="+mn-ea"/>
                <a:sym typeface="+mn-lt"/>
              </a:endParaRPr>
            </a:p>
          </p:txBody>
        </p:sp>
      </p:grpSp>
      <p:grpSp>
        <p:nvGrpSpPr>
          <p:cNvPr id="8" name="组合 7"/>
          <p:cNvGrpSpPr/>
          <p:nvPr/>
        </p:nvGrpSpPr>
        <p:grpSpPr>
          <a:xfrm>
            <a:off x="1295331" y="4110215"/>
            <a:ext cx="4286283" cy="2200603"/>
            <a:chOff x="2128741" y="1722189"/>
            <a:chExt cx="3000114" cy="2200603"/>
          </a:xfrm>
        </p:grpSpPr>
        <p:sp>
          <p:nvSpPr>
            <p:cNvPr id="9" name="矩形 8"/>
            <p:cNvSpPr/>
            <p:nvPr/>
          </p:nvSpPr>
          <p:spPr>
            <a:xfrm>
              <a:off x="2128741" y="1722189"/>
              <a:ext cx="2125716" cy="369332"/>
            </a:xfrm>
            <a:prstGeom prst="rect">
              <a:avLst/>
            </a:prstGeom>
          </p:spPr>
          <p:txBody>
            <a:bodyPr wrap="square">
              <a:spAutoFit/>
            </a:bodyPr>
            <a:lstStyle/>
            <a:p>
              <a:pPr fontAlgn="base">
                <a:spcBef>
                  <a:spcPct val="0"/>
                </a:spcBef>
                <a:spcAft>
                  <a:spcPts val="600"/>
                </a:spcAft>
                <a:buClr>
                  <a:srgbClr val="99CB38"/>
                </a:buClr>
                <a:buFont typeface="Arial" panose="020B0604020202020204" pitchFamily="34" charset="0"/>
                <a:buNone/>
              </a:pPr>
              <a:r>
                <a:rPr lang="en-US" altLang="zh-CN" dirty="0" smtClean="0">
                  <a:solidFill>
                    <a:schemeClr val="tx1">
                      <a:lumMod val="85000"/>
                      <a:lumOff val="15000"/>
                    </a:schemeClr>
                  </a:solidFill>
                  <a:cs typeface="+mn-ea"/>
                  <a:sym typeface="+mn-lt"/>
                </a:rPr>
                <a:t>ENTER YOUR TITLE</a:t>
              </a:r>
              <a:endParaRPr lang="zh-CN" altLang="en-US" sz="1200" dirty="0">
                <a:solidFill>
                  <a:schemeClr val="tx1">
                    <a:lumMod val="85000"/>
                    <a:lumOff val="15000"/>
                  </a:schemeClr>
                </a:solidFill>
                <a:cs typeface="+mn-ea"/>
                <a:sym typeface="+mn-lt"/>
              </a:endParaRPr>
            </a:p>
          </p:txBody>
        </p:sp>
        <p:sp>
          <p:nvSpPr>
            <p:cNvPr id="10" name="矩形 9"/>
            <p:cNvSpPr/>
            <p:nvPr/>
          </p:nvSpPr>
          <p:spPr>
            <a:xfrm>
              <a:off x="2128741" y="2091521"/>
              <a:ext cx="3000114" cy="1831271"/>
            </a:xfrm>
            <a:prstGeom prst="rect">
              <a:avLst/>
            </a:prstGeom>
          </p:spPr>
          <p:txBody>
            <a:bodyPr wrap="square">
              <a:spAutoFit/>
            </a:bodyPr>
            <a:lstStyle/>
            <a:p>
              <a:pPr fontAlgn="base">
                <a:lnSpc>
                  <a:spcPct val="150000"/>
                </a:lnSpc>
                <a:spcBef>
                  <a:spcPct val="0"/>
                </a:spcBef>
                <a:spcAft>
                  <a:spcPts val="600"/>
                </a:spcAft>
                <a:buClr>
                  <a:srgbClr val="99CB38"/>
                </a:buClr>
              </a:pPr>
              <a:r>
                <a:rPr lang="zh-CN" altLang="en-US" sz="1200" dirty="0" smtClean="0">
                  <a:solidFill>
                    <a:schemeClr val="tx1">
                      <a:lumMod val="85000"/>
                      <a:lumOff val="15000"/>
                    </a:schemeClr>
                  </a:solidFill>
                  <a:cs typeface="+mn-ea"/>
                  <a:sym typeface="+mn-lt"/>
                </a:rPr>
                <a:t>为</a:t>
              </a:r>
              <a:r>
                <a:rPr lang="zh-CN" altLang="en-US" sz="1200" dirty="0">
                  <a:solidFill>
                    <a:schemeClr val="tx1">
                      <a:lumMod val="85000"/>
                      <a:lumOff val="15000"/>
                    </a:schemeClr>
                  </a:solidFill>
                  <a:cs typeface="+mn-ea"/>
                  <a:sym typeface="+mn-lt"/>
                </a:rPr>
                <a:t>客户提供有效服务，是我们工作的方向和价值评价的标尺，成就客户就是成就我们</a:t>
              </a:r>
              <a:r>
                <a:rPr lang="zh-CN" altLang="en-US" sz="1200" dirty="0" smtClean="0">
                  <a:solidFill>
                    <a:schemeClr val="tx1">
                      <a:lumMod val="85000"/>
                      <a:lumOff val="15000"/>
                    </a:schemeClr>
                  </a:solidFill>
                  <a:cs typeface="+mn-ea"/>
                  <a:sym typeface="+mn-lt"/>
                </a:rPr>
                <a:t>自己。</a:t>
              </a: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endParaRPr lang="zh-CN" altLang="en-US" sz="1200" dirty="0">
                <a:solidFill>
                  <a:schemeClr val="tx1">
                    <a:lumMod val="85000"/>
                    <a:lumOff val="15000"/>
                  </a:schemeClr>
                </a:solidFill>
                <a:cs typeface="+mn-ea"/>
                <a:sym typeface="+mn-lt"/>
              </a:endParaRPr>
            </a:p>
            <a:p>
              <a:pPr fontAlgn="base">
                <a:lnSpc>
                  <a:spcPct val="150000"/>
                </a:lnSpc>
                <a:spcBef>
                  <a:spcPct val="0"/>
                </a:spcBef>
                <a:spcAft>
                  <a:spcPts val="600"/>
                </a:spcAft>
                <a:buClr>
                  <a:srgbClr val="99CB38"/>
                </a:buClr>
              </a:pP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r>
                <a:rPr lang="zh-CN" altLang="en-US" sz="1200" dirty="0" smtClean="0">
                  <a:solidFill>
                    <a:schemeClr val="tx1">
                      <a:lumMod val="85000"/>
                      <a:lumOff val="15000"/>
                    </a:schemeClr>
                  </a:solidFill>
                  <a:cs typeface="+mn-ea"/>
                  <a:sym typeface="+mn-lt"/>
                </a:rPr>
                <a:t>。</a:t>
              </a:r>
              <a:endParaRPr lang="zh-CN" altLang="en-US" sz="1200" dirty="0">
                <a:solidFill>
                  <a:schemeClr val="tx1">
                    <a:lumMod val="85000"/>
                    <a:lumOff val="15000"/>
                  </a:schemeClr>
                </a:solidFill>
                <a:cs typeface="+mn-ea"/>
                <a:sym typeface="+mn-lt"/>
              </a:endParaRPr>
            </a:p>
          </p:txBody>
        </p:sp>
      </p:grpSp>
      <p:sp>
        <p:nvSpPr>
          <p:cNvPr id="11"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anim calcmode="lin" valueType="num">
                                      <p:cBhvr>
                                        <p:cTn id="12" dur="1750" fill="hold"/>
                                        <p:tgtEl>
                                          <p:spTgt spid="4"/>
                                        </p:tgtEl>
                                        <p:attrNameLst>
                                          <p:attrName>ppt_x</p:attrName>
                                        </p:attrNameLst>
                                      </p:cBhvr>
                                      <p:tavLst>
                                        <p:tav tm="0">
                                          <p:val>
                                            <p:strVal val="#ppt_x"/>
                                          </p:val>
                                        </p:tav>
                                        <p:tav tm="100000">
                                          <p:val>
                                            <p:strVal val="#ppt_x"/>
                                          </p:val>
                                        </p:tav>
                                      </p:tavLst>
                                    </p:anim>
                                    <p:anim calcmode="lin" valueType="num">
                                      <p:cBhvr>
                                        <p:cTn id="13" dur="1750" fill="hold"/>
                                        <p:tgtEl>
                                          <p:spTgt spid="4"/>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par>
                                <p:cTn id="17" presetID="22" presetClass="entr" presetSubtype="1"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1904"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cs typeface="+mn-ea"/>
              <a:sym typeface="+mn-lt"/>
            </a:endParaRPr>
          </a:p>
        </p:txBody>
      </p:sp>
      <p:sp>
        <p:nvSpPr>
          <p:cNvPr id="8" name="矩形 7"/>
          <p:cNvSpPr/>
          <p:nvPr/>
        </p:nvSpPr>
        <p:spPr>
          <a:xfrm>
            <a:off x="4322402"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cs typeface="+mn-ea"/>
              <a:sym typeface="+mn-lt"/>
            </a:endParaRPr>
          </a:p>
        </p:txBody>
      </p:sp>
      <p:sp>
        <p:nvSpPr>
          <p:cNvPr id="9" name="矩形 8"/>
          <p:cNvSpPr/>
          <p:nvPr/>
        </p:nvSpPr>
        <p:spPr>
          <a:xfrm>
            <a:off x="8116798"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cs typeface="+mn-ea"/>
              <a:sym typeface="+mn-lt"/>
            </a:endParaRPr>
          </a:p>
        </p:txBody>
      </p:sp>
      <p:sp>
        <p:nvSpPr>
          <p:cNvPr id="10" name="矩形 9"/>
          <p:cNvSpPr/>
          <p:nvPr/>
        </p:nvSpPr>
        <p:spPr>
          <a:xfrm>
            <a:off x="1263511" y="4519232"/>
            <a:ext cx="2673489" cy="932563"/>
          </a:xfrm>
          <a:prstGeom prst="rect">
            <a:avLst/>
          </a:prstGeom>
        </p:spPr>
        <p:txBody>
          <a:bodyPr wrap="square">
            <a:spAutoFit/>
          </a:bodyPr>
          <a:lstStyle/>
          <a:p>
            <a:pPr algn="just">
              <a:lnSpc>
                <a:spcPct val="130000"/>
              </a:lnSpc>
            </a:pPr>
            <a:r>
              <a:rPr lang="zh-CN" altLang="en-US" sz="105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endParaRPr lang="zh-CN" altLang="en-US" sz="1050" dirty="0">
              <a:solidFill>
                <a:schemeClr val="tx1">
                  <a:lumMod val="75000"/>
                  <a:lumOff val="25000"/>
                </a:schemeClr>
              </a:solidFill>
              <a:cs typeface="+mn-ea"/>
              <a:sym typeface="+mn-lt"/>
            </a:endParaRPr>
          </a:p>
        </p:txBody>
      </p:sp>
      <p:sp>
        <p:nvSpPr>
          <p:cNvPr id="11" name="矩形 10"/>
          <p:cNvSpPr/>
          <p:nvPr/>
        </p:nvSpPr>
        <p:spPr>
          <a:xfrm>
            <a:off x="1263511" y="4020340"/>
            <a:ext cx="3134632" cy="452432"/>
          </a:xfrm>
          <a:prstGeom prst="rect">
            <a:avLst/>
          </a:prstGeom>
        </p:spPr>
        <p:txBody>
          <a:bodyPr wrap="square">
            <a:spAutoFit/>
          </a:bodyPr>
          <a:lstStyle/>
          <a:p>
            <a:pPr defTabSz="1218565">
              <a:lnSpc>
                <a:spcPct val="130000"/>
              </a:lnSpc>
              <a:defRPr/>
            </a:pPr>
            <a:r>
              <a:rPr lang="zh-CN" altLang="en-US" sz="2000" b="1" kern="0" dirty="0">
                <a:solidFill>
                  <a:srgbClr val="C00000"/>
                </a:solidFill>
                <a:cs typeface="+mn-ea"/>
                <a:sym typeface="+mn-lt"/>
              </a:rPr>
              <a:t>点击此处添加标题</a:t>
            </a:r>
            <a:endParaRPr lang="en-US" altLang="zh-CN" sz="2000" b="1" kern="0" dirty="0">
              <a:solidFill>
                <a:srgbClr val="C00000"/>
              </a:solidFill>
              <a:cs typeface="+mn-ea"/>
              <a:sym typeface="+mn-lt"/>
            </a:endParaRPr>
          </a:p>
        </p:txBody>
      </p:sp>
      <p:sp>
        <p:nvSpPr>
          <p:cNvPr id="12" name="矩形 11"/>
          <p:cNvSpPr/>
          <p:nvPr/>
        </p:nvSpPr>
        <p:spPr>
          <a:xfrm>
            <a:off x="5078668" y="4519232"/>
            <a:ext cx="2673489" cy="932563"/>
          </a:xfrm>
          <a:prstGeom prst="rect">
            <a:avLst/>
          </a:prstGeom>
        </p:spPr>
        <p:txBody>
          <a:bodyPr wrap="square">
            <a:spAutoFit/>
          </a:bodyPr>
          <a:lstStyle/>
          <a:p>
            <a:pPr algn="just">
              <a:lnSpc>
                <a:spcPct val="130000"/>
              </a:lnSpc>
            </a:pPr>
            <a:r>
              <a:rPr lang="zh-CN" altLang="en-US" sz="105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endParaRPr lang="zh-CN" altLang="en-US" sz="1050" dirty="0">
              <a:solidFill>
                <a:schemeClr val="tx1">
                  <a:lumMod val="75000"/>
                  <a:lumOff val="25000"/>
                </a:schemeClr>
              </a:solidFill>
              <a:cs typeface="+mn-ea"/>
              <a:sym typeface="+mn-lt"/>
            </a:endParaRPr>
          </a:p>
        </p:txBody>
      </p:sp>
      <p:sp>
        <p:nvSpPr>
          <p:cNvPr id="13" name="矩形 12"/>
          <p:cNvSpPr/>
          <p:nvPr/>
        </p:nvSpPr>
        <p:spPr>
          <a:xfrm>
            <a:off x="5078668" y="4020340"/>
            <a:ext cx="3134632" cy="452432"/>
          </a:xfrm>
          <a:prstGeom prst="rect">
            <a:avLst/>
          </a:prstGeom>
        </p:spPr>
        <p:txBody>
          <a:bodyPr wrap="square">
            <a:spAutoFit/>
          </a:bodyPr>
          <a:lstStyle/>
          <a:p>
            <a:pPr defTabSz="1218565">
              <a:lnSpc>
                <a:spcPct val="130000"/>
              </a:lnSpc>
              <a:defRPr/>
            </a:pPr>
            <a:r>
              <a:rPr lang="zh-CN" altLang="en-US" sz="2000" b="1" kern="0" dirty="0">
                <a:solidFill>
                  <a:srgbClr val="C00000"/>
                </a:solidFill>
                <a:cs typeface="+mn-ea"/>
                <a:sym typeface="+mn-lt"/>
              </a:rPr>
              <a:t>点击此处添加标题</a:t>
            </a:r>
            <a:endParaRPr lang="en-US" altLang="zh-CN" sz="2000" b="1" kern="0" dirty="0">
              <a:solidFill>
                <a:srgbClr val="C00000"/>
              </a:solidFill>
              <a:cs typeface="+mn-ea"/>
              <a:sym typeface="+mn-lt"/>
            </a:endParaRPr>
          </a:p>
        </p:txBody>
      </p:sp>
      <p:sp>
        <p:nvSpPr>
          <p:cNvPr id="14" name="矩形 13"/>
          <p:cNvSpPr/>
          <p:nvPr/>
        </p:nvSpPr>
        <p:spPr>
          <a:xfrm>
            <a:off x="8892464" y="4519232"/>
            <a:ext cx="2673489" cy="932563"/>
          </a:xfrm>
          <a:prstGeom prst="rect">
            <a:avLst/>
          </a:prstGeom>
        </p:spPr>
        <p:txBody>
          <a:bodyPr wrap="square">
            <a:spAutoFit/>
          </a:bodyPr>
          <a:lstStyle/>
          <a:p>
            <a:pPr algn="just">
              <a:lnSpc>
                <a:spcPct val="130000"/>
              </a:lnSpc>
            </a:pPr>
            <a:r>
              <a:rPr lang="zh-CN" altLang="en-US" sz="105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endParaRPr lang="zh-CN" altLang="en-US" sz="1050" dirty="0">
              <a:solidFill>
                <a:schemeClr val="tx1">
                  <a:lumMod val="75000"/>
                  <a:lumOff val="25000"/>
                </a:schemeClr>
              </a:solidFill>
              <a:cs typeface="+mn-ea"/>
              <a:sym typeface="+mn-lt"/>
            </a:endParaRPr>
          </a:p>
        </p:txBody>
      </p:sp>
      <p:sp>
        <p:nvSpPr>
          <p:cNvPr id="15" name="矩形 14"/>
          <p:cNvSpPr/>
          <p:nvPr/>
        </p:nvSpPr>
        <p:spPr>
          <a:xfrm>
            <a:off x="8892464" y="4020340"/>
            <a:ext cx="3134632" cy="452432"/>
          </a:xfrm>
          <a:prstGeom prst="rect">
            <a:avLst/>
          </a:prstGeom>
        </p:spPr>
        <p:txBody>
          <a:bodyPr wrap="square">
            <a:spAutoFit/>
          </a:bodyPr>
          <a:lstStyle/>
          <a:p>
            <a:pPr defTabSz="1218565">
              <a:lnSpc>
                <a:spcPct val="130000"/>
              </a:lnSpc>
              <a:defRPr/>
            </a:pPr>
            <a:r>
              <a:rPr lang="zh-CN" altLang="en-US" sz="2000" b="1" kern="0" dirty="0">
                <a:solidFill>
                  <a:srgbClr val="C00000"/>
                </a:solidFill>
                <a:cs typeface="+mn-ea"/>
                <a:sym typeface="+mn-lt"/>
              </a:rPr>
              <a:t>点击此处添加标题</a:t>
            </a:r>
            <a:endParaRPr lang="en-US" altLang="zh-CN" sz="2000" b="1" kern="0" dirty="0">
              <a:solidFill>
                <a:srgbClr val="C00000"/>
              </a:solidFill>
              <a:cs typeface="+mn-ea"/>
              <a:sym typeface="+mn-lt"/>
            </a:endParaRPr>
          </a:p>
        </p:txBody>
      </p:sp>
      <p:sp>
        <p:nvSpPr>
          <p:cNvPr id="16" name="矩形 15"/>
          <p:cNvSpPr/>
          <p:nvPr/>
        </p:nvSpPr>
        <p:spPr>
          <a:xfrm>
            <a:off x="531904" y="1665634"/>
            <a:ext cx="3543298" cy="218791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4325982" y="1665634"/>
            <a:ext cx="3543298" cy="218791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8106412" y="1665634"/>
            <a:ext cx="3543298" cy="2187910"/>
          </a:xfrm>
          <a:prstGeom prst="rect">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9"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50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iterate type="wd">
                                    <p:tmPct val="10000"/>
                                  </p:iterate>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iterate type="wd">
                                    <p:tmPct val="10000"/>
                                  </p:iterate>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2549"/>
                            </p:stCondLst>
                            <p:childTnLst>
                              <p:par>
                                <p:cTn id="51" presetID="22" presetClass="entr" presetSubtype="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500"/>
                                        <p:tgtEl>
                                          <p:spTgt spid="1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pic>
        <p:nvPicPr>
          <p:cNvPr id="73"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5245" y="1885576"/>
            <a:ext cx="4776837"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直接连接符 7"/>
          <p:cNvCxnSpPr>
            <a:cxnSpLocks noChangeShapeType="1"/>
          </p:cNvCxnSpPr>
          <p:nvPr/>
        </p:nvCxnSpPr>
        <p:spPr bwMode="auto">
          <a:xfrm>
            <a:off x="5451639" y="1885577"/>
            <a:ext cx="0" cy="3186113"/>
          </a:xfrm>
          <a:prstGeom prst="line">
            <a:avLst/>
          </a:prstGeom>
          <a:noFill/>
          <a:ln w="57150">
            <a:solidFill>
              <a:srgbClr val="C00000"/>
            </a:solidFill>
            <a:round/>
          </a:ln>
          <a:extLst>
            <a:ext uri="{909E8E84-426E-40DD-AFC4-6F175D3DCCD1}">
              <a14:hiddenFill xmlns:a14="http://schemas.microsoft.com/office/drawing/2010/main">
                <a:noFill/>
              </a14:hiddenFill>
            </a:ext>
          </a:extLst>
        </p:spPr>
      </p:cxnSp>
      <p:grpSp>
        <p:nvGrpSpPr>
          <p:cNvPr id="75" name="组合 17"/>
          <p:cNvGrpSpPr/>
          <p:nvPr/>
        </p:nvGrpSpPr>
        <p:grpSpPr bwMode="auto">
          <a:xfrm>
            <a:off x="5720975" y="1885577"/>
            <a:ext cx="3280944" cy="992314"/>
            <a:chOff x="0" y="0"/>
            <a:chExt cx="3046360" cy="992802"/>
          </a:xfrm>
        </p:grpSpPr>
        <p:sp>
          <p:nvSpPr>
            <p:cNvPr id="76" name="矩形 13"/>
            <p:cNvSpPr>
              <a:spLocks noChangeArrowheads="1"/>
            </p:cNvSpPr>
            <p:nvPr/>
          </p:nvSpPr>
          <p:spPr bwMode="auto">
            <a:xfrm>
              <a:off x="0" y="207586"/>
              <a:ext cx="3046360" cy="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sp>
          <p:nvSpPr>
            <p:cNvPr id="77"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chemeClr val="tx1">
                      <a:lumMod val="75000"/>
                      <a:lumOff val="25000"/>
                    </a:schemeClr>
                  </a:solidFill>
                  <a:latin typeface="+mn-lt"/>
                  <a:ea typeface="+mn-ea"/>
                  <a:cs typeface="+mn-ea"/>
                  <a:sym typeface="+mn-lt"/>
                </a:rPr>
                <a:t>TEXT HERE</a:t>
              </a:r>
              <a:endParaRPr lang="zh-CN" altLang="en-US" sz="1100" b="1" dirty="0">
                <a:solidFill>
                  <a:schemeClr val="tx1">
                    <a:lumMod val="75000"/>
                    <a:lumOff val="25000"/>
                  </a:schemeClr>
                </a:solidFill>
                <a:latin typeface="+mn-lt"/>
                <a:ea typeface="+mn-ea"/>
                <a:cs typeface="+mn-ea"/>
                <a:sym typeface="+mn-lt"/>
              </a:endParaRPr>
            </a:p>
          </p:txBody>
        </p:sp>
        <p:cxnSp>
          <p:nvCxnSpPr>
            <p:cNvPr id="7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79" name="组合 22"/>
          <p:cNvGrpSpPr/>
          <p:nvPr/>
        </p:nvGrpSpPr>
        <p:grpSpPr bwMode="auto">
          <a:xfrm>
            <a:off x="5719388" y="3001590"/>
            <a:ext cx="3279234" cy="992635"/>
            <a:chOff x="0" y="0"/>
            <a:chExt cx="3046360" cy="991591"/>
          </a:xfrm>
        </p:grpSpPr>
        <p:sp>
          <p:nvSpPr>
            <p:cNvPr id="80" name="矩形 13"/>
            <p:cNvSpPr>
              <a:spLocks noChangeArrowheads="1"/>
            </p:cNvSpPr>
            <p:nvPr/>
          </p:nvSpPr>
          <p:spPr bwMode="auto">
            <a:xfrm>
              <a:off x="0" y="207586"/>
              <a:ext cx="3046360" cy="78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81"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82"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83" name="组合 26"/>
          <p:cNvGrpSpPr/>
          <p:nvPr/>
        </p:nvGrpSpPr>
        <p:grpSpPr bwMode="auto">
          <a:xfrm>
            <a:off x="5719388" y="4119190"/>
            <a:ext cx="3279234" cy="992314"/>
            <a:chOff x="0" y="0"/>
            <a:chExt cx="3046360" cy="992803"/>
          </a:xfrm>
        </p:grpSpPr>
        <p:sp>
          <p:nvSpPr>
            <p:cNvPr id="84" name="矩形 8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85"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86"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87" name="组合 30"/>
          <p:cNvGrpSpPr/>
          <p:nvPr/>
        </p:nvGrpSpPr>
        <p:grpSpPr bwMode="auto">
          <a:xfrm>
            <a:off x="9145588" y="1885577"/>
            <a:ext cx="3046412" cy="992314"/>
            <a:chOff x="0" y="0"/>
            <a:chExt cx="3046360" cy="992802"/>
          </a:xfrm>
        </p:grpSpPr>
        <p:sp>
          <p:nvSpPr>
            <p:cNvPr id="88" name="矩形 13"/>
            <p:cNvSpPr>
              <a:spLocks noChangeArrowheads="1"/>
            </p:cNvSpPr>
            <p:nvPr/>
          </p:nvSpPr>
          <p:spPr bwMode="auto">
            <a:xfrm>
              <a:off x="0" y="207586"/>
              <a:ext cx="3046360" cy="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89"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90"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1" name="组合 34"/>
          <p:cNvGrpSpPr/>
          <p:nvPr/>
        </p:nvGrpSpPr>
        <p:grpSpPr bwMode="auto">
          <a:xfrm>
            <a:off x="9144000" y="3001590"/>
            <a:ext cx="3046413" cy="992635"/>
            <a:chOff x="0" y="0"/>
            <a:chExt cx="3046360" cy="991591"/>
          </a:xfrm>
        </p:grpSpPr>
        <p:sp>
          <p:nvSpPr>
            <p:cNvPr id="92" name="矩形 13"/>
            <p:cNvSpPr>
              <a:spLocks noChangeArrowheads="1"/>
            </p:cNvSpPr>
            <p:nvPr/>
          </p:nvSpPr>
          <p:spPr bwMode="auto">
            <a:xfrm>
              <a:off x="0" y="207586"/>
              <a:ext cx="3046360" cy="78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93"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94"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5" name="组合 38"/>
          <p:cNvGrpSpPr/>
          <p:nvPr/>
        </p:nvGrpSpPr>
        <p:grpSpPr bwMode="auto">
          <a:xfrm>
            <a:off x="9144000" y="4119190"/>
            <a:ext cx="3046413" cy="992314"/>
            <a:chOff x="0" y="0"/>
            <a:chExt cx="3046360" cy="992803"/>
          </a:xfrm>
        </p:grpSpPr>
        <p:sp>
          <p:nvSpPr>
            <p:cNvPr id="96" name="矩形 1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sp>
          <p:nvSpPr>
            <p:cNvPr id="97"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chemeClr val="tx1">
                      <a:lumMod val="75000"/>
                      <a:lumOff val="25000"/>
                    </a:schemeClr>
                  </a:solidFill>
                  <a:latin typeface="+mn-lt"/>
                  <a:ea typeface="+mn-ea"/>
                  <a:cs typeface="+mn-ea"/>
                  <a:sym typeface="+mn-lt"/>
                </a:rPr>
                <a:t>TEXT HERE</a:t>
              </a:r>
              <a:endParaRPr lang="zh-CN" altLang="en-US" sz="1100" b="1" dirty="0">
                <a:solidFill>
                  <a:schemeClr val="tx1">
                    <a:lumMod val="75000"/>
                    <a:lumOff val="25000"/>
                  </a:schemeClr>
                </a:solidFill>
                <a:latin typeface="+mn-lt"/>
                <a:ea typeface="+mn-ea"/>
                <a:cs typeface="+mn-ea"/>
                <a:sym typeface="+mn-lt"/>
              </a:endParaRPr>
            </a:p>
          </p:txBody>
        </p:sp>
        <p:cxnSp>
          <p:nvCxnSpPr>
            <p:cNvPr id="9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up)">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par>
                                <p:cTn id="24" presetID="53" presetClass="entr" presetSubtype="16" fill="hold" nodeType="withEffect">
                                  <p:stCondLst>
                                    <p:cond delay="1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par>
                                <p:cTn id="29" presetID="53" presetClass="entr" presetSubtype="16" fill="hold" nodeType="withEffect">
                                  <p:stCondLst>
                                    <p:cond delay="20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par>
                                <p:cTn id="34" presetID="53" presetClass="entr" presetSubtype="16" fill="hold" nodeType="withEffect">
                                  <p:stCondLst>
                                    <p:cond delay="300"/>
                                  </p:stCondLst>
                                  <p:childTnLst>
                                    <p:set>
                                      <p:cBhvr>
                                        <p:cTn id="35" dur="1" fill="hold">
                                          <p:stCondLst>
                                            <p:cond delay="0"/>
                                          </p:stCondLst>
                                        </p:cTn>
                                        <p:tgtEl>
                                          <p:spTgt spid="91"/>
                                        </p:tgtEl>
                                        <p:attrNameLst>
                                          <p:attrName>style.visibility</p:attrName>
                                        </p:attrNameLst>
                                      </p:cBhvr>
                                      <p:to>
                                        <p:strVal val="visible"/>
                                      </p:to>
                                    </p:set>
                                    <p:anim calcmode="lin" valueType="num">
                                      <p:cBhvr>
                                        <p:cTn id="36" dur="500" fill="hold"/>
                                        <p:tgtEl>
                                          <p:spTgt spid="91"/>
                                        </p:tgtEl>
                                        <p:attrNameLst>
                                          <p:attrName>ppt_w</p:attrName>
                                        </p:attrNameLst>
                                      </p:cBhvr>
                                      <p:tavLst>
                                        <p:tav tm="0">
                                          <p:val>
                                            <p:fltVal val="0"/>
                                          </p:val>
                                        </p:tav>
                                        <p:tav tm="100000">
                                          <p:val>
                                            <p:strVal val="#ppt_w"/>
                                          </p:val>
                                        </p:tav>
                                      </p:tavLst>
                                    </p:anim>
                                    <p:anim calcmode="lin" valueType="num">
                                      <p:cBhvr>
                                        <p:cTn id="37" dur="500" fill="hold"/>
                                        <p:tgtEl>
                                          <p:spTgt spid="91"/>
                                        </p:tgtEl>
                                        <p:attrNameLst>
                                          <p:attrName>ppt_h</p:attrName>
                                        </p:attrNameLst>
                                      </p:cBhvr>
                                      <p:tavLst>
                                        <p:tav tm="0">
                                          <p:val>
                                            <p:fltVal val="0"/>
                                          </p:val>
                                        </p:tav>
                                        <p:tav tm="100000">
                                          <p:val>
                                            <p:strVal val="#ppt_h"/>
                                          </p:val>
                                        </p:tav>
                                      </p:tavLst>
                                    </p:anim>
                                    <p:animEffect transition="in" filter="fade">
                                      <p:cBhvr>
                                        <p:cTn id="38" dur="500"/>
                                        <p:tgtEl>
                                          <p:spTgt spid="91"/>
                                        </p:tgtEl>
                                      </p:cBhvr>
                                    </p:animEffect>
                                  </p:childTnLst>
                                </p:cTn>
                              </p:par>
                              <p:par>
                                <p:cTn id="39" presetID="53" presetClass="entr" presetSubtype="16" fill="hold" nodeType="withEffect">
                                  <p:stCondLst>
                                    <p:cond delay="400"/>
                                  </p:stCondLst>
                                  <p:childTnLst>
                                    <p:set>
                                      <p:cBhvr>
                                        <p:cTn id="40" dur="1" fill="hold">
                                          <p:stCondLst>
                                            <p:cond delay="0"/>
                                          </p:stCondLst>
                                        </p:cTn>
                                        <p:tgtEl>
                                          <p:spTgt spid="83"/>
                                        </p:tgtEl>
                                        <p:attrNameLst>
                                          <p:attrName>style.visibility</p:attrName>
                                        </p:attrNameLst>
                                      </p:cBhvr>
                                      <p:to>
                                        <p:strVal val="visible"/>
                                      </p:to>
                                    </p:set>
                                    <p:anim calcmode="lin" valueType="num">
                                      <p:cBhvr>
                                        <p:cTn id="41" dur="500" fill="hold"/>
                                        <p:tgtEl>
                                          <p:spTgt spid="83"/>
                                        </p:tgtEl>
                                        <p:attrNameLst>
                                          <p:attrName>ppt_w</p:attrName>
                                        </p:attrNameLst>
                                      </p:cBhvr>
                                      <p:tavLst>
                                        <p:tav tm="0">
                                          <p:val>
                                            <p:fltVal val="0"/>
                                          </p:val>
                                        </p:tav>
                                        <p:tav tm="100000">
                                          <p:val>
                                            <p:strVal val="#ppt_w"/>
                                          </p:val>
                                        </p:tav>
                                      </p:tavLst>
                                    </p:anim>
                                    <p:anim calcmode="lin" valueType="num">
                                      <p:cBhvr>
                                        <p:cTn id="42" dur="500" fill="hold"/>
                                        <p:tgtEl>
                                          <p:spTgt spid="83"/>
                                        </p:tgtEl>
                                        <p:attrNameLst>
                                          <p:attrName>ppt_h</p:attrName>
                                        </p:attrNameLst>
                                      </p:cBhvr>
                                      <p:tavLst>
                                        <p:tav tm="0">
                                          <p:val>
                                            <p:fltVal val="0"/>
                                          </p:val>
                                        </p:tav>
                                        <p:tav tm="100000">
                                          <p:val>
                                            <p:strVal val="#ppt_h"/>
                                          </p:val>
                                        </p:tav>
                                      </p:tavLst>
                                    </p:anim>
                                    <p:animEffect transition="in" filter="fade">
                                      <p:cBhvr>
                                        <p:cTn id="43" dur="500"/>
                                        <p:tgtEl>
                                          <p:spTgt spid="83"/>
                                        </p:tgtEl>
                                      </p:cBhvr>
                                    </p:animEffect>
                                  </p:childTnLst>
                                </p:cTn>
                              </p:par>
                              <p:par>
                                <p:cTn id="44" presetID="53" presetClass="entr" presetSubtype="16" fill="hold" nodeType="withEffect">
                                  <p:stCondLst>
                                    <p:cond delay="50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Effect transition="in" filter="fade">
                                      <p:cBhvr>
                                        <p:cTn id="4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160" name="文本框 56"/>
          <p:cNvSpPr txBox="1"/>
          <p:nvPr/>
        </p:nvSpPr>
        <p:spPr>
          <a:xfrm>
            <a:off x="5238750" y="3541713"/>
            <a:ext cx="6724650" cy="1323439"/>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  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 click to add subtitle click to add subtitle click to add subtitle  click to add subtitle click to add subtitle</a:t>
            </a:r>
            <a:endParaRPr lang="zh-CN" altLang="en-US" sz="1600" dirty="0">
              <a:solidFill>
                <a:schemeClr val="tx1">
                  <a:lumMod val="75000"/>
                  <a:lumOff val="25000"/>
                </a:schemeClr>
              </a:solidFill>
              <a:latin typeface="+mn-lt"/>
              <a:ea typeface="+mn-ea"/>
            </a:endParaRPr>
          </a:p>
        </p:txBody>
      </p:sp>
      <p:pic>
        <p:nvPicPr>
          <p:cNvPr id="161"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32001" y="1655763"/>
            <a:ext cx="2619486"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文本框 56"/>
          <p:cNvSpPr txBox="1">
            <a:spLocks noChangeArrowheads="1"/>
          </p:cNvSpPr>
          <p:nvPr/>
        </p:nvSpPr>
        <p:spPr bwMode="auto">
          <a:xfrm>
            <a:off x="1709738" y="5061248"/>
            <a:ext cx="322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chemeClr val="tx2">
                    <a:lumMod val="75000"/>
                  </a:schemeClr>
                </a:solidFill>
              </a:rPr>
              <a:t>NAME</a:t>
            </a:r>
            <a:endParaRPr lang="zh-CN" altLang="en-US" sz="1600" dirty="0">
              <a:solidFill>
                <a:schemeClr val="tx2">
                  <a:lumMod val="75000"/>
                </a:schemeClr>
              </a:solidFill>
            </a:endParaRPr>
          </a:p>
        </p:txBody>
      </p:sp>
      <p:sp>
        <p:nvSpPr>
          <p:cNvPr id="163" name="矩形 162"/>
          <p:cNvSpPr/>
          <p:nvPr/>
        </p:nvSpPr>
        <p:spPr>
          <a:xfrm>
            <a:off x="5238750" y="1655763"/>
            <a:ext cx="6953250" cy="1208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4" name="文本框 56"/>
          <p:cNvSpPr txBox="1">
            <a:spLocks noChangeArrowheads="1"/>
          </p:cNvSpPr>
          <p:nvPr/>
        </p:nvSpPr>
        <p:spPr bwMode="auto">
          <a:xfrm>
            <a:off x="5468938" y="1720850"/>
            <a:ext cx="6494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rPr>
              <a:t>YOUR TITLE</a:t>
            </a:r>
            <a:endParaRPr lang="en-US" altLang="zh-CN" sz="2800" b="1" dirty="0">
              <a:solidFill>
                <a:schemeClr val="bg1"/>
              </a:solidFill>
            </a:endParaRPr>
          </a:p>
          <a:p>
            <a:pPr eaLnBrk="1" hangingPunct="1"/>
            <a:r>
              <a:rPr lang="en-US" altLang="zh-CN" dirty="0">
                <a:solidFill>
                  <a:schemeClr val="bg1"/>
                </a:solidFill>
              </a:rPr>
              <a:t> click to add subtitle click to add subtitle click to add subtitle  click to add subtitle click to add subtitle click to add subtitle</a:t>
            </a:r>
            <a:endParaRPr lang="zh-CN" altLang="en-US" dirty="0">
              <a:solidFill>
                <a:schemeClr val="bg1"/>
              </a:solidFill>
            </a:endParaRPr>
          </a:p>
        </p:txBody>
      </p:sp>
      <p:sp>
        <p:nvSpPr>
          <p:cNvPr id="165" name="文本框 56"/>
          <p:cNvSpPr txBox="1">
            <a:spLocks noChangeArrowheads="1"/>
          </p:cNvSpPr>
          <p:nvPr/>
        </p:nvSpPr>
        <p:spPr bwMode="auto">
          <a:xfrm>
            <a:off x="1709738" y="5492829"/>
            <a:ext cx="322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dirty="0" smtClean="0">
                <a:solidFill>
                  <a:schemeClr val="tx1">
                    <a:lumMod val="75000"/>
                    <a:lumOff val="25000"/>
                  </a:schemeClr>
                </a:solidFill>
              </a:rPr>
              <a:t>click </a:t>
            </a:r>
            <a:r>
              <a:rPr lang="en-US" altLang="zh-CN" sz="1600" dirty="0">
                <a:solidFill>
                  <a:schemeClr val="tx1">
                    <a:lumMod val="75000"/>
                    <a:lumOff val="25000"/>
                  </a:schemeClr>
                </a:solidFill>
              </a:rPr>
              <a:t>to add subtitle click to add subtitle click to add subtitle</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53" presetClass="entr" presetSubtype="16"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 calcmode="lin" valueType="num">
                                      <p:cBhvr>
                                        <p:cTn id="10" dur="500" fill="hold"/>
                                        <p:tgtEl>
                                          <p:spTgt spid="161"/>
                                        </p:tgtEl>
                                        <p:attrNameLst>
                                          <p:attrName>ppt_w</p:attrName>
                                        </p:attrNameLst>
                                      </p:cBhvr>
                                      <p:tavLst>
                                        <p:tav tm="0">
                                          <p:val>
                                            <p:fltVal val="0"/>
                                          </p:val>
                                        </p:tav>
                                        <p:tav tm="100000">
                                          <p:val>
                                            <p:strVal val="#ppt_w"/>
                                          </p:val>
                                        </p:tav>
                                      </p:tavLst>
                                    </p:anim>
                                    <p:anim calcmode="lin" valueType="num">
                                      <p:cBhvr>
                                        <p:cTn id="11" dur="500" fill="hold"/>
                                        <p:tgtEl>
                                          <p:spTgt spid="161"/>
                                        </p:tgtEl>
                                        <p:attrNameLst>
                                          <p:attrName>ppt_h</p:attrName>
                                        </p:attrNameLst>
                                      </p:cBhvr>
                                      <p:tavLst>
                                        <p:tav tm="0">
                                          <p:val>
                                            <p:fltVal val="0"/>
                                          </p:val>
                                        </p:tav>
                                        <p:tav tm="100000">
                                          <p:val>
                                            <p:strVal val="#ppt_h"/>
                                          </p:val>
                                        </p:tav>
                                      </p:tavLst>
                                    </p:anim>
                                    <p:animEffect transition="in" filter="fade">
                                      <p:cBhvr>
                                        <p:cTn id="12" dur="500"/>
                                        <p:tgtEl>
                                          <p:spTgt spid="16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500"/>
                                        <p:tgtEl>
                                          <p:spTgt spid="16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fade">
                                      <p:cBhvr>
                                        <p:cTn id="20" dur="500"/>
                                        <p:tgtEl>
                                          <p:spTgt spid="16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wipe(right)">
                                      <p:cBhvr>
                                        <p:cTn id="24" dur="500"/>
                                        <p:tgtEl>
                                          <p:spTgt spid="16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fade">
                                      <p:cBhvr>
                                        <p:cTn id="28" dur="500"/>
                                        <p:tgtEl>
                                          <p:spTgt spid="16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0" grpId="0"/>
      <p:bldP spid="162" grpId="0"/>
      <p:bldP spid="163" grpId="0" animBg="1"/>
      <p:bldP spid="164" grpId="0"/>
      <p:bldP spid="1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flipH="1" flipV="1">
            <a:off x="3294710" y="2489300"/>
            <a:ext cx="251765" cy="25069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294710" y="4514592"/>
            <a:ext cx="251765" cy="25069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2805523" y="3627292"/>
            <a:ext cx="337727" cy="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8643063" y="2489300"/>
            <a:ext cx="251765" cy="250692"/>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643063" y="4514592"/>
            <a:ext cx="251765" cy="250692"/>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9046288" y="3627292"/>
            <a:ext cx="337727"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770515" y="3301806"/>
            <a:ext cx="650970" cy="650970"/>
            <a:chOff x="5770515" y="3286125"/>
            <a:chExt cx="650970" cy="650970"/>
          </a:xfrm>
        </p:grpSpPr>
        <p:sp>
          <p:nvSpPr>
            <p:cNvPr id="11" name="椭圆 10"/>
            <p:cNvSpPr/>
            <p:nvPr/>
          </p:nvSpPr>
          <p:spPr>
            <a:xfrm>
              <a:off x="5770515" y="3286125"/>
              <a:ext cx="650970" cy="6509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5865008" y="3426945"/>
              <a:ext cx="461985" cy="369332"/>
            </a:xfrm>
            <a:prstGeom prst="rect">
              <a:avLst/>
            </a:prstGeom>
          </p:spPr>
          <p:txBody>
            <a:bodyPr wrap="none" anchor="ctr">
              <a:spAutoFit/>
            </a:bodyPr>
            <a:lstStyle/>
            <a:p>
              <a:pPr algn="ctr"/>
              <a:r>
                <a:rPr lang="en-US" altLang="zh-CN" dirty="0" smtClean="0">
                  <a:solidFill>
                    <a:schemeClr val="bg1"/>
                  </a:solidFill>
                </a:rPr>
                <a:t>VS</a:t>
              </a:r>
              <a:endParaRPr lang="zh-CN" altLang="en-US" dirty="0">
                <a:solidFill>
                  <a:schemeClr val="bg1"/>
                </a:solidFill>
              </a:endParaRPr>
            </a:p>
          </p:txBody>
        </p:sp>
      </p:grpSp>
      <p:grpSp>
        <p:nvGrpSpPr>
          <p:cNvPr id="13" name="组合 12"/>
          <p:cNvGrpSpPr/>
          <p:nvPr/>
        </p:nvGrpSpPr>
        <p:grpSpPr>
          <a:xfrm>
            <a:off x="3244850" y="2522392"/>
            <a:ext cx="2209800" cy="2209800"/>
            <a:chOff x="3244850" y="2506711"/>
            <a:chExt cx="2209800" cy="2209800"/>
          </a:xfrm>
        </p:grpSpPr>
        <p:sp>
          <p:nvSpPr>
            <p:cNvPr id="14" name="椭圆 13"/>
            <p:cNvSpPr/>
            <p:nvPr/>
          </p:nvSpPr>
          <p:spPr>
            <a:xfrm>
              <a:off x="3244850" y="2506711"/>
              <a:ext cx="2209800" cy="2209800"/>
            </a:xfrm>
            <a:prstGeom prst="ellipse">
              <a:avLst/>
            </a:prstGeom>
            <a:solidFill>
              <a:schemeClr val="bg1">
                <a:lumMod val="95000"/>
              </a:schemeClr>
            </a:solidFill>
            <a:ln w="158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5" name="组合 14"/>
            <p:cNvGrpSpPr/>
            <p:nvPr/>
          </p:nvGrpSpPr>
          <p:grpSpPr>
            <a:xfrm>
              <a:off x="3495542" y="2757403"/>
              <a:ext cx="1708416" cy="1708416"/>
              <a:chOff x="3495542" y="2757403"/>
              <a:chExt cx="1708416" cy="1708416"/>
            </a:xfrm>
          </p:grpSpPr>
          <p:sp>
            <p:nvSpPr>
              <p:cNvPr id="16" name="椭圆 15"/>
              <p:cNvSpPr/>
              <p:nvPr/>
            </p:nvSpPr>
            <p:spPr>
              <a:xfrm>
                <a:off x="3495542" y="2757403"/>
                <a:ext cx="1708416" cy="1708416"/>
              </a:xfrm>
              <a:prstGeom prst="ellipse">
                <a:avLst/>
              </a:prstGeom>
              <a:solidFill>
                <a:srgbClr val="C0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矩形 17"/>
              <p:cNvSpPr/>
              <p:nvPr/>
            </p:nvSpPr>
            <p:spPr>
              <a:xfrm>
                <a:off x="3795752" y="3786781"/>
                <a:ext cx="1107996" cy="369332"/>
              </a:xfrm>
              <a:prstGeom prst="rect">
                <a:avLst/>
              </a:prstGeom>
            </p:spPr>
            <p:txBody>
              <a:bodyPr wrap="none">
                <a:spAutoFit/>
              </a:bodyPr>
              <a:lstStyle/>
              <a:p>
                <a:r>
                  <a:rPr lang="zh-CN" altLang="en-US" dirty="0" smtClean="0">
                    <a:solidFill>
                      <a:schemeClr val="bg1"/>
                    </a:solidFill>
                  </a:rPr>
                  <a:t>我们团队</a:t>
                </a:r>
                <a:endParaRPr lang="zh-CN" altLang="en-US" dirty="0">
                  <a:solidFill>
                    <a:schemeClr val="bg1"/>
                  </a:solidFill>
                </a:endParaRPr>
              </a:p>
            </p:txBody>
          </p:sp>
        </p:grpSp>
      </p:grpSp>
      <p:grpSp>
        <p:nvGrpSpPr>
          <p:cNvPr id="19" name="组合 18"/>
          <p:cNvGrpSpPr/>
          <p:nvPr/>
        </p:nvGrpSpPr>
        <p:grpSpPr>
          <a:xfrm>
            <a:off x="6737350" y="2522392"/>
            <a:ext cx="2209800" cy="2209800"/>
            <a:chOff x="6737350" y="2506711"/>
            <a:chExt cx="2209800" cy="2209800"/>
          </a:xfrm>
        </p:grpSpPr>
        <p:sp>
          <p:nvSpPr>
            <p:cNvPr id="20" name="椭圆 19"/>
            <p:cNvSpPr/>
            <p:nvPr/>
          </p:nvSpPr>
          <p:spPr>
            <a:xfrm>
              <a:off x="6737350" y="2506711"/>
              <a:ext cx="2209800" cy="2209800"/>
            </a:xfrm>
            <a:prstGeom prst="ellipse">
              <a:avLst/>
            </a:prstGeom>
            <a:solidFill>
              <a:schemeClr val="bg1">
                <a:lumMod val="95000"/>
              </a:schemeClr>
            </a:solidFill>
            <a:ln w="158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1" name="组合 20"/>
            <p:cNvGrpSpPr/>
            <p:nvPr/>
          </p:nvGrpSpPr>
          <p:grpSpPr>
            <a:xfrm>
              <a:off x="6988042" y="2757403"/>
              <a:ext cx="1708416" cy="1708416"/>
              <a:chOff x="6988042" y="2757403"/>
              <a:chExt cx="1708416" cy="1708416"/>
            </a:xfrm>
          </p:grpSpPr>
          <p:sp>
            <p:nvSpPr>
              <p:cNvPr id="22" name="椭圆 21"/>
              <p:cNvSpPr/>
              <p:nvPr/>
            </p:nvSpPr>
            <p:spPr>
              <a:xfrm>
                <a:off x="6988042" y="2757403"/>
                <a:ext cx="1708416" cy="1708416"/>
              </a:xfrm>
              <a:prstGeom prst="ellipse">
                <a:avLst/>
              </a:prstGeom>
              <a:solidFill>
                <a:schemeClr val="tx1">
                  <a:lumMod val="75000"/>
                  <a:lumOff val="2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4" name="矩形 23"/>
              <p:cNvSpPr/>
              <p:nvPr/>
            </p:nvSpPr>
            <p:spPr>
              <a:xfrm>
                <a:off x="7288252" y="3786781"/>
                <a:ext cx="1107996" cy="369332"/>
              </a:xfrm>
              <a:prstGeom prst="rect">
                <a:avLst/>
              </a:prstGeom>
            </p:spPr>
            <p:txBody>
              <a:bodyPr wrap="none">
                <a:spAutoFit/>
              </a:bodyPr>
              <a:lstStyle/>
              <a:p>
                <a:r>
                  <a:rPr lang="zh-CN" altLang="en-US" dirty="0" smtClean="0">
                    <a:solidFill>
                      <a:schemeClr val="bg1">
                        <a:lumMod val="85000"/>
                      </a:schemeClr>
                    </a:solidFill>
                  </a:rPr>
                  <a:t>其他团队</a:t>
                </a:r>
                <a:endParaRPr lang="zh-CN" altLang="en-US" dirty="0">
                  <a:solidFill>
                    <a:schemeClr val="bg1">
                      <a:lumMod val="85000"/>
                    </a:schemeClr>
                  </a:solidFill>
                </a:endParaRPr>
              </a:p>
            </p:txBody>
          </p:sp>
        </p:grpSp>
      </p:grpSp>
      <p:grpSp>
        <p:nvGrpSpPr>
          <p:cNvPr id="25" name="组合 24"/>
          <p:cNvGrpSpPr/>
          <p:nvPr/>
        </p:nvGrpSpPr>
        <p:grpSpPr>
          <a:xfrm>
            <a:off x="1718140" y="3138105"/>
            <a:ext cx="978373" cy="978373"/>
            <a:chOff x="1718140" y="3122424"/>
            <a:chExt cx="978373" cy="978373"/>
          </a:xfrm>
        </p:grpSpPr>
        <p:sp>
          <p:nvSpPr>
            <p:cNvPr id="26" name="椭圆 25"/>
            <p:cNvSpPr/>
            <p:nvPr/>
          </p:nvSpPr>
          <p:spPr>
            <a:xfrm flipH="1">
              <a:off x="1718140" y="3122424"/>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8" name="组合 27"/>
          <p:cNvGrpSpPr/>
          <p:nvPr/>
        </p:nvGrpSpPr>
        <p:grpSpPr>
          <a:xfrm>
            <a:off x="2450976" y="1603182"/>
            <a:ext cx="978373" cy="978373"/>
            <a:chOff x="2450976" y="1587501"/>
            <a:chExt cx="978373" cy="978373"/>
          </a:xfrm>
        </p:grpSpPr>
        <p:sp>
          <p:nvSpPr>
            <p:cNvPr id="29" name="椭圆 28"/>
            <p:cNvSpPr/>
            <p:nvPr/>
          </p:nvSpPr>
          <p:spPr>
            <a:xfrm flipH="1">
              <a:off x="2450976" y="1587501"/>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1" name="组合 30"/>
          <p:cNvGrpSpPr/>
          <p:nvPr/>
        </p:nvGrpSpPr>
        <p:grpSpPr>
          <a:xfrm>
            <a:off x="2450976" y="4673029"/>
            <a:ext cx="978373" cy="978373"/>
            <a:chOff x="2450976" y="4657348"/>
            <a:chExt cx="978373" cy="978373"/>
          </a:xfrm>
        </p:grpSpPr>
        <p:sp>
          <p:nvSpPr>
            <p:cNvPr id="32" name="椭圆 31"/>
            <p:cNvSpPr/>
            <p:nvPr/>
          </p:nvSpPr>
          <p:spPr>
            <a:xfrm flipH="1">
              <a:off x="2450976" y="4657348"/>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4" name="组合 33"/>
          <p:cNvGrpSpPr/>
          <p:nvPr/>
        </p:nvGrpSpPr>
        <p:grpSpPr>
          <a:xfrm>
            <a:off x="9495488" y="3138106"/>
            <a:ext cx="978373" cy="978373"/>
            <a:chOff x="9495488" y="3122425"/>
            <a:chExt cx="978373" cy="978373"/>
          </a:xfrm>
        </p:grpSpPr>
        <p:sp>
          <p:nvSpPr>
            <p:cNvPr id="37" name="椭圆 36"/>
            <p:cNvSpPr/>
            <p:nvPr/>
          </p:nvSpPr>
          <p:spPr>
            <a:xfrm>
              <a:off x="9495488" y="3122425"/>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9" name="组合 38"/>
          <p:cNvGrpSpPr/>
          <p:nvPr/>
        </p:nvGrpSpPr>
        <p:grpSpPr>
          <a:xfrm>
            <a:off x="8762652" y="1603182"/>
            <a:ext cx="978373" cy="978373"/>
            <a:chOff x="8762652" y="1587501"/>
            <a:chExt cx="978373" cy="978373"/>
          </a:xfrm>
        </p:grpSpPr>
        <p:sp>
          <p:nvSpPr>
            <p:cNvPr id="40" name="椭圆 39"/>
            <p:cNvSpPr/>
            <p:nvPr/>
          </p:nvSpPr>
          <p:spPr>
            <a:xfrm>
              <a:off x="8762652" y="1587501"/>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1"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2" name="组合 41"/>
          <p:cNvGrpSpPr/>
          <p:nvPr/>
        </p:nvGrpSpPr>
        <p:grpSpPr>
          <a:xfrm>
            <a:off x="8762652" y="4673029"/>
            <a:ext cx="978373" cy="978373"/>
            <a:chOff x="8762652" y="4657348"/>
            <a:chExt cx="978373" cy="978373"/>
          </a:xfrm>
        </p:grpSpPr>
        <p:sp>
          <p:nvSpPr>
            <p:cNvPr id="43" name="椭圆 42"/>
            <p:cNvSpPr/>
            <p:nvPr/>
          </p:nvSpPr>
          <p:spPr>
            <a:xfrm>
              <a:off x="8762652" y="4657348"/>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4"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45" name="矩形 44"/>
          <p:cNvSpPr/>
          <p:nvPr/>
        </p:nvSpPr>
        <p:spPr>
          <a:xfrm>
            <a:off x="1546275" y="1830758"/>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35%</a:t>
            </a:r>
            <a:endParaRPr lang="zh-CN" altLang="en-US" sz="2800" dirty="0">
              <a:solidFill>
                <a:schemeClr val="tx1">
                  <a:lumMod val="75000"/>
                  <a:lumOff val="25000"/>
                </a:schemeClr>
              </a:solidFill>
            </a:endParaRPr>
          </a:p>
        </p:txBody>
      </p:sp>
      <p:sp>
        <p:nvSpPr>
          <p:cNvPr id="46" name="矩形 45"/>
          <p:cNvSpPr/>
          <p:nvPr/>
        </p:nvSpPr>
        <p:spPr>
          <a:xfrm>
            <a:off x="9778695" y="1830758"/>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13%</a:t>
            </a:r>
            <a:endParaRPr lang="zh-CN" altLang="en-US" sz="2800" dirty="0">
              <a:solidFill>
                <a:schemeClr val="tx1">
                  <a:lumMod val="75000"/>
                  <a:lumOff val="25000"/>
                </a:schemeClr>
              </a:solidFill>
            </a:endParaRPr>
          </a:p>
        </p:txBody>
      </p:sp>
      <p:sp>
        <p:nvSpPr>
          <p:cNvPr id="47" name="矩形 46"/>
          <p:cNvSpPr/>
          <p:nvPr/>
        </p:nvSpPr>
        <p:spPr>
          <a:xfrm>
            <a:off x="809081" y="3365681"/>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40%</a:t>
            </a:r>
            <a:endParaRPr lang="zh-CN" altLang="en-US" sz="2800" dirty="0">
              <a:solidFill>
                <a:schemeClr val="tx1">
                  <a:lumMod val="75000"/>
                  <a:lumOff val="25000"/>
                </a:schemeClr>
              </a:solidFill>
            </a:endParaRPr>
          </a:p>
        </p:txBody>
      </p:sp>
      <p:sp>
        <p:nvSpPr>
          <p:cNvPr id="48" name="矩形 47"/>
          <p:cNvSpPr/>
          <p:nvPr/>
        </p:nvSpPr>
        <p:spPr>
          <a:xfrm>
            <a:off x="10511532" y="3365681"/>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38%</a:t>
            </a:r>
            <a:endParaRPr lang="zh-CN" altLang="en-US" sz="2800" dirty="0">
              <a:solidFill>
                <a:schemeClr val="tx1">
                  <a:lumMod val="75000"/>
                  <a:lumOff val="25000"/>
                </a:schemeClr>
              </a:solidFill>
            </a:endParaRPr>
          </a:p>
        </p:txBody>
      </p:sp>
      <p:sp>
        <p:nvSpPr>
          <p:cNvPr id="49" name="矩形 48"/>
          <p:cNvSpPr/>
          <p:nvPr/>
        </p:nvSpPr>
        <p:spPr>
          <a:xfrm>
            <a:off x="1546275" y="4900605"/>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80%</a:t>
            </a:r>
            <a:endParaRPr lang="zh-CN" altLang="en-US" sz="2800" dirty="0">
              <a:solidFill>
                <a:schemeClr val="tx1">
                  <a:lumMod val="75000"/>
                  <a:lumOff val="25000"/>
                </a:schemeClr>
              </a:solidFill>
            </a:endParaRPr>
          </a:p>
        </p:txBody>
      </p:sp>
      <p:sp>
        <p:nvSpPr>
          <p:cNvPr id="50" name="矩形 49"/>
          <p:cNvSpPr/>
          <p:nvPr/>
        </p:nvSpPr>
        <p:spPr>
          <a:xfrm>
            <a:off x="9778695" y="4900605"/>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13%</a:t>
            </a:r>
            <a:endParaRPr lang="zh-CN" altLang="en-US" sz="2800" dirty="0">
              <a:solidFill>
                <a:schemeClr val="tx1">
                  <a:lumMod val="75000"/>
                  <a:lumOff val="25000"/>
                </a:schemeClr>
              </a:solidFill>
            </a:endParaRPr>
          </a:p>
        </p:txBody>
      </p:sp>
      <p:sp>
        <p:nvSpPr>
          <p:cNvPr id="51" name="矩形 50"/>
          <p:cNvSpPr/>
          <p:nvPr/>
        </p:nvSpPr>
        <p:spPr>
          <a:xfrm>
            <a:off x="4162425" y="4905692"/>
            <a:ext cx="3867150" cy="1015663"/>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a:t>
            </a:r>
            <a:r>
              <a:rPr lang="zh-CN" altLang="en-US" sz="1000" dirty="0" smtClean="0">
                <a:solidFill>
                  <a:schemeClr val="tx1">
                    <a:lumMod val="75000"/>
                    <a:lumOff val="25000"/>
                  </a:schemeClr>
                </a:solidFill>
                <a:latin typeface="+mn-ea"/>
              </a:rPr>
              <a:t>标尺</a:t>
            </a:r>
            <a:endParaRPr lang="zh-CN" altLang="en-US" sz="1000" dirty="0">
              <a:solidFill>
                <a:schemeClr val="tx1">
                  <a:lumMod val="75000"/>
                  <a:lumOff val="25000"/>
                </a:schemeClr>
              </a:solidFill>
              <a:latin typeface="+mn-ea"/>
            </a:endParaRPr>
          </a:p>
        </p:txBody>
      </p:sp>
      <p:sp>
        <p:nvSpPr>
          <p:cNvPr id="5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style.rotation</p:attrName>
                                        </p:attrNameLst>
                                      </p:cBhvr>
                                      <p:tavLst>
                                        <p:tav tm="0">
                                          <p:val>
                                            <p:fltVal val="360"/>
                                          </p:val>
                                        </p:tav>
                                        <p:tav tm="100000">
                                          <p:val>
                                            <p:fltVal val="0"/>
                                          </p:val>
                                        </p:tav>
                                      </p:tavLst>
                                    </p:anim>
                                    <p:animEffect transition="in" filter="fade">
                                      <p:cBhvr>
                                        <p:cTn id="21" dur="500"/>
                                        <p:tgtEl>
                                          <p:spTgt spid="13"/>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par>
                                <p:cTn id="32" presetID="22" presetClass="entr" presetSubtype="2"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2"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2500"/>
                            </p:stCondLst>
                            <p:childTnLst>
                              <p:par>
                                <p:cTn id="48" presetID="49" presetClass="entr" presetSubtype="0" decel="10000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360"/>
                                          </p:val>
                                        </p:tav>
                                        <p:tav tm="100000">
                                          <p:val>
                                            <p:fltVal val="0"/>
                                          </p:val>
                                        </p:tav>
                                      </p:tavLst>
                                    </p:anim>
                                    <p:animEffect transition="in" filter="fade">
                                      <p:cBhvr>
                                        <p:cTn id="53" dur="500"/>
                                        <p:tgtEl>
                                          <p:spTgt spid="28"/>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 calcmode="lin" valueType="num">
                                      <p:cBhvr>
                                        <p:cTn id="58" dur="500" fill="hold"/>
                                        <p:tgtEl>
                                          <p:spTgt spid="39"/>
                                        </p:tgtEl>
                                        <p:attrNameLst>
                                          <p:attrName>style.rotation</p:attrName>
                                        </p:attrNameLst>
                                      </p:cBhvr>
                                      <p:tavLst>
                                        <p:tav tm="0">
                                          <p:val>
                                            <p:fltVal val="360"/>
                                          </p:val>
                                        </p:tav>
                                        <p:tav tm="100000">
                                          <p:val>
                                            <p:fltVal val="0"/>
                                          </p:val>
                                        </p:tav>
                                      </p:tavLst>
                                    </p:anim>
                                    <p:animEffect transition="in" filter="fade">
                                      <p:cBhvr>
                                        <p:cTn id="59" dur="500"/>
                                        <p:tgtEl>
                                          <p:spTgt spid="39"/>
                                        </p:tgtEl>
                                      </p:cBhvr>
                                    </p:animEffect>
                                  </p:childTnLst>
                                </p:cTn>
                              </p:par>
                              <p:par>
                                <p:cTn id="60" presetID="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0-#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1+#ppt_w/2"/>
                                          </p:val>
                                        </p:tav>
                                        <p:tav tm="100000">
                                          <p:val>
                                            <p:strVal val="#ppt_x"/>
                                          </p:val>
                                        </p:tav>
                                      </p:tavLst>
                                    </p:anim>
                                    <p:anim calcmode="lin" valueType="num">
                                      <p:cBhvr additive="base">
                                        <p:cTn id="67" dur="500" fill="hold"/>
                                        <p:tgtEl>
                                          <p:spTgt spid="46"/>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49" presetClass="entr" presetSubtype="0" decel="10000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 calcmode="lin" valueType="num">
                                      <p:cBhvr>
                                        <p:cTn id="73" dur="500" fill="hold"/>
                                        <p:tgtEl>
                                          <p:spTgt spid="25"/>
                                        </p:tgtEl>
                                        <p:attrNameLst>
                                          <p:attrName>style.rotation</p:attrName>
                                        </p:attrNameLst>
                                      </p:cBhvr>
                                      <p:tavLst>
                                        <p:tav tm="0">
                                          <p:val>
                                            <p:fltVal val="360"/>
                                          </p:val>
                                        </p:tav>
                                        <p:tav tm="100000">
                                          <p:val>
                                            <p:fltVal val="0"/>
                                          </p:val>
                                        </p:tav>
                                      </p:tavLst>
                                    </p:anim>
                                    <p:animEffect transition="in" filter="fade">
                                      <p:cBhvr>
                                        <p:cTn id="74" dur="500"/>
                                        <p:tgtEl>
                                          <p:spTgt spid="25"/>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style.rotation</p:attrName>
                                        </p:attrNameLst>
                                      </p:cBhvr>
                                      <p:tavLst>
                                        <p:tav tm="0">
                                          <p:val>
                                            <p:fltVal val="360"/>
                                          </p:val>
                                        </p:tav>
                                        <p:tav tm="100000">
                                          <p:val>
                                            <p:fltVal val="0"/>
                                          </p:val>
                                        </p:tav>
                                      </p:tavLst>
                                    </p:anim>
                                    <p:animEffect transition="in" filter="fade">
                                      <p:cBhvr>
                                        <p:cTn id="80" dur="500"/>
                                        <p:tgtEl>
                                          <p:spTgt spid="34"/>
                                        </p:tgtEl>
                                      </p:cBhvr>
                                    </p:animEffect>
                                  </p:childTnLst>
                                </p:cTn>
                              </p:par>
                              <p:par>
                                <p:cTn id="81" presetID="2" presetClass="entr" presetSubtype="8"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0-#ppt_w/2"/>
                                          </p:val>
                                        </p:tav>
                                        <p:tav tm="100000">
                                          <p:val>
                                            <p:strVal val="#ppt_x"/>
                                          </p:val>
                                        </p:tav>
                                      </p:tavLst>
                                    </p:anim>
                                    <p:anim calcmode="lin" valueType="num">
                                      <p:cBhvr additive="base">
                                        <p:cTn id="84" dur="500" fill="hold"/>
                                        <p:tgtEl>
                                          <p:spTgt spid="4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1+#ppt_w/2"/>
                                          </p:val>
                                        </p:tav>
                                        <p:tav tm="100000">
                                          <p:val>
                                            <p:strVal val="#ppt_x"/>
                                          </p:val>
                                        </p:tav>
                                      </p:tavLst>
                                    </p:anim>
                                    <p:anim calcmode="lin" valueType="num">
                                      <p:cBhvr additive="base">
                                        <p:cTn id="88" dur="500" fill="hold"/>
                                        <p:tgtEl>
                                          <p:spTgt spid="48"/>
                                        </p:tgtEl>
                                        <p:attrNameLst>
                                          <p:attrName>ppt_y</p:attrName>
                                        </p:attrNameLst>
                                      </p:cBhvr>
                                      <p:tavLst>
                                        <p:tav tm="0">
                                          <p:val>
                                            <p:strVal val="#ppt_y"/>
                                          </p:val>
                                        </p:tav>
                                        <p:tav tm="100000">
                                          <p:val>
                                            <p:strVal val="#ppt_y"/>
                                          </p:val>
                                        </p:tav>
                                      </p:tavLst>
                                    </p:anim>
                                  </p:childTnLst>
                                </p:cTn>
                              </p:par>
                            </p:childTnLst>
                          </p:cTn>
                        </p:par>
                        <p:par>
                          <p:cTn id="89" fill="hold">
                            <p:stCondLst>
                              <p:cond delay="3500"/>
                            </p:stCondLst>
                            <p:childTnLst>
                              <p:par>
                                <p:cTn id="90" presetID="49" presetClass="entr" presetSubtype="0" decel="10000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 calcmode="lin" valueType="num">
                                      <p:cBhvr>
                                        <p:cTn id="94" dur="500" fill="hold"/>
                                        <p:tgtEl>
                                          <p:spTgt spid="31"/>
                                        </p:tgtEl>
                                        <p:attrNameLst>
                                          <p:attrName>style.rotation</p:attrName>
                                        </p:attrNameLst>
                                      </p:cBhvr>
                                      <p:tavLst>
                                        <p:tav tm="0">
                                          <p:val>
                                            <p:fltVal val="360"/>
                                          </p:val>
                                        </p:tav>
                                        <p:tav tm="100000">
                                          <p:val>
                                            <p:fltVal val="0"/>
                                          </p:val>
                                        </p:tav>
                                      </p:tavLst>
                                    </p:anim>
                                    <p:animEffect transition="in" filter="fade">
                                      <p:cBhvr>
                                        <p:cTn id="95" dur="500"/>
                                        <p:tgtEl>
                                          <p:spTgt spid="31"/>
                                        </p:tgtEl>
                                      </p:cBhvr>
                                    </p:animEffect>
                                  </p:childTnLst>
                                </p:cTn>
                              </p:par>
                              <p:par>
                                <p:cTn id="96" presetID="49" presetClass="entr" presetSubtype="0" decel="100000"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 calcmode="lin" valueType="num">
                                      <p:cBhvr>
                                        <p:cTn id="100" dur="500" fill="hold"/>
                                        <p:tgtEl>
                                          <p:spTgt spid="42"/>
                                        </p:tgtEl>
                                        <p:attrNameLst>
                                          <p:attrName>style.rotation</p:attrName>
                                        </p:attrNameLst>
                                      </p:cBhvr>
                                      <p:tavLst>
                                        <p:tav tm="0">
                                          <p:val>
                                            <p:fltVal val="360"/>
                                          </p:val>
                                        </p:tav>
                                        <p:tav tm="100000">
                                          <p:val>
                                            <p:fltVal val="0"/>
                                          </p:val>
                                        </p:tav>
                                      </p:tavLst>
                                    </p:anim>
                                    <p:animEffect transition="in" filter="fade">
                                      <p:cBhvr>
                                        <p:cTn id="101" dur="500"/>
                                        <p:tgtEl>
                                          <p:spTgt spid="42"/>
                                        </p:tgtEl>
                                      </p:cBhvr>
                                    </p:animEffect>
                                  </p:childTnLst>
                                </p:cTn>
                              </p:par>
                              <p:par>
                                <p:cTn id="102" presetID="2" presetClass="entr" presetSubtype="8"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0-#ppt_w/2"/>
                                          </p:val>
                                        </p:tav>
                                        <p:tav tm="100000">
                                          <p:val>
                                            <p:strVal val="#ppt_x"/>
                                          </p:val>
                                        </p:tav>
                                      </p:tavLst>
                                    </p:anim>
                                    <p:anim calcmode="lin" valueType="num">
                                      <p:cBhvr additive="base">
                                        <p:cTn id="105" dur="500" fill="hold"/>
                                        <p:tgtEl>
                                          <p:spTgt spid="4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 calcmode="lin" valueType="num">
                                      <p:cBhvr additive="base">
                                        <p:cTn id="108" dur="500" fill="hold"/>
                                        <p:tgtEl>
                                          <p:spTgt spid="50"/>
                                        </p:tgtEl>
                                        <p:attrNameLst>
                                          <p:attrName>ppt_x</p:attrName>
                                        </p:attrNameLst>
                                      </p:cBhvr>
                                      <p:tavLst>
                                        <p:tav tm="0">
                                          <p:val>
                                            <p:strVal val="1+#ppt_w/2"/>
                                          </p:val>
                                        </p:tav>
                                        <p:tav tm="100000">
                                          <p:val>
                                            <p:strVal val="#ppt_x"/>
                                          </p:val>
                                        </p:tav>
                                      </p:tavLst>
                                    </p:anim>
                                    <p:anim calcmode="lin" valueType="num">
                                      <p:cBhvr additive="base">
                                        <p:cTn id="109" dur="500" fill="hold"/>
                                        <p:tgtEl>
                                          <p:spTgt spid="50"/>
                                        </p:tgtEl>
                                        <p:attrNameLst>
                                          <p:attrName>ppt_y</p:attrName>
                                        </p:attrNameLst>
                                      </p:cBhvr>
                                      <p:tavLst>
                                        <p:tav tm="0">
                                          <p:val>
                                            <p:strVal val="#ppt_y"/>
                                          </p:val>
                                        </p:tav>
                                        <p:tav tm="100000">
                                          <p:val>
                                            <p:strVal val="#ppt_y"/>
                                          </p:val>
                                        </p:tav>
                                      </p:tavLst>
                                    </p:anim>
                                  </p:childTnLst>
                                </p:cTn>
                              </p:par>
                            </p:childTnLst>
                          </p:cTn>
                        </p:par>
                        <p:par>
                          <p:cTn id="110" fill="hold">
                            <p:stCondLst>
                              <p:cond delay="4000"/>
                            </p:stCondLst>
                            <p:childTnLst>
                              <p:par>
                                <p:cTn id="111" presetID="42" presetClass="entr" presetSubtype="0"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1000"/>
                                        <p:tgtEl>
                                          <p:spTgt spid="51"/>
                                        </p:tgtEl>
                                      </p:cBhvr>
                                    </p:animEffect>
                                    <p:anim calcmode="lin" valueType="num">
                                      <p:cBhvr>
                                        <p:cTn id="114" dur="1000" fill="hold"/>
                                        <p:tgtEl>
                                          <p:spTgt spid="51"/>
                                        </p:tgtEl>
                                        <p:attrNameLst>
                                          <p:attrName>ppt_x</p:attrName>
                                        </p:attrNameLst>
                                      </p:cBhvr>
                                      <p:tavLst>
                                        <p:tav tm="0">
                                          <p:val>
                                            <p:strVal val="#ppt_x"/>
                                          </p:val>
                                        </p:tav>
                                        <p:tav tm="100000">
                                          <p:val>
                                            <p:strVal val="#ppt_x"/>
                                          </p:val>
                                        </p:tav>
                                      </p:tavLst>
                                    </p:anim>
                                    <p:anim calcmode="lin" valueType="num">
                                      <p:cBhvr>
                                        <p:cTn id="1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3182" y="1731288"/>
            <a:ext cx="10295761" cy="3392589"/>
            <a:chOff x="1003182" y="1731288"/>
            <a:chExt cx="10295761" cy="3392589"/>
          </a:xfrm>
          <a:solidFill>
            <a:srgbClr val="C00000"/>
          </a:solidFill>
        </p:grpSpPr>
        <p:sp>
          <p:nvSpPr>
            <p:cNvPr id="5" name="圆角矩形 4"/>
            <p:cNvSpPr/>
            <p:nvPr/>
          </p:nvSpPr>
          <p:spPr>
            <a:xfrm>
              <a:off x="5320527" y="1731288"/>
              <a:ext cx="1768486"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CHAIRMAN</a:t>
              </a:r>
              <a:endParaRPr lang="zh-CN" altLang="en-US" sz="1100" dirty="0">
                <a:latin typeface="微软雅黑" panose="020B0503020204020204" pitchFamily="34" charset="-122"/>
                <a:ea typeface="微软雅黑" panose="020B0503020204020204" pitchFamily="34" charset="-122"/>
              </a:endParaRPr>
            </a:p>
          </p:txBody>
        </p:sp>
        <p:sp>
          <p:nvSpPr>
            <p:cNvPr id="6" name="圆角矩形 5"/>
            <p:cNvSpPr/>
            <p:nvPr/>
          </p:nvSpPr>
          <p:spPr>
            <a:xfrm>
              <a:off x="7415079" y="2212426"/>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Business Advisor</a:t>
              </a:r>
              <a:endParaRPr lang="zh-CN" altLang="en-US" sz="11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10598" y="4836150"/>
              <a:ext cx="10188345" cy="287727"/>
              <a:chOff x="713812" y="3847031"/>
              <a:chExt cx="7716376" cy="217917"/>
            </a:xfrm>
            <a:grpFill/>
          </p:grpSpPr>
          <p:sp>
            <p:nvSpPr>
              <p:cNvPr id="57" name="圆角矩形 56"/>
              <p:cNvSpPr/>
              <p:nvPr/>
            </p:nvSpPr>
            <p:spPr>
              <a:xfrm>
                <a:off x="7214424"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Proc. Team</a:t>
                </a:r>
                <a:endParaRPr lang="zh-CN" altLang="en-US" sz="1100" dirty="0">
                  <a:latin typeface="微软雅黑" panose="020B0503020204020204" pitchFamily="34" charset="-122"/>
                  <a:ea typeface="微软雅黑" panose="020B0503020204020204" pitchFamily="34" charset="-122"/>
                </a:endParaRPr>
              </a:p>
            </p:txBody>
          </p:sp>
          <p:sp>
            <p:nvSpPr>
              <p:cNvPr id="58" name="圆角矩形 57"/>
              <p:cNvSpPr/>
              <p:nvPr/>
            </p:nvSpPr>
            <p:spPr>
              <a:xfrm>
                <a:off x="5589271"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Logistic Officer</a:t>
                </a:r>
                <a:endParaRPr lang="zh-CN" altLang="en-US" sz="1100" dirty="0">
                  <a:latin typeface="微软雅黑" panose="020B0503020204020204" pitchFamily="34" charset="-122"/>
                  <a:ea typeface="微软雅黑" panose="020B0503020204020204" pitchFamily="34" charset="-122"/>
                </a:endParaRPr>
              </a:p>
            </p:txBody>
          </p:sp>
          <p:sp>
            <p:nvSpPr>
              <p:cNvPr id="59" name="圆角矩形 58"/>
              <p:cNvSpPr/>
              <p:nvPr/>
            </p:nvSpPr>
            <p:spPr>
              <a:xfrm>
                <a:off x="2338965"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Online Marketers</a:t>
                </a:r>
                <a:endParaRPr lang="zh-CN" altLang="en-US" sz="1100" dirty="0">
                  <a:latin typeface="微软雅黑" panose="020B0503020204020204" pitchFamily="34" charset="-122"/>
                  <a:ea typeface="微软雅黑" panose="020B0503020204020204" pitchFamily="34" charset="-122"/>
                </a:endParaRPr>
              </a:p>
            </p:txBody>
          </p:sp>
          <p:sp>
            <p:nvSpPr>
              <p:cNvPr id="60" name="圆角矩形 59"/>
              <p:cNvSpPr/>
              <p:nvPr/>
            </p:nvSpPr>
            <p:spPr>
              <a:xfrm>
                <a:off x="713812"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Administrative</a:t>
                </a:r>
                <a:endParaRPr lang="zh-CN" altLang="en-US" sz="1100"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10598" y="4206979"/>
              <a:ext cx="10188345" cy="287727"/>
              <a:chOff x="713812" y="3370513"/>
              <a:chExt cx="7716376" cy="217917"/>
            </a:xfrm>
            <a:grpFill/>
          </p:grpSpPr>
          <p:sp>
            <p:nvSpPr>
              <p:cNvPr id="52" name="圆角矩形 51"/>
              <p:cNvSpPr/>
              <p:nvPr/>
            </p:nvSpPr>
            <p:spPr>
              <a:xfrm>
                <a:off x="7214424"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Proc. Manager</a:t>
                </a:r>
                <a:endParaRPr lang="zh-CN" altLang="en-US" sz="1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5589271"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Logistic Manager</a:t>
                </a:r>
                <a:endParaRPr lang="zh-CN" altLang="en-US" sz="1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2338965"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Marketing Team</a:t>
                </a:r>
                <a:endParaRPr lang="zh-CN" altLang="en-US" sz="1100" dirty="0">
                  <a:latin typeface="微软雅黑" panose="020B0503020204020204" pitchFamily="34" charset="-122"/>
                  <a:ea typeface="微软雅黑" panose="020B0503020204020204" pitchFamily="34" charset="-122"/>
                </a:endParaRPr>
              </a:p>
            </p:txBody>
          </p:sp>
          <p:sp>
            <p:nvSpPr>
              <p:cNvPr id="55" name="圆角矩形 54"/>
              <p:cNvSpPr/>
              <p:nvPr/>
            </p:nvSpPr>
            <p:spPr>
              <a:xfrm>
                <a:off x="713812"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Finance Manager</a:t>
                </a:r>
                <a:endParaRPr lang="zh-CN" altLang="en-US" sz="1100" dirty="0">
                  <a:latin typeface="微软雅黑" panose="020B0503020204020204" pitchFamily="34" charset="-122"/>
                  <a:ea typeface="微软雅黑" panose="020B0503020204020204" pitchFamily="34" charset="-122"/>
                </a:endParaRPr>
              </a:p>
            </p:txBody>
          </p:sp>
          <p:sp>
            <p:nvSpPr>
              <p:cNvPr id="56" name="圆角矩形 55"/>
              <p:cNvSpPr/>
              <p:nvPr/>
            </p:nvSpPr>
            <p:spPr>
              <a:xfrm>
                <a:off x="3964118"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General Director</a:t>
                </a:r>
                <a:endParaRPr lang="zh-CN" altLang="en-US" sz="1100"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110598" y="3382251"/>
              <a:ext cx="10188345" cy="570393"/>
              <a:chOff x="713812" y="2745888"/>
              <a:chExt cx="7716376" cy="432000"/>
            </a:xfrm>
            <a:grpFill/>
          </p:grpSpPr>
          <p:sp>
            <p:nvSpPr>
              <p:cNvPr id="47" name="圆角矩形 46"/>
              <p:cNvSpPr/>
              <p:nvPr/>
            </p:nvSpPr>
            <p:spPr>
              <a:xfrm>
                <a:off x="7214424"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Procurement</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Department</a:t>
                </a:r>
                <a:endParaRPr lang="zh-CN" altLang="en-US" sz="1100" dirty="0">
                  <a:latin typeface="微软雅黑" panose="020B0503020204020204" pitchFamily="34" charset="-122"/>
                  <a:ea typeface="微软雅黑" panose="020B0503020204020204" pitchFamily="34" charset="-122"/>
                </a:endParaRPr>
              </a:p>
            </p:txBody>
          </p:sp>
          <p:sp>
            <p:nvSpPr>
              <p:cNvPr id="48" name="圆角矩形 47"/>
              <p:cNvSpPr/>
              <p:nvPr/>
            </p:nvSpPr>
            <p:spPr>
              <a:xfrm>
                <a:off x="5589271"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Logistic Services</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Department</a:t>
                </a:r>
                <a:endParaRPr lang="zh-CN" altLang="en-US" sz="1100" dirty="0">
                  <a:latin typeface="微软雅黑" panose="020B0503020204020204" pitchFamily="34" charset="-122"/>
                  <a:ea typeface="微软雅黑" panose="020B0503020204020204" pitchFamily="34" charset="-122"/>
                </a:endParaRPr>
              </a:p>
            </p:txBody>
          </p:sp>
          <p:sp>
            <p:nvSpPr>
              <p:cNvPr id="49" name="圆角矩形 48"/>
              <p:cNvSpPr/>
              <p:nvPr/>
            </p:nvSpPr>
            <p:spPr>
              <a:xfrm>
                <a:off x="2338965"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Marketing &amp;</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Business Dev.</a:t>
                </a:r>
                <a:endParaRPr lang="zh-CN" altLang="en-US" sz="1100" dirty="0">
                  <a:latin typeface="微软雅黑" panose="020B0503020204020204" pitchFamily="34" charset="-122"/>
                  <a:ea typeface="微软雅黑" panose="020B0503020204020204" pitchFamily="34" charset="-122"/>
                </a:endParaRPr>
              </a:p>
            </p:txBody>
          </p:sp>
          <p:sp>
            <p:nvSpPr>
              <p:cNvPr id="50" name="圆角矩形 49"/>
              <p:cNvSpPr/>
              <p:nvPr/>
            </p:nvSpPr>
            <p:spPr>
              <a:xfrm>
                <a:off x="713812"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Finance &amp;</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Administration</a:t>
                </a:r>
                <a:endParaRPr lang="zh-CN" altLang="en-US" sz="1100" dirty="0">
                  <a:latin typeface="微软雅黑" panose="020B0503020204020204" pitchFamily="34" charset="-122"/>
                  <a:ea typeface="微软雅黑" panose="020B0503020204020204" pitchFamily="34" charset="-122"/>
                </a:endParaRPr>
              </a:p>
            </p:txBody>
          </p:sp>
          <p:sp>
            <p:nvSpPr>
              <p:cNvPr id="51" name="圆角矩形 50"/>
              <p:cNvSpPr/>
              <p:nvPr/>
            </p:nvSpPr>
            <p:spPr>
              <a:xfrm>
                <a:off x="3964118"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Domestic/ Internal</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Division</a:t>
                </a:r>
                <a:endParaRPr lang="zh-CN" altLang="en-US" sz="1100" dirty="0">
                  <a:latin typeface="微软雅黑" panose="020B0503020204020204" pitchFamily="34" charset="-122"/>
                  <a:ea typeface="微软雅黑" panose="020B0503020204020204" pitchFamily="34" charset="-122"/>
                </a:endParaRPr>
              </a:p>
            </p:txBody>
          </p:sp>
        </p:grpSp>
        <p:sp>
          <p:nvSpPr>
            <p:cNvPr id="10" name="圆角矩形 9"/>
            <p:cNvSpPr/>
            <p:nvPr/>
          </p:nvSpPr>
          <p:spPr>
            <a:xfrm>
              <a:off x="5402151" y="2693564"/>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General Director</a:t>
              </a:r>
              <a:endParaRPr lang="zh-CN" altLang="en-US" sz="110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204768" y="2019018"/>
              <a:ext cx="0" cy="674546"/>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6204767" y="2356290"/>
              <a:ext cx="1210310" cy="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913217" y="2981289"/>
              <a:ext cx="8583107" cy="400962"/>
              <a:chOff x="1321694" y="2442210"/>
              <a:chExt cx="6500612" cy="303678"/>
            </a:xfrm>
            <a:grpFill/>
          </p:grpSpPr>
          <p:cxnSp>
            <p:nvCxnSpPr>
              <p:cNvPr id="41" name="直接连接符 40"/>
              <p:cNvCxnSpPr/>
              <p:nvPr/>
            </p:nvCxnSpPr>
            <p:spPr>
              <a:xfrm>
                <a:off x="4572000" y="2442210"/>
                <a:ext cx="0" cy="30367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321694"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2946847"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197153"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822306"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321694" y="2606040"/>
                <a:ext cx="650061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003182" y="3667450"/>
              <a:ext cx="8690520" cy="1312565"/>
              <a:chOff x="632460" y="2961888"/>
              <a:chExt cx="6581964" cy="994101"/>
            </a:xfrm>
            <a:grpFill/>
          </p:grpSpPr>
          <p:grpSp>
            <p:nvGrpSpPr>
              <p:cNvPr id="15" name="组合 14"/>
              <p:cNvGrpSpPr/>
              <p:nvPr/>
            </p:nvGrpSpPr>
            <p:grpSpPr>
              <a:xfrm>
                <a:off x="632460" y="2961888"/>
                <a:ext cx="81352" cy="994101"/>
                <a:chOff x="632460" y="2961888"/>
                <a:chExt cx="81352" cy="994101"/>
              </a:xfrm>
              <a:grpFill/>
            </p:grpSpPr>
            <p:cxnSp>
              <p:nvCxnSpPr>
                <p:cNvPr id="37" name="直接连接符 36"/>
                <p:cNvCxnSpPr/>
                <p:nvPr/>
              </p:nvCxnSpPr>
              <p:spPr>
                <a:xfrm flipH="1">
                  <a:off x="632460"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32460"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32460"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32460"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257613" y="2961888"/>
                <a:ext cx="81352" cy="994101"/>
                <a:chOff x="2257613" y="2961888"/>
                <a:chExt cx="81352" cy="994101"/>
              </a:xfrm>
              <a:grpFill/>
            </p:grpSpPr>
            <p:cxnSp>
              <p:nvCxnSpPr>
                <p:cNvPr id="31" name="直接连接符 30"/>
                <p:cNvCxnSpPr/>
                <p:nvPr/>
              </p:nvCxnSpPr>
              <p:spPr>
                <a:xfrm flipH="1">
                  <a:off x="2257613"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257613"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257613"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257613"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882765" y="2961888"/>
                <a:ext cx="81352" cy="523237"/>
                <a:chOff x="3882765" y="2961888"/>
                <a:chExt cx="81352" cy="523237"/>
              </a:xfrm>
              <a:grpFill/>
            </p:grpSpPr>
            <p:cxnSp>
              <p:nvCxnSpPr>
                <p:cNvPr id="28" name="直接连接符 27"/>
                <p:cNvCxnSpPr/>
                <p:nvPr/>
              </p:nvCxnSpPr>
              <p:spPr>
                <a:xfrm flipH="1">
                  <a:off x="3882765"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882765"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82765" y="2961888"/>
                  <a:ext cx="0" cy="523237"/>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507919" y="2961888"/>
                <a:ext cx="81352" cy="994101"/>
                <a:chOff x="5507919" y="2961888"/>
                <a:chExt cx="81352" cy="994101"/>
              </a:xfrm>
              <a:grpFill/>
            </p:grpSpPr>
            <p:cxnSp>
              <p:nvCxnSpPr>
                <p:cNvPr id="24" name="直接连接符 23"/>
                <p:cNvCxnSpPr/>
                <p:nvPr/>
              </p:nvCxnSpPr>
              <p:spPr>
                <a:xfrm flipH="1">
                  <a:off x="5507919"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507919"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507919"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07919"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7133072" y="2961888"/>
                <a:ext cx="81352" cy="994101"/>
                <a:chOff x="7133072" y="2961888"/>
                <a:chExt cx="81352" cy="994101"/>
              </a:xfrm>
              <a:grpFill/>
            </p:grpSpPr>
            <p:cxnSp>
              <p:nvCxnSpPr>
                <p:cNvPr id="20" name="直接连接符 19"/>
                <p:cNvCxnSpPr/>
                <p:nvPr/>
              </p:nvCxnSpPr>
              <p:spPr>
                <a:xfrm flipH="1">
                  <a:off x="7133072"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133072"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133072"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133072"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1"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grpSp>
        <p:nvGrpSpPr>
          <p:cNvPr id="38" name="组合 37"/>
          <p:cNvGrpSpPr/>
          <p:nvPr/>
        </p:nvGrpSpPr>
        <p:grpSpPr>
          <a:xfrm>
            <a:off x="978694" y="2229348"/>
            <a:ext cx="747712" cy="1169194"/>
            <a:chOff x="978694" y="2778919"/>
            <a:chExt cx="747712" cy="1169194"/>
          </a:xfrm>
        </p:grpSpPr>
        <p:sp>
          <p:nvSpPr>
            <p:cNvPr id="39" name="圆角矩形 38"/>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0" name="组合 39"/>
            <p:cNvGrpSpPr/>
            <p:nvPr/>
          </p:nvGrpSpPr>
          <p:grpSpPr>
            <a:xfrm>
              <a:off x="1038225" y="2778919"/>
              <a:ext cx="628650" cy="216694"/>
              <a:chOff x="1038225" y="2778919"/>
              <a:chExt cx="628650" cy="216694"/>
            </a:xfrm>
          </p:grpSpPr>
          <p:sp>
            <p:nvSpPr>
              <p:cNvPr id="45" name="圆角矩形 44"/>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8" name="圆角矩形 47"/>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1" name="同侧圆角矩形 40"/>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2" name="圆角矩形 41"/>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3" name="圆角矩形 42"/>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4" name="圆角矩形 43"/>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1895475" y="2608331"/>
            <a:ext cx="492922" cy="790209"/>
            <a:chOff x="1895475" y="3157902"/>
            <a:chExt cx="492922" cy="790209"/>
          </a:xfrm>
        </p:grpSpPr>
        <p:sp>
          <p:nvSpPr>
            <p:cNvPr id="54" name="同侧圆角矩形 53"/>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5" name="组合 54"/>
            <p:cNvGrpSpPr/>
            <p:nvPr/>
          </p:nvGrpSpPr>
          <p:grpSpPr>
            <a:xfrm>
              <a:off x="1895475" y="3157902"/>
              <a:ext cx="492922" cy="182220"/>
              <a:chOff x="1895475" y="3157902"/>
              <a:chExt cx="492922" cy="182220"/>
            </a:xfrm>
          </p:grpSpPr>
          <p:sp>
            <p:nvSpPr>
              <p:cNvPr id="56" name="圆角矩形 55"/>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圆角矩形 56"/>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圆角矩形 57"/>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9" name="圆角矩形 58"/>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3621880" y="2234110"/>
            <a:ext cx="485775" cy="1145380"/>
            <a:chOff x="3621880" y="2783681"/>
            <a:chExt cx="485775" cy="1145380"/>
          </a:xfrm>
        </p:grpSpPr>
        <p:sp>
          <p:nvSpPr>
            <p:cNvPr id="64" name="圆角矩形 63"/>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5" name="组合 64"/>
            <p:cNvGrpSpPr/>
            <p:nvPr/>
          </p:nvGrpSpPr>
          <p:grpSpPr>
            <a:xfrm>
              <a:off x="3667125" y="2783681"/>
              <a:ext cx="397669" cy="182220"/>
              <a:chOff x="3667125" y="2783681"/>
              <a:chExt cx="397669" cy="182220"/>
            </a:xfrm>
          </p:grpSpPr>
          <p:sp>
            <p:nvSpPr>
              <p:cNvPr id="76" name="圆角矩形 75"/>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圆角矩形 76"/>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圆角矩形 77"/>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9" name="圆角矩形 78"/>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6" name="矩形 65"/>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7" name="同侧圆角矩形 66"/>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椭圆 67"/>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9" name="椭圆 68"/>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椭圆 69"/>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2" name="组合 81"/>
          <p:cNvGrpSpPr/>
          <p:nvPr/>
        </p:nvGrpSpPr>
        <p:grpSpPr>
          <a:xfrm>
            <a:off x="4231480" y="2234110"/>
            <a:ext cx="485775" cy="1145380"/>
            <a:chOff x="4231480" y="2783681"/>
            <a:chExt cx="485775" cy="1145380"/>
          </a:xfrm>
        </p:grpSpPr>
        <p:sp>
          <p:nvSpPr>
            <p:cNvPr id="83" name="圆角矩形 82"/>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4" name="组合 83"/>
            <p:cNvGrpSpPr/>
            <p:nvPr/>
          </p:nvGrpSpPr>
          <p:grpSpPr>
            <a:xfrm>
              <a:off x="4276725" y="2783681"/>
              <a:ext cx="397669" cy="182220"/>
              <a:chOff x="4276725" y="2783681"/>
              <a:chExt cx="397669" cy="182220"/>
            </a:xfrm>
          </p:grpSpPr>
          <p:sp>
            <p:nvSpPr>
              <p:cNvPr id="95" name="圆角矩形 94"/>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圆角矩形 95"/>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圆角矩形 96"/>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8" name="圆角矩形 97"/>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5" name="矩形 84"/>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6" name="同侧圆角矩形 85"/>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7" name="椭圆 86"/>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8" name="椭圆 87"/>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椭圆 88"/>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1" name="组合 100"/>
          <p:cNvGrpSpPr/>
          <p:nvPr/>
        </p:nvGrpSpPr>
        <p:grpSpPr>
          <a:xfrm>
            <a:off x="4888990" y="2212679"/>
            <a:ext cx="745049" cy="1185862"/>
            <a:chOff x="4888990" y="2762250"/>
            <a:chExt cx="745049" cy="1185862"/>
          </a:xfrm>
        </p:grpSpPr>
        <p:sp>
          <p:nvSpPr>
            <p:cNvPr id="102" name="圆角矩形 101"/>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3" name="组合 102"/>
            <p:cNvGrpSpPr/>
            <p:nvPr/>
          </p:nvGrpSpPr>
          <p:grpSpPr>
            <a:xfrm>
              <a:off x="5014672" y="2873378"/>
              <a:ext cx="497203" cy="963607"/>
              <a:chOff x="5014672" y="2873378"/>
              <a:chExt cx="497203" cy="963607"/>
            </a:xfrm>
          </p:grpSpPr>
          <p:sp>
            <p:nvSpPr>
              <p:cNvPr id="105" name="椭圆 104"/>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6" name="椭圆 105"/>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7" name="椭圆 106"/>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8" name="椭圆 107"/>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4" name="直接连接符 103"/>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3" name="组合 112"/>
          <p:cNvGrpSpPr/>
          <p:nvPr/>
        </p:nvGrpSpPr>
        <p:grpSpPr>
          <a:xfrm>
            <a:off x="2558663" y="1995985"/>
            <a:ext cx="928190" cy="1408951"/>
            <a:chOff x="2558663" y="2545556"/>
            <a:chExt cx="928190" cy="1408951"/>
          </a:xfrm>
        </p:grpSpPr>
        <p:grpSp>
          <p:nvGrpSpPr>
            <p:cNvPr id="114" name="组合 113"/>
            <p:cNvGrpSpPr/>
            <p:nvPr/>
          </p:nvGrpSpPr>
          <p:grpSpPr>
            <a:xfrm>
              <a:off x="2558663" y="2545556"/>
              <a:ext cx="928190" cy="1408951"/>
              <a:chOff x="2558663" y="2545556"/>
              <a:chExt cx="928190" cy="1408951"/>
            </a:xfrm>
          </p:grpSpPr>
          <p:sp>
            <p:nvSpPr>
              <p:cNvPr id="119"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0" name="组合 119"/>
              <p:cNvGrpSpPr/>
              <p:nvPr/>
            </p:nvGrpSpPr>
            <p:grpSpPr>
              <a:xfrm>
                <a:off x="2708433" y="2545556"/>
                <a:ext cx="628650" cy="216694"/>
                <a:chOff x="2707339" y="2545556"/>
                <a:chExt cx="628650" cy="216694"/>
              </a:xfrm>
            </p:grpSpPr>
            <p:sp>
              <p:nvSpPr>
                <p:cNvPr id="121" name="圆角矩形 120"/>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圆角矩形 121"/>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4" name="圆角矩形 123"/>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5" name="同侧圆角矩形 114"/>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圆角矩形 115"/>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圆角矩形 116"/>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8" name="圆角矩形 117"/>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29" name="组合 128"/>
          <p:cNvGrpSpPr/>
          <p:nvPr/>
        </p:nvGrpSpPr>
        <p:grpSpPr>
          <a:xfrm>
            <a:off x="1895475" y="1697724"/>
            <a:ext cx="492922" cy="790209"/>
            <a:chOff x="1895475" y="3157902"/>
            <a:chExt cx="492922" cy="790209"/>
          </a:xfrm>
        </p:grpSpPr>
        <p:sp>
          <p:nvSpPr>
            <p:cNvPr id="130" name="同侧圆角矩形 129"/>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1" name="组合 130"/>
            <p:cNvGrpSpPr/>
            <p:nvPr/>
          </p:nvGrpSpPr>
          <p:grpSpPr>
            <a:xfrm>
              <a:off x="1895475" y="3157902"/>
              <a:ext cx="492922" cy="182220"/>
              <a:chOff x="1895475" y="3157902"/>
              <a:chExt cx="492922" cy="182220"/>
            </a:xfrm>
          </p:grpSpPr>
          <p:sp>
            <p:nvSpPr>
              <p:cNvPr id="132" name="圆角矩形 131"/>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3" name="圆角矩形 132"/>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4" name="圆角矩形 133"/>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5" name="圆角矩形 134"/>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39" name="矩形 138"/>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0" name="组合 139"/>
          <p:cNvGrpSpPr/>
          <p:nvPr/>
        </p:nvGrpSpPr>
        <p:grpSpPr>
          <a:xfrm>
            <a:off x="950775" y="4970539"/>
            <a:ext cx="4655344" cy="808275"/>
            <a:chOff x="950775" y="4970539"/>
            <a:chExt cx="4655344" cy="808275"/>
          </a:xfrm>
        </p:grpSpPr>
        <p:sp>
          <p:nvSpPr>
            <p:cNvPr id="141" name="矩形 140"/>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2" name="组合 141"/>
            <p:cNvGrpSpPr/>
            <p:nvPr/>
          </p:nvGrpSpPr>
          <p:grpSpPr>
            <a:xfrm>
              <a:off x="950775" y="4971094"/>
              <a:ext cx="807720" cy="807720"/>
              <a:chOff x="6386299" y="3825240"/>
              <a:chExt cx="807720" cy="807720"/>
            </a:xfrm>
          </p:grpSpPr>
          <p:sp>
            <p:nvSpPr>
              <p:cNvPr id="143" name="椭圆 142"/>
              <p:cNvSpPr/>
              <p:nvPr/>
            </p:nvSpPr>
            <p:spPr>
              <a:xfrm>
                <a:off x="6386299" y="3825240"/>
                <a:ext cx="807720" cy="807720"/>
              </a:xfrm>
              <a:prstGeom prst="ellipse">
                <a:avLst/>
              </a:prstGeom>
              <a:solidFill>
                <a:srgbClr val="C000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4" name="矩形 143"/>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5" name="组合 144"/>
          <p:cNvGrpSpPr/>
          <p:nvPr/>
        </p:nvGrpSpPr>
        <p:grpSpPr>
          <a:xfrm>
            <a:off x="950775" y="3828045"/>
            <a:ext cx="4655344" cy="807720"/>
            <a:chOff x="950775" y="3828045"/>
            <a:chExt cx="4655344" cy="807720"/>
          </a:xfrm>
        </p:grpSpPr>
        <p:sp>
          <p:nvSpPr>
            <p:cNvPr id="146" name="矩形 145"/>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7" name="组合 146"/>
            <p:cNvGrpSpPr/>
            <p:nvPr/>
          </p:nvGrpSpPr>
          <p:grpSpPr>
            <a:xfrm>
              <a:off x="950775" y="3828045"/>
              <a:ext cx="807720" cy="807720"/>
              <a:chOff x="6386299" y="3825240"/>
              <a:chExt cx="807720" cy="807720"/>
            </a:xfrm>
          </p:grpSpPr>
          <p:sp>
            <p:nvSpPr>
              <p:cNvPr id="148" name="椭圆 147"/>
              <p:cNvSpPr/>
              <p:nvPr/>
            </p:nvSpPr>
            <p:spPr>
              <a:xfrm>
                <a:off x="6386299" y="3825240"/>
                <a:ext cx="807720" cy="807720"/>
              </a:xfrm>
              <a:prstGeom prst="ellipse">
                <a:avLst/>
              </a:prstGeom>
              <a:solidFill>
                <a:srgbClr val="F23C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9" name="矩形 148"/>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0" name="组合 149"/>
          <p:cNvGrpSpPr/>
          <p:nvPr/>
        </p:nvGrpSpPr>
        <p:grpSpPr>
          <a:xfrm>
            <a:off x="6423027" y="4970539"/>
            <a:ext cx="4655344" cy="808275"/>
            <a:chOff x="6423027" y="4970539"/>
            <a:chExt cx="4655344" cy="808275"/>
          </a:xfrm>
        </p:grpSpPr>
        <p:sp>
          <p:nvSpPr>
            <p:cNvPr id="151" name="矩形 150"/>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2" name="组合 151"/>
            <p:cNvGrpSpPr/>
            <p:nvPr/>
          </p:nvGrpSpPr>
          <p:grpSpPr>
            <a:xfrm>
              <a:off x="6423027" y="4971094"/>
              <a:ext cx="807720" cy="807720"/>
              <a:chOff x="6386299" y="3825240"/>
              <a:chExt cx="807720" cy="807720"/>
            </a:xfrm>
          </p:grpSpPr>
          <p:sp>
            <p:nvSpPr>
              <p:cNvPr id="153" name="椭圆 152"/>
              <p:cNvSpPr/>
              <p:nvPr/>
            </p:nvSpPr>
            <p:spPr>
              <a:xfrm>
                <a:off x="6386299" y="3825240"/>
                <a:ext cx="807720" cy="807720"/>
              </a:xfrm>
              <a:prstGeom prst="ellipse">
                <a:avLst/>
              </a:prstGeom>
              <a:solidFill>
                <a:srgbClr val="F23C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4" name="矩形 153"/>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5" name="组合 154"/>
          <p:cNvGrpSpPr/>
          <p:nvPr/>
        </p:nvGrpSpPr>
        <p:grpSpPr>
          <a:xfrm>
            <a:off x="6423027" y="3828045"/>
            <a:ext cx="4655344" cy="807720"/>
            <a:chOff x="6423027" y="3828045"/>
            <a:chExt cx="4655344" cy="807720"/>
          </a:xfrm>
        </p:grpSpPr>
        <p:sp>
          <p:nvSpPr>
            <p:cNvPr id="156" name="矩形 155"/>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7" name="组合 156"/>
            <p:cNvGrpSpPr/>
            <p:nvPr/>
          </p:nvGrpSpPr>
          <p:grpSpPr>
            <a:xfrm>
              <a:off x="6423027" y="3828045"/>
              <a:ext cx="807720" cy="807720"/>
              <a:chOff x="6386299" y="3825240"/>
              <a:chExt cx="807720" cy="807720"/>
            </a:xfrm>
          </p:grpSpPr>
          <p:sp>
            <p:nvSpPr>
              <p:cNvPr id="158" name="椭圆 157"/>
              <p:cNvSpPr/>
              <p:nvPr/>
            </p:nvSpPr>
            <p:spPr>
              <a:xfrm>
                <a:off x="6386299" y="3825240"/>
                <a:ext cx="807720" cy="807720"/>
              </a:xfrm>
              <a:prstGeom prst="ellipse">
                <a:avLst/>
              </a:prstGeom>
              <a:solidFill>
                <a:srgbClr val="C000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9" name="矩形 158"/>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900" decel="100000" fill="hold"/>
                                        <p:tgtEl>
                                          <p:spTgt spid="3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30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1000"/>
                                        <p:tgtEl>
                                          <p:spTgt spid="129"/>
                                        </p:tgtEl>
                                      </p:cBhvr>
                                    </p:animEffect>
                                    <p:anim calcmode="lin" valueType="num">
                                      <p:cBhvr>
                                        <p:cTn id="18" dur="1000" fill="hold"/>
                                        <p:tgtEl>
                                          <p:spTgt spid="129"/>
                                        </p:tgtEl>
                                        <p:attrNameLst>
                                          <p:attrName>ppt_x</p:attrName>
                                        </p:attrNameLst>
                                      </p:cBhvr>
                                      <p:tavLst>
                                        <p:tav tm="0">
                                          <p:val>
                                            <p:strVal val="#ppt_x"/>
                                          </p:val>
                                        </p:tav>
                                        <p:tav tm="100000">
                                          <p:val>
                                            <p:strVal val="#ppt_x"/>
                                          </p:val>
                                        </p:tav>
                                      </p:tavLst>
                                    </p:anim>
                                    <p:anim calcmode="lin" valueType="num">
                                      <p:cBhvr>
                                        <p:cTn id="19" dur="900" decel="100000" fill="hold"/>
                                        <p:tgtEl>
                                          <p:spTgt spid="12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6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900" decel="100000" fill="hold"/>
                                        <p:tgtEl>
                                          <p:spTgt spid="5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90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900" decel="100000" fill="hold"/>
                                        <p:tgtEl>
                                          <p:spTgt spid="1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20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900" decel="100000" fill="hold"/>
                                        <p:tgtEl>
                                          <p:spTgt spid="6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1000"/>
                                        <p:tgtEl>
                                          <p:spTgt spid="82"/>
                                        </p:tgtEl>
                                      </p:cBhvr>
                                    </p:animEffect>
                                    <p:anim calcmode="lin" valueType="num">
                                      <p:cBhvr>
                                        <p:cTn id="42" dur="1000" fill="hold"/>
                                        <p:tgtEl>
                                          <p:spTgt spid="82"/>
                                        </p:tgtEl>
                                        <p:attrNameLst>
                                          <p:attrName>ppt_x</p:attrName>
                                        </p:attrNameLst>
                                      </p:cBhvr>
                                      <p:tavLst>
                                        <p:tav tm="0">
                                          <p:val>
                                            <p:strVal val="#ppt_x"/>
                                          </p:val>
                                        </p:tav>
                                        <p:tav tm="100000">
                                          <p:val>
                                            <p:strVal val="#ppt_x"/>
                                          </p:val>
                                        </p:tav>
                                      </p:tavLst>
                                    </p:anim>
                                    <p:anim calcmode="lin" valueType="num">
                                      <p:cBhvr>
                                        <p:cTn id="43" dur="900" decel="100000" fill="hold"/>
                                        <p:tgtEl>
                                          <p:spTgt spid="8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8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anim calcmode="lin" valueType="num">
                                      <p:cBhvr>
                                        <p:cTn id="48" dur="1000" fill="hold"/>
                                        <p:tgtEl>
                                          <p:spTgt spid="101"/>
                                        </p:tgtEl>
                                        <p:attrNameLst>
                                          <p:attrName>ppt_x</p:attrName>
                                        </p:attrNameLst>
                                      </p:cBhvr>
                                      <p:tavLst>
                                        <p:tav tm="0">
                                          <p:val>
                                            <p:strVal val="#ppt_x"/>
                                          </p:val>
                                        </p:tav>
                                        <p:tav tm="100000">
                                          <p:val>
                                            <p:strVal val="#ppt_x"/>
                                          </p:val>
                                        </p:tav>
                                      </p:tavLst>
                                    </p:anim>
                                    <p:anim calcmode="lin" valueType="num">
                                      <p:cBhvr>
                                        <p:cTn id="49" dur="900" decel="100000" fill="hold"/>
                                        <p:tgtEl>
                                          <p:spTgt spid="10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139"/>
                                        </p:tgtEl>
                                        <p:attrNameLst>
                                          <p:attrName>style.visibility</p:attrName>
                                        </p:attrNameLst>
                                      </p:cBhvr>
                                      <p:to>
                                        <p:strVal val="visible"/>
                                      </p:to>
                                    </p:set>
                                    <p:anim calcmode="lin" valueType="num">
                                      <p:cBhvr additive="base">
                                        <p:cTn id="54" dur="500" fill="hold"/>
                                        <p:tgtEl>
                                          <p:spTgt spid="139"/>
                                        </p:tgtEl>
                                        <p:attrNameLst>
                                          <p:attrName>ppt_x</p:attrName>
                                        </p:attrNameLst>
                                      </p:cBhvr>
                                      <p:tavLst>
                                        <p:tav tm="0">
                                          <p:val>
                                            <p:strVal val="1+#ppt_w/2"/>
                                          </p:val>
                                        </p:tav>
                                        <p:tav tm="100000">
                                          <p:val>
                                            <p:strVal val="#ppt_x"/>
                                          </p:val>
                                        </p:tav>
                                      </p:tavLst>
                                    </p:anim>
                                    <p:anim calcmode="lin" valueType="num">
                                      <p:cBhvr additive="base">
                                        <p:cTn id="55" dur="500" fill="hold"/>
                                        <p:tgtEl>
                                          <p:spTgt spid="13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37" presetClass="entr" presetSubtype="0" fill="hold" nodeType="after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fade">
                                      <p:cBhvr>
                                        <p:cTn id="59" dur="1000"/>
                                        <p:tgtEl>
                                          <p:spTgt spid="145"/>
                                        </p:tgtEl>
                                      </p:cBhvr>
                                    </p:animEffect>
                                    <p:anim calcmode="lin" valueType="num">
                                      <p:cBhvr>
                                        <p:cTn id="60" dur="1000" fill="hold"/>
                                        <p:tgtEl>
                                          <p:spTgt spid="145"/>
                                        </p:tgtEl>
                                        <p:attrNameLst>
                                          <p:attrName>ppt_x</p:attrName>
                                        </p:attrNameLst>
                                      </p:cBhvr>
                                      <p:tavLst>
                                        <p:tav tm="0">
                                          <p:val>
                                            <p:strVal val="#ppt_x"/>
                                          </p:val>
                                        </p:tav>
                                        <p:tav tm="100000">
                                          <p:val>
                                            <p:strVal val="#ppt_x"/>
                                          </p:val>
                                        </p:tav>
                                      </p:tavLst>
                                    </p:anim>
                                    <p:anim calcmode="lin" valueType="num">
                                      <p:cBhvr>
                                        <p:cTn id="61" dur="900" decel="100000" fill="hold"/>
                                        <p:tgtEl>
                                          <p:spTgt spid="14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500"/>
                                  </p:stCondLst>
                                  <p:childTnLst>
                                    <p:set>
                                      <p:cBhvr>
                                        <p:cTn id="64" dur="1" fill="hold">
                                          <p:stCondLst>
                                            <p:cond delay="0"/>
                                          </p:stCondLst>
                                        </p:cTn>
                                        <p:tgtEl>
                                          <p:spTgt spid="155"/>
                                        </p:tgtEl>
                                        <p:attrNameLst>
                                          <p:attrName>style.visibility</p:attrName>
                                        </p:attrNameLst>
                                      </p:cBhvr>
                                      <p:to>
                                        <p:strVal val="visible"/>
                                      </p:to>
                                    </p:set>
                                    <p:animEffect transition="in" filter="fade">
                                      <p:cBhvr>
                                        <p:cTn id="65" dur="1000"/>
                                        <p:tgtEl>
                                          <p:spTgt spid="155"/>
                                        </p:tgtEl>
                                      </p:cBhvr>
                                    </p:animEffect>
                                    <p:anim calcmode="lin" valueType="num">
                                      <p:cBhvr>
                                        <p:cTn id="66" dur="1000" fill="hold"/>
                                        <p:tgtEl>
                                          <p:spTgt spid="155"/>
                                        </p:tgtEl>
                                        <p:attrNameLst>
                                          <p:attrName>ppt_x</p:attrName>
                                        </p:attrNameLst>
                                      </p:cBhvr>
                                      <p:tavLst>
                                        <p:tav tm="0">
                                          <p:val>
                                            <p:strVal val="#ppt_x"/>
                                          </p:val>
                                        </p:tav>
                                        <p:tav tm="100000">
                                          <p:val>
                                            <p:strVal val="#ppt_x"/>
                                          </p:val>
                                        </p:tav>
                                      </p:tavLst>
                                    </p:anim>
                                    <p:anim calcmode="lin" valueType="num">
                                      <p:cBhvr>
                                        <p:cTn id="67" dur="900" decel="100000" fill="hold"/>
                                        <p:tgtEl>
                                          <p:spTgt spid="15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55"/>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100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1000"/>
                                        <p:tgtEl>
                                          <p:spTgt spid="140"/>
                                        </p:tgtEl>
                                      </p:cBhvr>
                                    </p:animEffect>
                                    <p:anim calcmode="lin" valueType="num">
                                      <p:cBhvr>
                                        <p:cTn id="72" dur="1000" fill="hold"/>
                                        <p:tgtEl>
                                          <p:spTgt spid="140"/>
                                        </p:tgtEl>
                                        <p:attrNameLst>
                                          <p:attrName>ppt_x</p:attrName>
                                        </p:attrNameLst>
                                      </p:cBhvr>
                                      <p:tavLst>
                                        <p:tav tm="0">
                                          <p:val>
                                            <p:strVal val="#ppt_x"/>
                                          </p:val>
                                        </p:tav>
                                        <p:tav tm="100000">
                                          <p:val>
                                            <p:strVal val="#ppt_x"/>
                                          </p:val>
                                        </p:tav>
                                      </p:tavLst>
                                    </p:anim>
                                    <p:anim calcmode="lin" valueType="num">
                                      <p:cBhvr>
                                        <p:cTn id="73" dur="900" decel="100000" fill="hold"/>
                                        <p:tgtEl>
                                          <p:spTgt spid="14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150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1000"/>
                                        <p:tgtEl>
                                          <p:spTgt spid="150"/>
                                        </p:tgtEl>
                                      </p:cBhvr>
                                    </p:animEffect>
                                    <p:anim calcmode="lin" valueType="num">
                                      <p:cBhvr>
                                        <p:cTn id="78" dur="1000" fill="hold"/>
                                        <p:tgtEl>
                                          <p:spTgt spid="150"/>
                                        </p:tgtEl>
                                        <p:attrNameLst>
                                          <p:attrName>ppt_x</p:attrName>
                                        </p:attrNameLst>
                                      </p:cBhvr>
                                      <p:tavLst>
                                        <p:tav tm="0">
                                          <p:val>
                                            <p:strVal val="#ppt_x"/>
                                          </p:val>
                                        </p:tav>
                                        <p:tav tm="100000">
                                          <p:val>
                                            <p:strVal val="#ppt_x"/>
                                          </p:val>
                                        </p:tav>
                                      </p:tavLst>
                                    </p:anim>
                                    <p:anim calcmode="lin" valueType="num">
                                      <p:cBhvr>
                                        <p:cTn id="79" dur="900" decel="100000" fill="hold"/>
                                        <p:tgtEl>
                                          <p:spTgt spid="15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411793" y="1260907"/>
            <a:ext cx="1619608" cy="1619590"/>
            <a:chOff x="6152330" y="1122184"/>
            <a:chExt cx="1872208" cy="1872189"/>
          </a:xfrm>
        </p:grpSpPr>
        <p:grpSp>
          <p:nvGrpSpPr>
            <p:cNvPr id="22" name="组合 21"/>
            <p:cNvGrpSpPr/>
            <p:nvPr/>
          </p:nvGrpSpPr>
          <p:grpSpPr>
            <a:xfrm>
              <a:off x="6152330" y="1122184"/>
              <a:ext cx="1872208" cy="1872189"/>
              <a:chOff x="1517330" y="1125257"/>
              <a:chExt cx="2204282" cy="2204282"/>
            </a:xfrm>
          </p:grpSpPr>
          <p:sp>
            <p:nvSpPr>
              <p:cNvPr id="24" name="椭圆 2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椭圆 2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3" name="任意多边形 22"/>
            <p:cNvSpPr/>
            <p:nvPr/>
          </p:nvSpPr>
          <p:spPr bwMode="auto">
            <a:xfrm>
              <a:off x="6614884" y="1646166"/>
              <a:ext cx="947100" cy="824225"/>
            </a:xfrm>
            <a:custGeom>
              <a:avLst/>
              <a:gdLst>
                <a:gd name="connsiteX0" fmla="*/ 5202238 w 7880351"/>
                <a:gd name="connsiteY0" fmla="*/ 4306888 h 6858000"/>
                <a:gd name="connsiteX1" fmla="*/ 7473951 w 7880351"/>
                <a:gd name="connsiteY1" fmla="*/ 4306888 h 6858000"/>
                <a:gd name="connsiteX2" fmla="*/ 7494589 w 7880351"/>
                <a:gd name="connsiteY2" fmla="*/ 4306888 h 6858000"/>
                <a:gd name="connsiteX3" fmla="*/ 7516020 w 7880351"/>
                <a:gd name="connsiteY3" fmla="*/ 4308475 h 6858000"/>
                <a:gd name="connsiteX4" fmla="*/ 7535863 w 7880351"/>
                <a:gd name="connsiteY4" fmla="*/ 4311648 h 6858000"/>
                <a:gd name="connsiteX5" fmla="*/ 7556501 w 7880351"/>
                <a:gd name="connsiteY5" fmla="*/ 4314821 h 6858000"/>
                <a:gd name="connsiteX6" fmla="*/ 7574757 w 7880351"/>
                <a:gd name="connsiteY6" fmla="*/ 4319581 h 6858000"/>
                <a:gd name="connsiteX7" fmla="*/ 7595395 w 7880351"/>
                <a:gd name="connsiteY7" fmla="*/ 4323548 h 6858000"/>
                <a:gd name="connsiteX8" fmla="*/ 7613651 w 7880351"/>
                <a:gd name="connsiteY8" fmla="*/ 4329894 h 6858000"/>
                <a:gd name="connsiteX9" fmla="*/ 7631907 w 7880351"/>
                <a:gd name="connsiteY9" fmla="*/ 4337828 h 6858000"/>
                <a:gd name="connsiteX10" fmla="*/ 7650957 w 7880351"/>
                <a:gd name="connsiteY10" fmla="*/ 4345761 h 6858000"/>
                <a:gd name="connsiteX11" fmla="*/ 7667626 w 7880351"/>
                <a:gd name="connsiteY11" fmla="*/ 4354487 h 6858000"/>
                <a:gd name="connsiteX12" fmla="*/ 7685089 w 7880351"/>
                <a:gd name="connsiteY12" fmla="*/ 4365594 h 6858000"/>
                <a:gd name="connsiteX13" fmla="*/ 7701757 w 7880351"/>
                <a:gd name="connsiteY13" fmla="*/ 4375113 h 6858000"/>
                <a:gd name="connsiteX14" fmla="*/ 7717632 w 7880351"/>
                <a:gd name="connsiteY14" fmla="*/ 4387013 h 6858000"/>
                <a:gd name="connsiteX15" fmla="*/ 7732713 w 7880351"/>
                <a:gd name="connsiteY15" fmla="*/ 4399706 h 6858000"/>
                <a:gd name="connsiteX16" fmla="*/ 7747001 w 7880351"/>
                <a:gd name="connsiteY16" fmla="*/ 4412399 h 6858000"/>
                <a:gd name="connsiteX17" fmla="*/ 7761289 w 7880351"/>
                <a:gd name="connsiteY17" fmla="*/ 4424299 h 6858000"/>
                <a:gd name="connsiteX18" fmla="*/ 7774782 w 7880351"/>
                <a:gd name="connsiteY18" fmla="*/ 4440165 h 6858000"/>
                <a:gd name="connsiteX19" fmla="*/ 7787482 w 7880351"/>
                <a:gd name="connsiteY19" fmla="*/ 4454445 h 6858000"/>
                <a:gd name="connsiteX20" fmla="*/ 7799389 w 7880351"/>
                <a:gd name="connsiteY20" fmla="*/ 4469518 h 6858000"/>
                <a:gd name="connsiteX21" fmla="*/ 7810501 w 7880351"/>
                <a:gd name="connsiteY21" fmla="*/ 4485384 h 6858000"/>
                <a:gd name="connsiteX22" fmla="*/ 7821613 w 7880351"/>
                <a:gd name="connsiteY22" fmla="*/ 4502044 h 6858000"/>
                <a:gd name="connsiteX23" fmla="*/ 7831932 w 7880351"/>
                <a:gd name="connsiteY23" fmla="*/ 4519497 h 6858000"/>
                <a:gd name="connsiteX24" fmla="*/ 7839870 w 7880351"/>
                <a:gd name="connsiteY24" fmla="*/ 4536157 h 6858000"/>
                <a:gd name="connsiteX25" fmla="*/ 7849395 w 7880351"/>
                <a:gd name="connsiteY25" fmla="*/ 4555196 h 6858000"/>
                <a:gd name="connsiteX26" fmla="*/ 7855745 w 7880351"/>
                <a:gd name="connsiteY26" fmla="*/ 4573442 h 6858000"/>
                <a:gd name="connsiteX27" fmla="*/ 7862095 w 7880351"/>
                <a:gd name="connsiteY27" fmla="*/ 4591689 h 6858000"/>
                <a:gd name="connsiteX28" fmla="*/ 7867651 w 7880351"/>
                <a:gd name="connsiteY28" fmla="*/ 4612315 h 6858000"/>
                <a:gd name="connsiteX29" fmla="*/ 7872413 w 7880351"/>
                <a:gd name="connsiteY29" fmla="*/ 4630561 h 6858000"/>
                <a:gd name="connsiteX30" fmla="*/ 7875589 w 7880351"/>
                <a:gd name="connsiteY30" fmla="*/ 4651187 h 6858000"/>
                <a:gd name="connsiteX31" fmla="*/ 7878763 w 7880351"/>
                <a:gd name="connsiteY31" fmla="*/ 4671020 h 6858000"/>
                <a:gd name="connsiteX32" fmla="*/ 7880351 w 7880351"/>
                <a:gd name="connsiteY32" fmla="*/ 4692440 h 6858000"/>
                <a:gd name="connsiteX33" fmla="*/ 7880351 w 7880351"/>
                <a:gd name="connsiteY33" fmla="*/ 4713066 h 6858000"/>
                <a:gd name="connsiteX34" fmla="*/ 7880351 w 7880351"/>
                <a:gd name="connsiteY34" fmla="*/ 5756276 h 6858000"/>
                <a:gd name="connsiteX35" fmla="*/ 7260432 w 7880351"/>
                <a:gd name="connsiteY35" fmla="*/ 5756276 h 6858000"/>
                <a:gd name="connsiteX36" fmla="*/ 7260432 w 7880351"/>
                <a:gd name="connsiteY36" fmla="*/ 5154943 h 6858000"/>
                <a:gd name="connsiteX37" fmla="*/ 7258845 w 7880351"/>
                <a:gd name="connsiteY37" fmla="*/ 5131143 h 6858000"/>
                <a:gd name="connsiteX38" fmla="*/ 7255670 w 7880351"/>
                <a:gd name="connsiteY38" fmla="*/ 5109724 h 6858000"/>
                <a:gd name="connsiteX39" fmla="*/ 7250907 w 7880351"/>
                <a:gd name="connsiteY39" fmla="*/ 5086718 h 6858000"/>
                <a:gd name="connsiteX40" fmla="*/ 7242970 w 7880351"/>
                <a:gd name="connsiteY40" fmla="*/ 5066091 h 6858000"/>
                <a:gd name="connsiteX41" fmla="*/ 7231857 w 7880351"/>
                <a:gd name="connsiteY41" fmla="*/ 5046259 h 6858000"/>
                <a:gd name="connsiteX42" fmla="*/ 7221538 w 7880351"/>
                <a:gd name="connsiteY42" fmla="*/ 5027219 h 6858000"/>
                <a:gd name="connsiteX43" fmla="*/ 7207251 w 7880351"/>
                <a:gd name="connsiteY43" fmla="*/ 5008973 h 6858000"/>
                <a:gd name="connsiteX44" fmla="*/ 7193757 w 7880351"/>
                <a:gd name="connsiteY44" fmla="*/ 4993106 h 6858000"/>
                <a:gd name="connsiteX45" fmla="*/ 7176295 w 7880351"/>
                <a:gd name="connsiteY45" fmla="*/ 4978033 h 6858000"/>
                <a:gd name="connsiteX46" fmla="*/ 7159626 w 7880351"/>
                <a:gd name="connsiteY46" fmla="*/ 4965340 h 6858000"/>
                <a:gd name="connsiteX47" fmla="*/ 7140576 w 7880351"/>
                <a:gd name="connsiteY47" fmla="*/ 4955027 h 6858000"/>
                <a:gd name="connsiteX48" fmla="*/ 7120732 w 7880351"/>
                <a:gd name="connsiteY48" fmla="*/ 4943921 h 6858000"/>
                <a:gd name="connsiteX49" fmla="*/ 7098507 w 7880351"/>
                <a:gd name="connsiteY49" fmla="*/ 4935988 h 6858000"/>
                <a:gd name="connsiteX50" fmla="*/ 7077076 w 7880351"/>
                <a:gd name="connsiteY50" fmla="*/ 4931228 h 6858000"/>
                <a:gd name="connsiteX51" fmla="*/ 7055645 w 7880351"/>
                <a:gd name="connsiteY51" fmla="*/ 4926468 h 6858000"/>
                <a:gd name="connsiteX52" fmla="*/ 7031832 w 7880351"/>
                <a:gd name="connsiteY52" fmla="*/ 4926468 h 6858000"/>
                <a:gd name="connsiteX53" fmla="*/ 5202238 w 7880351"/>
                <a:gd name="connsiteY53" fmla="*/ 4926468 h 6858000"/>
                <a:gd name="connsiteX54" fmla="*/ 5202238 w 7880351"/>
                <a:gd name="connsiteY54" fmla="*/ 2654300 h 6858000"/>
                <a:gd name="connsiteX55" fmla="*/ 7353301 w 7880351"/>
                <a:gd name="connsiteY55" fmla="*/ 2654300 h 6858000"/>
                <a:gd name="connsiteX56" fmla="*/ 7381082 w 7880351"/>
                <a:gd name="connsiteY56" fmla="*/ 2655888 h 6858000"/>
                <a:gd name="connsiteX57" fmla="*/ 7407276 w 7880351"/>
                <a:gd name="connsiteY57" fmla="*/ 2657476 h 6858000"/>
                <a:gd name="connsiteX58" fmla="*/ 7433470 w 7880351"/>
                <a:gd name="connsiteY58" fmla="*/ 2660651 h 6858000"/>
                <a:gd name="connsiteX59" fmla="*/ 7460457 w 7880351"/>
                <a:gd name="connsiteY59" fmla="*/ 2665413 h 6858000"/>
                <a:gd name="connsiteX60" fmla="*/ 7485063 w 7880351"/>
                <a:gd name="connsiteY60" fmla="*/ 2671763 h 6858000"/>
                <a:gd name="connsiteX61" fmla="*/ 7509670 w 7880351"/>
                <a:gd name="connsiteY61" fmla="*/ 2677319 h 6858000"/>
                <a:gd name="connsiteX62" fmla="*/ 7534276 w 7880351"/>
                <a:gd name="connsiteY62" fmla="*/ 2686844 h 6858000"/>
                <a:gd name="connsiteX63" fmla="*/ 7559676 w 7880351"/>
                <a:gd name="connsiteY63" fmla="*/ 2696369 h 6858000"/>
                <a:gd name="connsiteX64" fmla="*/ 7582695 w 7880351"/>
                <a:gd name="connsiteY64" fmla="*/ 2706688 h 6858000"/>
                <a:gd name="connsiteX65" fmla="*/ 7604126 w 7880351"/>
                <a:gd name="connsiteY65" fmla="*/ 2717801 h 6858000"/>
                <a:gd name="connsiteX66" fmla="*/ 7627939 w 7880351"/>
                <a:gd name="connsiteY66" fmla="*/ 2730500 h 6858000"/>
                <a:gd name="connsiteX67" fmla="*/ 7647782 w 7880351"/>
                <a:gd name="connsiteY67" fmla="*/ 2743994 h 6858000"/>
                <a:gd name="connsiteX68" fmla="*/ 7669213 w 7880351"/>
                <a:gd name="connsiteY68" fmla="*/ 2759869 h 6858000"/>
                <a:gd name="connsiteX69" fmla="*/ 7689851 w 7880351"/>
                <a:gd name="connsiteY69" fmla="*/ 2774950 h 6858000"/>
                <a:gd name="connsiteX70" fmla="*/ 7708107 w 7880351"/>
                <a:gd name="connsiteY70" fmla="*/ 2792413 h 6858000"/>
                <a:gd name="connsiteX71" fmla="*/ 7727157 w 7880351"/>
                <a:gd name="connsiteY71" fmla="*/ 2809082 h 6858000"/>
                <a:gd name="connsiteX72" fmla="*/ 7743826 w 7880351"/>
                <a:gd name="connsiteY72" fmla="*/ 2828132 h 6858000"/>
                <a:gd name="connsiteX73" fmla="*/ 7761289 w 7880351"/>
                <a:gd name="connsiteY73" fmla="*/ 2846388 h 6858000"/>
                <a:gd name="connsiteX74" fmla="*/ 7776370 w 7880351"/>
                <a:gd name="connsiteY74" fmla="*/ 2867025 h 6858000"/>
                <a:gd name="connsiteX75" fmla="*/ 7790657 w 7880351"/>
                <a:gd name="connsiteY75" fmla="*/ 2886869 h 6858000"/>
                <a:gd name="connsiteX76" fmla="*/ 7804151 w 7880351"/>
                <a:gd name="connsiteY76" fmla="*/ 2909094 h 6858000"/>
                <a:gd name="connsiteX77" fmla="*/ 7816851 w 7880351"/>
                <a:gd name="connsiteY77" fmla="*/ 2930525 h 6858000"/>
                <a:gd name="connsiteX78" fmla="*/ 7829551 w 7880351"/>
                <a:gd name="connsiteY78" fmla="*/ 2953544 h 6858000"/>
                <a:gd name="connsiteX79" fmla="*/ 7839870 w 7880351"/>
                <a:gd name="connsiteY79" fmla="*/ 2976563 h 6858000"/>
                <a:gd name="connsiteX80" fmla="*/ 7849395 w 7880351"/>
                <a:gd name="connsiteY80" fmla="*/ 3000375 h 6858000"/>
                <a:gd name="connsiteX81" fmla="*/ 7857332 w 7880351"/>
                <a:gd name="connsiteY81" fmla="*/ 3024982 h 6858000"/>
                <a:gd name="connsiteX82" fmla="*/ 7864476 w 7880351"/>
                <a:gd name="connsiteY82" fmla="*/ 3049588 h 6858000"/>
                <a:gd name="connsiteX83" fmla="*/ 7869239 w 7880351"/>
                <a:gd name="connsiteY83" fmla="*/ 3076576 h 6858000"/>
                <a:gd name="connsiteX84" fmla="*/ 7874001 w 7880351"/>
                <a:gd name="connsiteY84" fmla="*/ 3101182 h 6858000"/>
                <a:gd name="connsiteX85" fmla="*/ 7878763 w 7880351"/>
                <a:gd name="connsiteY85" fmla="*/ 3128963 h 6858000"/>
                <a:gd name="connsiteX86" fmla="*/ 7880351 w 7880351"/>
                <a:gd name="connsiteY86" fmla="*/ 3155157 h 6858000"/>
                <a:gd name="connsiteX87" fmla="*/ 7880351 w 7880351"/>
                <a:gd name="connsiteY87" fmla="*/ 3181351 h 6858000"/>
                <a:gd name="connsiteX88" fmla="*/ 7880351 w 7880351"/>
                <a:gd name="connsiteY88" fmla="*/ 3925888 h 6858000"/>
                <a:gd name="connsiteX89" fmla="*/ 5202238 w 7880351"/>
                <a:gd name="connsiteY89" fmla="*/ 3925888 h 6858000"/>
                <a:gd name="connsiteX90" fmla="*/ 3041431 w 7880351"/>
                <a:gd name="connsiteY90" fmla="*/ 2654300 h 6858000"/>
                <a:gd name="connsiteX91" fmla="*/ 3371850 w 7880351"/>
                <a:gd name="connsiteY91" fmla="*/ 2654300 h 6858000"/>
                <a:gd name="connsiteX92" fmla="*/ 3371850 w 7880351"/>
                <a:gd name="connsiteY92" fmla="*/ 3925888 h 6858000"/>
                <a:gd name="connsiteX93" fmla="*/ 2514031 w 7880351"/>
                <a:gd name="connsiteY93" fmla="*/ 3925888 h 6858000"/>
                <a:gd name="connsiteX94" fmla="*/ 1350416 w 7880351"/>
                <a:gd name="connsiteY94" fmla="*/ 3925888 h 6858000"/>
                <a:gd name="connsiteX95" fmla="*/ 1329765 w 7880351"/>
                <a:gd name="connsiteY95" fmla="*/ 3925888 h 6858000"/>
                <a:gd name="connsiteX96" fmla="*/ 1311497 w 7880351"/>
                <a:gd name="connsiteY96" fmla="*/ 3924301 h 6858000"/>
                <a:gd name="connsiteX97" fmla="*/ 1292434 w 7880351"/>
                <a:gd name="connsiteY97" fmla="*/ 3922713 h 6858000"/>
                <a:gd name="connsiteX98" fmla="*/ 1274166 w 7880351"/>
                <a:gd name="connsiteY98" fmla="*/ 3919538 h 6858000"/>
                <a:gd name="connsiteX99" fmla="*/ 1238424 w 7880351"/>
                <a:gd name="connsiteY99" fmla="*/ 3910807 h 6858000"/>
                <a:gd name="connsiteX100" fmla="*/ 1204269 w 7880351"/>
                <a:gd name="connsiteY100" fmla="*/ 3898107 h 6858000"/>
                <a:gd name="connsiteX101" fmla="*/ 1171704 w 7880351"/>
                <a:gd name="connsiteY101" fmla="*/ 3881438 h 6858000"/>
                <a:gd name="connsiteX102" fmla="*/ 1140727 w 7880351"/>
                <a:gd name="connsiteY102" fmla="*/ 3862388 h 6858000"/>
                <a:gd name="connsiteX103" fmla="*/ 1112927 w 7880351"/>
                <a:gd name="connsiteY103" fmla="*/ 3842544 h 6858000"/>
                <a:gd name="connsiteX104" fmla="*/ 1085922 w 7880351"/>
                <a:gd name="connsiteY104" fmla="*/ 3817144 h 6858000"/>
                <a:gd name="connsiteX105" fmla="*/ 1061299 w 7880351"/>
                <a:gd name="connsiteY105" fmla="*/ 3790951 h 6858000"/>
                <a:gd name="connsiteX106" fmla="*/ 1041443 w 7880351"/>
                <a:gd name="connsiteY106" fmla="*/ 3763169 h 6858000"/>
                <a:gd name="connsiteX107" fmla="*/ 1022380 w 7880351"/>
                <a:gd name="connsiteY107" fmla="*/ 3732213 h 6858000"/>
                <a:gd name="connsiteX108" fmla="*/ 1005701 w 7880351"/>
                <a:gd name="connsiteY108" fmla="*/ 3699669 h 6858000"/>
                <a:gd name="connsiteX109" fmla="*/ 992992 w 7880351"/>
                <a:gd name="connsiteY109" fmla="*/ 3665538 h 6858000"/>
                <a:gd name="connsiteX110" fmla="*/ 984254 w 7880351"/>
                <a:gd name="connsiteY110" fmla="*/ 3629819 h 6858000"/>
                <a:gd name="connsiteX111" fmla="*/ 981078 w 7880351"/>
                <a:gd name="connsiteY111" fmla="*/ 3611563 h 6858000"/>
                <a:gd name="connsiteX112" fmla="*/ 979489 w 7880351"/>
                <a:gd name="connsiteY112" fmla="*/ 3592513 h 6858000"/>
                <a:gd name="connsiteX113" fmla="*/ 977901 w 7880351"/>
                <a:gd name="connsiteY113" fmla="*/ 3574257 h 6858000"/>
                <a:gd name="connsiteX114" fmla="*/ 977901 w 7880351"/>
                <a:gd name="connsiteY114" fmla="*/ 3553619 h 6858000"/>
                <a:gd name="connsiteX115" fmla="*/ 977901 w 7880351"/>
                <a:gd name="connsiteY115" fmla="*/ 3535363 h 6858000"/>
                <a:gd name="connsiteX116" fmla="*/ 979489 w 7880351"/>
                <a:gd name="connsiteY116" fmla="*/ 3516313 h 6858000"/>
                <a:gd name="connsiteX117" fmla="*/ 981078 w 7880351"/>
                <a:gd name="connsiteY117" fmla="*/ 3498057 h 6858000"/>
                <a:gd name="connsiteX118" fmla="*/ 984254 w 7880351"/>
                <a:gd name="connsiteY118" fmla="*/ 3479800 h 6858000"/>
                <a:gd name="connsiteX119" fmla="*/ 992992 w 7880351"/>
                <a:gd name="connsiteY119" fmla="*/ 3444082 h 6858000"/>
                <a:gd name="connsiteX120" fmla="*/ 1005701 w 7880351"/>
                <a:gd name="connsiteY120" fmla="*/ 3409951 h 6858000"/>
                <a:gd name="connsiteX121" fmla="*/ 1022380 w 7880351"/>
                <a:gd name="connsiteY121" fmla="*/ 3377407 h 6858000"/>
                <a:gd name="connsiteX122" fmla="*/ 1041443 w 7880351"/>
                <a:gd name="connsiteY122" fmla="*/ 3345657 h 6858000"/>
                <a:gd name="connsiteX123" fmla="*/ 1061299 w 7880351"/>
                <a:gd name="connsiteY123" fmla="*/ 3317875 h 6858000"/>
                <a:gd name="connsiteX124" fmla="*/ 1085922 w 7880351"/>
                <a:gd name="connsiteY124" fmla="*/ 3291682 h 6858000"/>
                <a:gd name="connsiteX125" fmla="*/ 1112927 w 7880351"/>
                <a:gd name="connsiteY125" fmla="*/ 3267076 h 6858000"/>
                <a:gd name="connsiteX126" fmla="*/ 1140727 w 7880351"/>
                <a:gd name="connsiteY126" fmla="*/ 3244851 h 6858000"/>
                <a:gd name="connsiteX127" fmla="*/ 1171704 w 7880351"/>
                <a:gd name="connsiteY127" fmla="*/ 3226594 h 6858000"/>
                <a:gd name="connsiteX128" fmla="*/ 1204269 w 7880351"/>
                <a:gd name="connsiteY128" fmla="*/ 3211513 h 6858000"/>
                <a:gd name="connsiteX129" fmla="*/ 1238424 w 7880351"/>
                <a:gd name="connsiteY129" fmla="*/ 3198813 h 6858000"/>
                <a:gd name="connsiteX130" fmla="*/ 1274166 w 7880351"/>
                <a:gd name="connsiteY130" fmla="*/ 3189288 h 6858000"/>
                <a:gd name="connsiteX131" fmla="*/ 1292434 w 7880351"/>
                <a:gd name="connsiteY131" fmla="*/ 3186114 h 6858000"/>
                <a:gd name="connsiteX132" fmla="*/ 1311497 w 7880351"/>
                <a:gd name="connsiteY132" fmla="*/ 3184526 h 6858000"/>
                <a:gd name="connsiteX133" fmla="*/ 1329765 w 7880351"/>
                <a:gd name="connsiteY133" fmla="*/ 3182938 h 6858000"/>
                <a:gd name="connsiteX134" fmla="*/ 1350416 w 7880351"/>
                <a:gd name="connsiteY134" fmla="*/ 3181351 h 6858000"/>
                <a:gd name="connsiteX135" fmla="*/ 2514031 w 7880351"/>
                <a:gd name="connsiteY135" fmla="*/ 3181351 h 6858000"/>
                <a:gd name="connsiteX136" fmla="*/ 2514031 w 7880351"/>
                <a:gd name="connsiteY136" fmla="*/ 3155157 h 6858000"/>
                <a:gd name="connsiteX137" fmla="*/ 2517208 w 7880351"/>
                <a:gd name="connsiteY137" fmla="*/ 3128963 h 6858000"/>
                <a:gd name="connsiteX138" fmla="*/ 2520386 w 7880351"/>
                <a:gd name="connsiteY138" fmla="*/ 3101182 h 6858000"/>
                <a:gd name="connsiteX139" fmla="*/ 2524357 w 7880351"/>
                <a:gd name="connsiteY139" fmla="*/ 3076576 h 6858000"/>
                <a:gd name="connsiteX140" fmla="*/ 2530711 w 7880351"/>
                <a:gd name="connsiteY140" fmla="*/ 3049588 h 6858000"/>
                <a:gd name="connsiteX141" fmla="*/ 2537065 w 7880351"/>
                <a:gd name="connsiteY141" fmla="*/ 3024982 h 6858000"/>
                <a:gd name="connsiteX142" fmla="*/ 2546597 w 7880351"/>
                <a:gd name="connsiteY142" fmla="*/ 3000375 h 6858000"/>
                <a:gd name="connsiteX143" fmla="*/ 2555334 w 7880351"/>
                <a:gd name="connsiteY143" fmla="*/ 2976563 h 6858000"/>
                <a:gd name="connsiteX144" fmla="*/ 2566454 w 7880351"/>
                <a:gd name="connsiteY144" fmla="*/ 2953544 h 6858000"/>
                <a:gd name="connsiteX145" fmla="*/ 2577573 w 7880351"/>
                <a:gd name="connsiteY145" fmla="*/ 2930525 h 6858000"/>
                <a:gd name="connsiteX146" fmla="*/ 2589488 w 7880351"/>
                <a:gd name="connsiteY146" fmla="*/ 2909094 h 6858000"/>
                <a:gd name="connsiteX147" fmla="*/ 2603785 w 7880351"/>
                <a:gd name="connsiteY147" fmla="*/ 2886869 h 6858000"/>
                <a:gd name="connsiteX148" fmla="*/ 2619670 w 7880351"/>
                <a:gd name="connsiteY148" fmla="*/ 2867025 h 6858000"/>
                <a:gd name="connsiteX149" fmla="*/ 2634761 w 7880351"/>
                <a:gd name="connsiteY149" fmla="*/ 2846388 h 6858000"/>
                <a:gd name="connsiteX150" fmla="*/ 2650647 w 7880351"/>
                <a:gd name="connsiteY150" fmla="*/ 2828132 h 6858000"/>
                <a:gd name="connsiteX151" fmla="*/ 2668915 w 7880351"/>
                <a:gd name="connsiteY151" fmla="*/ 2809082 h 6858000"/>
                <a:gd name="connsiteX152" fmla="*/ 2686389 w 7880351"/>
                <a:gd name="connsiteY152" fmla="*/ 2792413 h 6858000"/>
                <a:gd name="connsiteX153" fmla="*/ 2706246 w 7880351"/>
                <a:gd name="connsiteY153" fmla="*/ 2774950 h 6858000"/>
                <a:gd name="connsiteX154" fmla="*/ 2726103 w 7880351"/>
                <a:gd name="connsiteY154" fmla="*/ 2759869 h 6858000"/>
                <a:gd name="connsiteX155" fmla="*/ 2746754 w 7880351"/>
                <a:gd name="connsiteY155" fmla="*/ 2743994 h 6858000"/>
                <a:gd name="connsiteX156" fmla="*/ 2768200 w 7880351"/>
                <a:gd name="connsiteY156" fmla="*/ 2730500 h 6858000"/>
                <a:gd name="connsiteX157" fmla="*/ 2789645 w 7880351"/>
                <a:gd name="connsiteY157" fmla="*/ 2717801 h 6858000"/>
                <a:gd name="connsiteX158" fmla="*/ 2813474 w 7880351"/>
                <a:gd name="connsiteY158" fmla="*/ 2706688 h 6858000"/>
                <a:gd name="connsiteX159" fmla="*/ 2836508 w 7880351"/>
                <a:gd name="connsiteY159" fmla="*/ 2696369 h 6858000"/>
                <a:gd name="connsiteX160" fmla="*/ 2859542 w 7880351"/>
                <a:gd name="connsiteY160" fmla="*/ 2686844 h 6858000"/>
                <a:gd name="connsiteX161" fmla="*/ 2884959 w 7880351"/>
                <a:gd name="connsiteY161" fmla="*/ 2677319 h 6858000"/>
                <a:gd name="connsiteX162" fmla="*/ 2909581 w 7880351"/>
                <a:gd name="connsiteY162" fmla="*/ 2671763 h 6858000"/>
                <a:gd name="connsiteX163" fmla="*/ 2935792 w 7880351"/>
                <a:gd name="connsiteY163" fmla="*/ 2665413 h 6858000"/>
                <a:gd name="connsiteX164" fmla="*/ 2960415 w 7880351"/>
                <a:gd name="connsiteY164" fmla="*/ 2660651 h 6858000"/>
                <a:gd name="connsiteX165" fmla="*/ 2987420 w 7880351"/>
                <a:gd name="connsiteY165" fmla="*/ 2657476 h 6858000"/>
                <a:gd name="connsiteX166" fmla="*/ 3015220 w 7880351"/>
                <a:gd name="connsiteY166" fmla="*/ 2655888 h 6858000"/>
                <a:gd name="connsiteX167" fmla="*/ 310429 w 7880351"/>
                <a:gd name="connsiteY167" fmla="*/ 1397000 h 6858000"/>
                <a:gd name="connsiteX168" fmla="*/ 342981 w 7880351"/>
                <a:gd name="connsiteY168" fmla="*/ 1398587 h 6858000"/>
                <a:gd name="connsiteX169" fmla="*/ 373944 w 7880351"/>
                <a:gd name="connsiteY169" fmla="*/ 1403349 h 6858000"/>
                <a:gd name="connsiteX170" fmla="*/ 403320 w 7880351"/>
                <a:gd name="connsiteY170" fmla="*/ 1411285 h 6858000"/>
                <a:gd name="connsiteX171" fmla="*/ 431108 w 7880351"/>
                <a:gd name="connsiteY171" fmla="*/ 1422395 h 6858000"/>
                <a:gd name="connsiteX172" fmla="*/ 458896 w 7880351"/>
                <a:gd name="connsiteY172" fmla="*/ 1434300 h 6858000"/>
                <a:gd name="connsiteX173" fmla="*/ 484302 w 7880351"/>
                <a:gd name="connsiteY173" fmla="*/ 1450172 h 6858000"/>
                <a:gd name="connsiteX174" fmla="*/ 508914 w 7880351"/>
                <a:gd name="connsiteY174" fmla="*/ 1468425 h 6858000"/>
                <a:gd name="connsiteX175" fmla="*/ 530350 w 7880351"/>
                <a:gd name="connsiteY175" fmla="*/ 1487471 h 6858000"/>
                <a:gd name="connsiteX176" fmla="*/ 550992 w 7880351"/>
                <a:gd name="connsiteY176" fmla="*/ 1510486 h 6858000"/>
                <a:gd name="connsiteX177" fmla="*/ 567665 w 7880351"/>
                <a:gd name="connsiteY177" fmla="*/ 1533500 h 6858000"/>
                <a:gd name="connsiteX178" fmla="*/ 583544 w 7880351"/>
                <a:gd name="connsiteY178" fmla="*/ 1560483 h 6858000"/>
                <a:gd name="connsiteX179" fmla="*/ 597041 w 7880351"/>
                <a:gd name="connsiteY179" fmla="*/ 1586672 h 6858000"/>
                <a:gd name="connsiteX180" fmla="*/ 608156 w 7880351"/>
                <a:gd name="connsiteY180" fmla="*/ 1614448 h 6858000"/>
                <a:gd name="connsiteX181" fmla="*/ 614507 w 7880351"/>
                <a:gd name="connsiteY181" fmla="*/ 1645399 h 6858000"/>
                <a:gd name="connsiteX182" fmla="*/ 618477 w 7880351"/>
                <a:gd name="connsiteY182" fmla="*/ 1674762 h 6858000"/>
                <a:gd name="connsiteX183" fmla="*/ 621653 w 7880351"/>
                <a:gd name="connsiteY183" fmla="*/ 1707300 h 6858000"/>
                <a:gd name="connsiteX184" fmla="*/ 621653 w 7880351"/>
                <a:gd name="connsiteY184" fmla="*/ 4306358 h 6858000"/>
                <a:gd name="connsiteX185" fmla="*/ 3371850 w 7880351"/>
                <a:gd name="connsiteY185" fmla="*/ 4306358 h 6858000"/>
                <a:gd name="connsiteX186" fmla="*/ 3371850 w 7880351"/>
                <a:gd name="connsiteY186" fmla="*/ 4926164 h 6858000"/>
                <a:gd name="connsiteX187" fmla="*/ 621653 w 7880351"/>
                <a:gd name="connsiteY187" fmla="*/ 4926164 h 6858000"/>
                <a:gd name="connsiteX188" fmla="*/ 621653 w 7880351"/>
                <a:gd name="connsiteY188" fmla="*/ 5756275 h 6858000"/>
                <a:gd name="connsiteX189" fmla="*/ 0 w 7880351"/>
                <a:gd name="connsiteY189" fmla="*/ 5756275 h 6858000"/>
                <a:gd name="connsiteX190" fmla="*/ 0 w 7880351"/>
                <a:gd name="connsiteY190" fmla="*/ 1707300 h 6858000"/>
                <a:gd name="connsiteX191" fmla="*/ 1588 w 7880351"/>
                <a:gd name="connsiteY191" fmla="*/ 1674762 h 6858000"/>
                <a:gd name="connsiteX192" fmla="*/ 6352 w 7880351"/>
                <a:gd name="connsiteY192" fmla="*/ 1645399 h 6858000"/>
                <a:gd name="connsiteX193" fmla="*/ 14291 w 7880351"/>
                <a:gd name="connsiteY193" fmla="*/ 1614448 h 6858000"/>
                <a:gd name="connsiteX194" fmla="*/ 24612 w 7880351"/>
                <a:gd name="connsiteY194" fmla="*/ 1586672 h 6858000"/>
                <a:gd name="connsiteX195" fmla="*/ 38903 w 7880351"/>
                <a:gd name="connsiteY195" fmla="*/ 1560483 h 6858000"/>
                <a:gd name="connsiteX196" fmla="*/ 53988 w 7880351"/>
                <a:gd name="connsiteY196" fmla="*/ 1533500 h 6858000"/>
                <a:gd name="connsiteX197" fmla="*/ 71454 w 7880351"/>
                <a:gd name="connsiteY197" fmla="*/ 1510486 h 6858000"/>
                <a:gd name="connsiteX198" fmla="*/ 91303 w 7880351"/>
                <a:gd name="connsiteY198" fmla="*/ 1487471 h 6858000"/>
                <a:gd name="connsiteX199" fmla="*/ 113533 w 7880351"/>
                <a:gd name="connsiteY199" fmla="*/ 1468425 h 6858000"/>
                <a:gd name="connsiteX200" fmla="*/ 138145 w 7880351"/>
                <a:gd name="connsiteY200" fmla="*/ 1450172 h 6858000"/>
                <a:gd name="connsiteX201" fmla="*/ 162757 w 7880351"/>
                <a:gd name="connsiteY201" fmla="*/ 1434300 h 6858000"/>
                <a:gd name="connsiteX202" fmla="*/ 190545 w 7880351"/>
                <a:gd name="connsiteY202" fmla="*/ 1422395 h 6858000"/>
                <a:gd name="connsiteX203" fmla="*/ 218333 w 7880351"/>
                <a:gd name="connsiteY203" fmla="*/ 1411285 h 6858000"/>
                <a:gd name="connsiteX204" fmla="*/ 248502 w 7880351"/>
                <a:gd name="connsiteY204" fmla="*/ 1403349 h 6858000"/>
                <a:gd name="connsiteX205" fmla="*/ 279466 w 7880351"/>
                <a:gd name="connsiteY205" fmla="*/ 1398587 h 6858000"/>
                <a:gd name="connsiteX206" fmla="*/ 2154238 w 7880351"/>
                <a:gd name="connsiteY206" fmla="*/ 73025 h 6858000"/>
                <a:gd name="connsiteX207" fmla="*/ 2181225 w 7880351"/>
                <a:gd name="connsiteY207" fmla="*/ 73025 h 6858000"/>
                <a:gd name="connsiteX208" fmla="*/ 2207419 w 7880351"/>
                <a:gd name="connsiteY208" fmla="*/ 73025 h 6858000"/>
                <a:gd name="connsiteX209" fmla="*/ 2232025 w 7880351"/>
                <a:gd name="connsiteY209" fmla="*/ 77788 h 6858000"/>
                <a:gd name="connsiteX210" fmla="*/ 2256632 w 7880351"/>
                <a:gd name="connsiteY210" fmla="*/ 84138 h 6858000"/>
                <a:gd name="connsiteX211" fmla="*/ 2282032 w 7880351"/>
                <a:gd name="connsiteY211" fmla="*/ 91281 h 6858000"/>
                <a:gd name="connsiteX212" fmla="*/ 2306638 w 7880351"/>
                <a:gd name="connsiteY212" fmla="*/ 102394 h 6858000"/>
                <a:gd name="connsiteX213" fmla="*/ 2329657 w 7880351"/>
                <a:gd name="connsiteY213" fmla="*/ 116681 h 6858000"/>
                <a:gd name="connsiteX214" fmla="*/ 2351882 w 7880351"/>
                <a:gd name="connsiteY214" fmla="*/ 131763 h 6858000"/>
                <a:gd name="connsiteX215" fmla="*/ 2371725 w 7880351"/>
                <a:gd name="connsiteY215" fmla="*/ 150813 h 6858000"/>
                <a:gd name="connsiteX216" fmla="*/ 3725069 w 7880351"/>
                <a:gd name="connsiteY216" fmla="*/ 1505744 h 6858000"/>
                <a:gd name="connsiteX217" fmla="*/ 4846638 w 7880351"/>
                <a:gd name="connsiteY217" fmla="*/ 1505744 h 6858000"/>
                <a:gd name="connsiteX218" fmla="*/ 6199982 w 7880351"/>
                <a:gd name="connsiteY218" fmla="*/ 150813 h 6858000"/>
                <a:gd name="connsiteX219" fmla="*/ 6220619 w 7880351"/>
                <a:gd name="connsiteY219" fmla="*/ 131763 h 6858000"/>
                <a:gd name="connsiteX220" fmla="*/ 6242051 w 7880351"/>
                <a:gd name="connsiteY220" fmla="*/ 116681 h 6858000"/>
                <a:gd name="connsiteX221" fmla="*/ 6265069 w 7880351"/>
                <a:gd name="connsiteY221" fmla="*/ 102394 h 6858000"/>
                <a:gd name="connsiteX222" fmla="*/ 6288881 w 7880351"/>
                <a:gd name="connsiteY222" fmla="*/ 91281 h 6858000"/>
                <a:gd name="connsiteX223" fmla="*/ 6313488 w 7880351"/>
                <a:gd name="connsiteY223" fmla="*/ 84138 h 6858000"/>
                <a:gd name="connsiteX224" fmla="*/ 6339681 w 7880351"/>
                <a:gd name="connsiteY224" fmla="*/ 77788 h 6858000"/>
                <a:gd name="connsiteX225" fmla="*/ 6364288 w 7880351"/>
                <a:gd name="connsiteY225" fmla="*/ 73025 h 6858000"/>
                <a:gd name="connsiteX226" fmla="*/ 6391275 w 7880351"/>
                <a:gd name="connsiteY226" fmla="*/ 73025 h 6858000"/>
                <a:gd name="connsiteX227" fmla="*/ 6415881 w 7880351"/>
                <a:gd name="connsiteY227" fmla="*/ 73025 h 6858000"/>
                <a:gd name="connsiteX228" fmla="*/ 6442075 w 7880351"/>
                <a:gd name="connsiteY228" fmla="*/ 77788 h 6858000"/>
                <a:gd name="connsiteX229" fmla="*/ 6466681 w 7880351"/>
                <a:gd name="connsiteY229" fmla="*/ 84138 h 6858000"/>
                <a:gd name="connsiteX230" fmla="*/ 6492081 w 7880351"/>
                <a:gd name="connsiteY230" fmla="*/ 91281 h 6858000"/>
                <a:gd name="connsiteX231" fmla="*/ 6516688 w 7880351"/>
                <a:gd name="connsiteY231" fmla="*/ 102394 h 6858000"/>
                <a:gd name="connsiteX232" fmla="*/ 6538119 w 7880351"/>
                <a:gd name="connsiteY232" fmla="*/ 116681 h 6858000"/>
                <a:gd name="connsiteX233" fmla="*/ 6560344 w 7880351"/>
                <a:gd name="connsiteY233" fmla="*/ 131763 h 6858000"/>
                <a:gd name="connsiteX234" fmla="*/ 6581775 w 7880351"/>
                <a:gd name="connsiteY234" fmla="*/ 150813 h 6858000"/>
                <a:gd name="connsiteX235" fmla="*/ 6598444 w 7880351"/>
                <a:gd name="connsiteY235" fmla="*/ 172244 h 6858000"/>
                <a:gd name="connsiteX236" fmla="*/ 6615907 w 7880351"/>
                <a:gd name="connsiteY236" fmla="*/ 193675 h 6858000"/>
                <a:gd name="connsiteX237" fmla="*/ 6629401 w 7880351"/>
                <a:gd name="connsiteY237" fmla="*/ 215900 h 6858000"/>
                <a:gd name="connsiteX238" fmla="*/ 6640513 w 7880351"/>
                <a:gd name="connsiteY238" fmla="*/ 240506 h 6858000"/>
                <a:gd name="connsiteX239" fmla="*/ 6648451 w 7880351"/>
                <a:gd name="connsiteY239" fmla="*/ 265113 h 6858000"/>
                <a:gd name="connsiteX240" fmla="*/ 6654801 w 7880351"/>
                <a:gd name="connsiteY240" fmla="*/ 289719 h 6858000"/>
                <a:gd name="connsiteX241" fmla="*/ 6659563 w 7880351"/>
                <a:gd name="connsiteY241" fmla="*/ 315119 h 6858000"/>
                <a:gd name="connsiteX242" fmla="*/ 6659563 w 7880351"/>
                <a:gd name="connsiteY242" fmla="*/ 341313 h 6858000"/>
                <a:gd name="connsiteX243" fmla="*/ 6659563 w 7880351"/>
                <a:gd name="connsiteY243" fmla="*/ 367507 h 6858000"/>
                <a:gd name="connsiteX244" fmla="*/ 6654801 w 7880351"/>
                <a:gd name="connsiteY244" fmla="*/ 392113 h 6858000"/>
                <a:gd name="connsiteX245" fmla="*/ 6648451 w 7880351"/>
                <a:gd name="connsiteY245" fmla="*/ 417513 h 6858000"/>
                <a:gd name="connsiteX246" fmla="*/ 6640513 w 7880351"/>
                <a:gd name="connsiteY246" fmla="*/ 442119 h 6858000"/>
                <a:gd name="connsiteX247" fmla="*/ 6629401 w 7880351"/>
                <a:gd name="connsiteY247" fmla="*/ 466725 h 6858000"/>
                <a:gd name="connsiteX248" fmla="*/ 6615907 w 7880351"/>
                <a:gd name="connsiteY248" fmla="*/ 489744 h 6858000"/>
                <a:gd name="connsiteX249" fmla="*/ 6598444 w 7880351"/>
                <a:gd name="connsiteY249" fmla="*/ 511969 h 6858000"/>
                <a:gd name="connsiteX250" fmla="*/ 6581775 w 7880351"/>
                <a:gd name="connsiteY250" fmla="*/ 531813 h 6858000"/>
                <a:gd name="connsiteX251" fmla="*/ 4968875 w 7880351"/>
                <a:gd name="connsiteY251" fmla="*/ 2144713 h 6858000"/>
                <a:gd name="connsiteX252" fmla="*/ 4968875 w 7880351"/>
                <a:gd name="connsiteY252" fmla="*/ 3925094 h 6858000"/>
                <a:gd name="connsiteX253" fmla="*/ 4968875 w 7880351"/>
                <a:gd name="connsiteY253" fmla="*/ 4438650 h 6858000"/>
                <a:gd name="connsiteX254" fmla="*/ 4968875 w 7880351"/>
                <a:gd name="connsiteY254" fmla="*/ 6589713 h 6858000"/>
                <a:gd name="connsiteX255" fmla="*/ 4967288 w 7880351"/>
                <a:gd name="connsiteY255" fmla="*/ 6615906 h 6858000"/>
                <a:gd name="connsiteX256" fmla="*/ 4962525 w 7880351"/>
                <a:gd name="connsiteY256" fmla="*/ 6643688 h 6858000"/>
                <a:gd name="connsiteX257" fmla="*/ 4956969 w 7880351"/>
                <a:gd name="connsiteY257" fmla="*/ 6669088 h 6858000"/>
                <a:gd name="connsiteX258" fmla="*/ 4947444 w 7880351"/>
                <a:gd name="connsiteY258" fmla="*/ 6693694 h 6858000"/>
                <a:gd name="connsiteX259" fmla="*/ 4936332 w 7880351"/>
                <a:gd name="connsiteY259" fmla="*/ 6716713 h 6858000"/>
                <a:gd name="connsiteX260" fmla="*/ 4922838 w 7880351"/>
                <a:gd name="connsiteY260" fmla="*/ 6740525 h 6858000"/>
                <a:gd name="connsiteX261" fmla="*/ 4906963 w 7880351"/>
                <a:gd name="connsiteY261" fmla="*/ 6760369 h 6858000"/>
                <a:gd name="connsiteX262" fmla="*/ 4890294 w 7880351"/>
                <a:gd name="connsiteY262" fmla="*/ 6778625 h 6858000"/>
                <a:gd name="connsiteX263" fmla="*/ 4869657 w 7880351"/>
                <a:gd name="connsiteY263" fmla="*/ 6797675 h 6858000"/>
                <a:gd name="connsiteX264" fmla="*/ 4849813 w 7880351"/>
                <a:gd name="connsiteY264" fmla="*/ 6812756 h 6858000"/>
                <a:gd name="connsiteX265" fmla="*/ 4827588 w 7880351"/>
                <a:gd name="connsiteY265" fmla="*/ 6825456 h 6858000"/>
                <a:gd name="connsiteX266" fmla="*/ 4804569 w 7880351"/>
                <a:gd name="connsiteY266" fmla="*/ 6838156 h 6858000"/>
                <a:gd name="connsiteX267" fmla="*/ 4779963 w 7880351"/>
                <a:gd name="connsiteY267" fmla="*/ 6845300 h 6858000"/>
                <a:gd name="connsiteX268" fmla="*/ 4753769 w 7880351"/>
                <a:gd name="connsiteY268" fmla="*/ 6853238 h 6858000"/>
                <a:gd name="connsiteX269" fmla="*/ 4726782 w 7880351"/>
                <a:gd name="connsiteY269" fmla="*/ 6856413 h 6858000"/>
                <a:gd name="connsiteX270" fmla="*/ 4699000 w 7880351"/>
                <a:gd name="connsiteY270" fmla="*/ 6858000 h 6858000"/>
                <a:gd name="connsiteX271" fmla="*/ 4671219 w 7880351"/>
                <a:gd name="connsiteY271" fmla="*/ 6856413 h 6858000"/>
                <a:gd name="connsiteX272" fmla="*/ 4645025 w 7880351"/>
                <a:gd name="connsiteY272" fmla="*/ 6853238 h 6858000"/>
                <a:gd name="connsiteX273" fmla="*/ 4618832 w 7880351"/>
                <a:gd name="connsiteY273" fmla="*/ 6845300 h 6858000"/>
                <a:gd name="connsiteX274" fmla="*/ 4593432 w 7880351"/>
                <a:gd name="connsiteY274" fmla="*/ 6838156 h 6858000"/>
                <a:gd name="connsiteX275" fmla="*/ 4570413 w 7880351"/>
                <a:gd name="connsiteY275" fmla="*/ 6825456 h 6858000"/>
                <a:gd name="connsiteX276" fmla="*/ 4548982 w 7880351"/>
                <a:gd name="connsiteY276" fmla="*/ 6812756 h 6858000"/>
                <a:gd name="connsiteX277" fmla="*/ 4528344 w 7880351"/>
                <a:gd name="connsiteY277" fmla="*/ 6797675 h 6858000"/>
                <a:gd name="connsiteX278" fmla="*/ 4508500 w 7880351"/>
                <a:gd name="connsiteY278" fmla="*/ 6778625 h 6858000"/>
                <a:gd name="connsiteX279" fmla="*/ 4491038 w 7880351"/>
                <a:gd name="connsiteY279" fmla="*/ 6760369 h 6858000"/>
                <a:gd name="connsiteX280" fmla="*/ 4475957 w 7880351"/>
                <a:gd name="connsiteY280" fmla="*/ 6740525 h 6858000"/>
                <a:gd name="connsiteX281" fmla="*/ 4461669 w 7880351"/>
                <a:gd name="connsiteY281" fmla="*/ 6716713 h 6858000"/>
                <a:gd name="connsiteX282" fmla="*/ 4451350 w 7880351"/>
                <a:gd name="connsiteY282" fmla="*/ 6693694 h 6858000"/>
                <a:gd name="connsiteX283" fmla="*/ 4441825 w 7880351"/>
                <a:gd name="connsiteY283" fmla="*/ 6669088 h 6858000"/>
                <a:gd name="connsiteX284" fmla="*/ 4435475 w 7880351"/>
                <a:gd name="connsiteY284" fmla="*/ 6643688 h 6858000"/>
                <a:gd name="connsiteX285" fmla="*/ 4430713 w 7880351"/>
                <a:gd name="connsiteY285" fmla="*/ 6615906 h 6858000"/>
                <a:gd name="connsiteX286" fmla="*/ 4429125 w 7880351"/>
                <a:gd name="connsiteY286" fmla="*/ 6589713 h 6858000"/>
                <a:gd name="connsiteX287" fmla="*/ 4429125 w 7880351"/>
                <a:gd name="connsiteY287" fmla="*/ 4438650 h 6858000"/>
                <a:gd name="connsiteX288" fmla="*/ 4140994 w 7880351"/>
                <a:gd name="connsiteY288" fmla="*/ 4438650 h 6858000"/>
                <a:gd name="connsiteX289" fmla="*/ 4140994 w 7880351"/>
                <a:gd name="connsiteY289" fmla="*/ 6589713 h 6858000"/>
                <a:gd name="connsiteX290" fmla="*/ 4139407 w 7880351"/>
                <a:gd name="connsiteY290" fmla="*/ 6615906 h 6858000"/>
                <a:gd name="connsiteX291" fmla="*/ 4136232 w 7880351"/>
                <a:gd name="connsiteY291" fmla="*/ 6643688 h 6858000"/>
                <a:gd name="connsiteX292" fmla="*/ 4129882 w 7880351"/>
                <a:gd name="connsiteY292" fmla="*/ 6669088 h 6858000"/>
                <a:gd name="connsiteX293" fmla="*/ 4121150 w 7880351"/>
                <a:gd name="connsiteY293" fmla="*/ 6693694 h 6858000"/>
                <a:gd name="connsiteX294" fmla="*/ 4108450 w 7880351"/>
                <a:gd name="connsiteY294" fmla="*/ 6716713 h 6858000"/>
                <a:gd name="connsiteX295" fmla="*/ 4095750 w 7880351"/>
                <a:gd name="connsiteY295" fmla="*/ 6740525 h 6858000"/>
                <a:gd name="connsiteX296" fmla="*/ 4080669 w 7880351"/>
                <a:gd name="connsiteY296" fmla="*/ 6760369 h 6858000"/>
                <a:gd name="connsiteX297" fmla="*/ 4063207 w 7880351"/>
                <a:gd name="connsiteY297" fmla="*/ 6778625 h 6858000"/>
                <a:gd name="connsiteX298" fmla="*/ 4043363 w 7880351"/>
                <a:gd name="connsiteY298" fmla="*/ 6797675 h 6858000"/>
                <a:gd name="connsiteX299" fmla="*/ 4022725 w 7880351"/>
                <a:gd name="connsiteY299" fmla="*/ 6812756 h 6858000"/>
                <a:gd name="connsiteX300" fmla="*/ 4001294 w 7880351"/>
                <a:gd name="connsiteY300" fmla="*/ 6825456 h 6858000"/>
                <a:gd name="connsiteX301" fmla="*/ 3976688 w 7880351"/>
                <a:gd name="connsiteY301" fmla="*/ 6838156 h 6858000"/>
                <a:gd name="connsiteX302" fmla="*/ 3952082 w 7880351"/>
                <a:gd name="connsiteY302" fmla="*/ 6845300 h 6858000"/>
                <a:gd name="connsiteX303" fmla="*/ 3926682 w 7880351"/>
                <a:gd name="connsiteY303" fmla="*/ 6853238 h 6858000"/>
                <a:gd name="connsiteX304" fmla="*/ 3900488 w 7880351"/>
                <a:gd name="connsiteY304" fmla="*/ 6856413 h 6858000"/>
                <a:gd name="connsiteX305" fmla="*/ 3872707 w 7880351"/>
                <a:gd name="connsiteY305" fmla="*/ 6858000 h 6858000"/>
                <a:gd name="connsiteX306" fmla="*/ 3844925 w 7880351"/>
                <a:gd name="connsiteY306" fmla="*/ 6856413 h 6858000"/>
                <a:gd name="connsiteX307" fmla="*/ 3818732 w 7880351"/>
                <a:gd name="connsiteY307" fmla="*/ 6853238 h 6858000"/>
                <a:gd name="connsiteX308" fmla="*/ 3791744 w 7880351"/>
                <a:gd name="connsiteY308" fmla="*/ 6845300 h 6858000"/>
                <a:gd name="connsiteX309" fmla="*/ 3767138 w 7880351"/>
                <a:gd name="connsiteY309" fmla="*/ 6838156 h 6858000"/>
                <a:gd name="connsiteX310" fmla="*/ 3744119 w 7880351"/>
                <a:gd name="connsiteY310" fmla="*/ 6825456 h 6858000"/>
                <a:gd name="connsiteX311" fmla="*/ 3722688 w 7880351"/>
                <a:gd name="connsiteY311" fmla="*/ 6812756 h 6858000"/>
                <a:gd name="connsiteX312" fmla="*/ 3700463 w 7880351"/>
                <a:gd name="connsiteY312" fmla="*/ 6797675 h 6858000"/>
                <a:gd name="connsiteX313" fmla="*/ 3682207 w 7880351"/>
                <a:gd name="connsiteY313" fmla="*/ 6778625 h 6858000"/>
                <a:gd name="connsiteX314" fmla="*/ 3664744 w 7880351"/>
                <a:gd name="connsiteY314" fmla="*/ 6760369 h 6858000"/>
                <a:gd name="connsiteX315" fmla="*/ 3649663 w 7880351"/>
                <a:gd name="connsiteY315" fmla="*/ 6740525 h 6858000"/>
                <a:gd name="connsiteX316" fmla="*/ 3635375 w 7880351"/>
                <a:gd name="connsiteY316" fmla="*/ 6716713 h 6858000"/>
                <a:gd name="connsiteX317" fmla="*/ 3624263 w 7880351"/>
                <a:gd name="connsiteY317" fmla="*/ 6693694 h 6858000"/>
                <a:gd name="connsiteX318" fmla="*/ 3615532 w 7880351"/>
                <a:gd name="connsiteY318" fmla="*/ 6669088 h 6858000"/>
                <a:gd name="connsiteX319" fmla="*/ 3609182 w 7880351"/>
                <a:gd name="connsiteY319" fmla="*/ 6643688 h 6858000"/>
                <a:gd name="connsiteX320" fmla="*/ 3604419 w 7880351"/>
                <a:gd name="connsiteY320" fmla="*/ 6615906 h 6858000"/>
                <a:gd name="connsiteX321" fmla="*/ 3602832 w 7880351"/>
                <a:gd name="connsiteY321" fmla="*/ 6589713 h 6858000"/>
                <a:gd name="connsiteX322" fmla="*/ 3602832 w 7880351"/>
                <a:gd name="connsiteY322" fmla="*/ 4438650 h 6858000"/>
                <a:gd name="connsiteX323" fmla="*/ 3602832 w 7880351"/>
                <a:gd name="connsiteY323" fmla="*/ 3925094 h 6858000"/>
                <a:gd name="connsiteX324" fmla="*/ 3602832 w 7880351"/>
                <a:gd name="connsiteY324" fmla="*/ 2144713 h 6858000"/>
                <a:gd name="connsiteX325" fmla="*/ 1989931 w 7880351"/>
                <a:gd name="connsiteY325" fmla="*/ 531813 h 6858000"/>
                <a:gd name="connsiteX326" fmla="*/ 1971676 w 7880351"/>
                <a:gd name="connsiteY326" fmla="*/ 511969 h 6858000"/>
                <a:gd name="connsiteX327" fmla="*/ 1955800 w 7880351"/>
                <a:gd name="connsiteY327" fmla="*/ 489744 h 6858000"/>
                <a:gd name="connsiteX328" fmla="*/ 1942306 w 7880351"/>
                <a:gd name="connsiteY328" fmla="*/ 466725 h 6858000"/>
                <a:gd name="connsiteX329" fmla="*/ 1931194 w 7880351"/>
                <a:gd name="connsiteY329" fmla="*/ 442119 h 6858000"/>
                <a:gd name="connsiteX330" fmla="*/ 1923257 w 7880351"/>
                <a:gd name="connsiteY330" fmla="*/ 417513 h 6858000"/>
                <a:gd name="connsiteX331" fmla="*/ 1917700 w 7880351"/>
                <a:gd name="connsiteY331" fmla="*/ 392113 h 6858000"/>
                <a:gd name="connsiteX332" fmla="*/ 1912938 w 7880351"/>
                <a:gd name="connsiteY332" fmla="*/ 367507 h 6858000"/>
                <a:gd name="connsiteX333" fmla="*/ 1911351 w 7880351"/>
                <a:gd name="connsiteY333" fmla="*/ 341313 h 6858000"/>
                <a:gd name="connsiteX334" fmla="*/ 1912938 w 7880351"/>
                <a:gd name="connsiteY334" fmla="*/ 315119 h 6858000"/>
                <a:gd name="connsiteX335" fmla="*/ 1917700 w 7880351"/>
                <a:gd name="connsiteY335" fmla="*/ 289719 h 6858000"/>
                <a:gd name="connsiteX336" fmla="*/ 1923257 w 7880351"/>
                <a:gd name="connsiteY336" fmla="*/ 265113 h 6858000"/>
                <a:gd name="connsiteX337" fmla="*/ 1931194 w 7880351"/>
                <a:gd name="connsiteY337" fmla="*/ 240506 h 6858000"/>
                <a:gd name="connsiteX338" fmla="*/ 1942306 w 7880351"/>
                <a:gd name="connsiteY338" fmla="*/ 215900 h 6858000"/>
                <a:gd name="connsiteX339" fmla="*/ 1955800 w 7880351"/>
                <a:gd name="connsiteY339" fmla="*/ 193675 h 6858000"/>
                <a:gd name="connsiteX340" fmla="*/ 1971676 w 7880351"/>
                <a:gd name="connsiteY340" fmla="*/ 172244 h 6858000"/>
                <a:gd name="connsiteX341" fmla="*/ 1989931 w 7880351"/>
                <a:gd name="connsiteY341" fmla="*/ 150813 h 6858000"/>
                <a:gd name="connsiteX342" fmla="*/ 2010569 w 7880351"/>
                <a:gd name="connsiteY342" fmla="*/ 131763 h 6858000"/>
                <a:gd name="connsiteX343" fmla="*/ 2033588 w 7880351"/>
                <a:gd name="connsiteY343" fmla="*/ 116681 h 6858000"/>
                <a:gd name="connsiteX344" fmla="*/ 2055019 w 7880351"/>
                <a:gd name="connsiteY344" fmla="*/ 102394 h 6858000"/>
                <a:gd name="connsiteX345" fmla="*/ 2080419 w 7880351"/>
                <a:gd name="connsiteY345" fmla="*/ 91281 h 6858000"/>
                <a:gd name="connsiteX346" fmla="*/ 2105025 w 7880351"/>
                <a:gd name="connsiteY346" fmla="*/ 84138 h 6858000"/>
                <a:gd name="connsiteX347" fmla="*/ 2129632 w 7880351"/>
                <a:gd name="connsiteY347" fmla="*/ 77788 h 6858000"/>
                <a:gd name="connsiteX348" fmla="*/ 4286648 w 7880351"/>
                <a:gd name="connsiteY348" fmla="*/ 0 h 6858000"/>
                <a:gd name="connsiteX349" fmla="*/ 4320759 w 7880351"/>
                <a:gd name="connsiteY349" fmla="*/ 1587 h 6858000"/>
                <a:gd name="connsiteX350" fmla="*/ 4354870 w 7880351"/>
                <a:gd name="connsiteY350" fmla="*/ 4760 h 6858000"/>
                <a:gd name="connsiteX351" fmla="*/ 4387394 w 7880351"/>
                <a:gd name="connsiteY351" fmla="*/ 7933 h 6858000"/>
                <a:gd name="connsiteX352" fmla="*/ 4419918 w 7880351"/>
                <a:gd name="connsiteY352" fmla="*/ 14279 h 6858000"/>
                <a:gd name="connsiteX353" fmla="*/ 4452442 w 7880351"/>
                <a:gd name="connsiteY353" fmla="*/ 21419 h 6858000"/>
                <a:gd name="connsiteX354" fmla="*/ 4483380 w 7880351"/>
                <a:gd name="connsiteY354" fmla="*/ 30938 h 6858000"/>
                <a:gd name="connsiteX355" fmla="*/ 4514317 w 7880351"/>
                <a:gd name="connsiteY355" fmla="*/ 40457 h 6858000"/>
                <a:gd name="connsiteX356" fmla="*/ 4543669 w 7880351"/>
                <a:gd name="connsiteY356" fmla="*/ 52356 h 6858000"/>
                <a:gd name="connsiteX357" fmla="*/ 4573020 w 7880351"/>
                <a:gd name="connsiteY357" fmla="*/ 65049 h 6858000"/>
                <a:gd name="connsiteX358" fmla="*/ 4600784 w 7880351"/>
                <a:gd name="connsiteY358" fmla="*/ 80914 h 6858000"/>
                <a:gd name="connsiteX359" fmla="*/ 4628549 w 7880351"/>
                <a:gd name="connsiteY359" fmla="*/ 95986 h 6858000"/>
                <a:gd name="connsiteX360" fmla="*/ 4655520 w 7880351"/>
                <a:gd name="connsiteY360" fmla="*/ 113438 h 6858000"/>
                <a:gd name="connsiteX361" fmla="*/ 4681698 w 7880351"/>
                <a:gd name="connsiteY361" fmla="*/ 131683 h 6858000"/>
                <a:gd name="connsiteX362" fmla="*/ 4706289 w 7880351"/>
                <a:gd name="connsiteY362" fmla="*/ 151515 h 6858000"/>
                <a:gd name="connsiteX363" fmla="*/ 4729294 w 7880351"/>
                <a:gd name="connsiteY363" fmla="*/ 172140 h 6858000"/>
                <a:gd name="connsiteX364" fmla="*/ 4753093 w 7880351"/>
                <a:gd name="connsiteY364" fmla="*/ 193559 h 6858000"/>
                <a:gd name="connsiteX365" fmla="*/ 4774511 w 7880351"/>
                <a:gd name="connsiteY365" fmla="*/ 217357 h 6858000"/>
                <a:gd name="connsiteX366" fmla="*/ 4794343 w 7880351"/>
                <a:gd name="connsiteY366" fmla="*/ 240362 h 6858000"/>
                <a:gd name="connsiteX367" fmla="*/ 4814968 w 7880351"/>
                <a:gd name="connsiteY367" fmla="*/ 264953 h 6858000"/>
                <a:gd name="connsiteX368" fmla="*/ 4833213 w 7880351"/>
                <a:gd name="connsiteY368" fmla="*/ 291131 h 6858000"/>
                <a:gd name="connsiteX369" fmla="*/ 4850665 w 7880351"/>
                <a:gd name="connsiteY369" fmla="*/ 318103 h 6858000"/>
                <a:gd name="connsiteX370" fmla="*/ 4865737 w 7880351"/>
                <a:gd name="connsiteY370" fmla="*/ 345867 h 6858000"/>
                <a:gd name="connsiteX371" fmla="*/ 4881603 w 7880351"/>
                <a:gd name="connsiteY371" fmla="*/ 373632 h 6858000"/>
                <a:gd name="connsiteX372" fmla="*/ 4893502 w 7880351"/>
                <a:gd name="connsiteY372" fmla="*/ 402983 h 6858000"/>
                <a:gd name="connsiteX373" fmla="*/ 4906194 w 7880351"/>
                <a:gd name="connsiteY373" fmla="*/ 432334 h 6858000"/>
                <a:gd name="connsiteX374" fmla="*/ 4915714 w 7880351"/>
                <a:gd name="connsiteY374" fmla="*/ 463272 h 6858000"/>
                <a:gd name="connsiteX375" fmla="*/ 4925233 w 7880351"/>
                <a:gd name="connsiteY375" fmla="*/ 494209 h 6858000"/>
                <a:gd name="connsiteX376" fmla="*/ 4932372 w 7880351"/>
                <a:gd name="connsiteY376" fmla="*/ 526733 h 6858000"/>
                <a:gd name="connsiteX377" fmla="*/ 4938718 w 7880351"/>
                <a:gd name="connsiteY377" fmla="*/ 559258 h 6858000"/>
                <a:gd name="connsiteX378" fmla="*/ 4941892 w 7880351"/>
                <a:gd name="connsiteY378" fmla="*/ 591782 h 6858000"/>
                <a:gd name="connsiteX379" fmla="*/ 4945065 w 7880351"/>
                <a:gd name="connsiteY379" fmla="*/ 625893 h 6858000"/>
                <a:gd name="connsiteX380" fmla="*/ 4946651 w 7880351"/>
                <a:gd name="connsiteY380" fmla="*/ 660003 h 6858000"/>
                <a:gd name="connsiteX381" fmla="*/ 4945065 w 7880351"/>
                <a:gd name="connsiteY381" fmla="*/ 694114 h 6858000"/>
                <a:gd name="connsiteX382" fmla="*/ 4941892 w 7880351"/>
                <a:gd name="connsiteY382" fmla="*/ 726638 h 6858000"/>
                <a:gd name="connsiteX383" fmla="*/ 4938718 w 7880351"/>
                <a:gd name="connsiteY383" fmla="*/ 759162 h 6858000"/>
                <a:gd name="connsiteX384" fmla="*/ 4932372 w 7880351"/>
                <a:gd name="connsiteY384" fmla="*/ 791687 h 6858000"/>
                <a:gd name="connsiteX385" fmla="*/ 4925233 w 7880351"/>
                <a:gd name="connsiteY385" fmla="*/ 824211 h 6858000"/>
                <a:gd name="connsiteX386" fmla="*/ 4915714 w 7880351"/>
                <a:gd name="connsiteY386" fmla="*/ 855942 h 6858000"/>
                <a:gd name="connsiteX387" fmla="*/ 4906194 w 7880351"/>
                <a:gd name="connsiteY387" fmla="*/ 886879 h 6858000"/>
                <a:gd name="connsiteX388" fmla="*/ 4893502 w 7880351"/>
                <a:gd name="connsiteY388" fmla="*/ 916230 h 6858000"/>
                <a:gd name="connsiteX389" fmla="*/ 4881603 w 7880351"/>
                <a:gd name="connsiteY389" fmla="*/ 945582 h 6858000"/>
                <a:gd name="connsiteX390" fmla="*/ 4865737 w 7880351"/>
                <a:gd name="connsiteY390" fmla="*/ 973346 h 6858000"/>
                <a:gd name="connsiteX391" fmla="*/ 4850665 w 7880351"/>
                <a:gd name="connsiteY391" fmla="*/ 1001111 h 6858000"/>
                <a:gd name="connsiteX392" fmla="*/ 4833213 w 7880351"/>
                <a:gd name="connsiteY392" fmla="*/ 1027289 h 6858000"/>
                <a:gd name="connsiteX393" fmla="*/ 4814968 w 7880351"/>
                <a:gd name="connsiteY393" fmla="*/ 1054260 h 6858000"/>
                <a:gd name="connsiteX394" fmla="*/ 4794343 w 7880351"/>
                <a:gd name="connsiteY394" fmla="*/ 1078852 h 6858000"/>
                <a:gd name="connsiteX395" fmla="*/ 4774511 w 7880351"/>
                <a:gd name="connsiteY395" fmla="*/ 1103443 h 6858000"/>
                <a:gd name="connsiteX396" fmla="*/ 4753093 w 7880351"/>
                <a:gd name="connsiteY396" fmla="*/ 1125655 h 6858000"/>
                <a:gd name="connsiteX397" fmla="*/ 4729294 w 7880351"/>
                <a:gd name="connsiteY397" fmla="*/ 1147073 h 6858000"/>
                <a:gd name="connsiteX398" fmla="*/ 4706289 w 7880351"/>
                <a:gd name="connsiteY398" fmla="*/ 1168491 h 6858000"/>
                <a:gd name="connsiteX399" fmla="*/ 4681698 w 7880351"/>
                <a:gd name="connsiteY399" fmla="*/ 1187530 h 6858000"/>
                <a:gd name="connsiteX400" fmla="*/ 4655520 w 7880351"/>
                <a:gd name="connsiteY400" fmla="*/ 1205775 h 6858000"/>
                <a:gd name="connsiteX401" fmla="*/ 4628549 w 7880351"/>
                <a:gd name="connsiteY401" fmla="*/ 1223227 h 6858000"/>
                <a:gd name="connsiteX402" fmla="*/ 4600784 w 7880351"/>
                <a:gd name="connsiteY402" fmla="*/ 1239886 h 6858000"/>
                <a:gd name="connsiteX403" fmla="*/ 4573020 w 7880351"/>
                <a:gd name="connsiteY403" fmla="*/ 1254165 h 6858000"/>
                <a:gd name="connsiteX404" fmla="*/ 4543669 w 7880351"/>
                <a:gd name="connsiteY404" fmla="*/ 1266064 h 6858000"/>
                <a:gd name="connsiteX405" fmla="*/ 4514317 w 7880351"/>
                <a:gd name="connsiteY405" fmla="*/ 1278756 h 6858000"/>
                <a:gd name="connsiteX406" fmla="*/ 4483380 w 7880351"/>
                <a:gd name="connsiteY406" fmla="*/ 1289862 h 6858000"/>
                <a:gd name="connsiteX407" fmla="*/ 4452442 w 7880351"/>
                <a:gd name="connsiteY407" fmla="*/ 1297002 h 6858000"/>
                <a:gd name="connsiteX408" fmla="*/ 4419918 w 7880351"/>
                <a:gd name="connsiteY408" fmla="*/ 1304934 h 6858000"/>
                <a:gd name="connsiteX409" fmla="*/ 4387394 w 7880351"/>
                <a:gd name="connsiteY409" fmla="*/ 1311281 h 6858000"/>
                <a:gd name="connsiteX410" fmla="*/ 4354870 w 7880351"/>
                <a:gd name="connsiteY410" fmla="*/ 1316040 h 6858000"/>
                <a:gd name="connsiteX411" fmla="*/ 4320759 w 7880351"/>
                <a:gd name="connsiteY411" fmla="*/ 1317627 h 6858000"/>
                <a:gd name="connsiteX412" fmla="*/ 4286648 w 7880351"/>
                <a:gd name="connsiteY412" fmla="*/ 1319213 h 6858000"/>
                <a:gd name="connsiteX413" fmla="*/ 4254124 w 7880351"/>
                <a:gd name="connsiteY413" fmla="*/ 1317627 h 6858000"/>
                <a:gd name="connsiteX414" fmla="*/ 4220013 w 7880351"/>
                <a:gd name="connsiteY414" fmla="*/ 1316040 h 6858000"/>
                <a:gd name="connsiteX415" fmla="*/ 4187489 w 7880351"/>
                <a:gd name="connsiteY415" fmla="*/ 1311281 h 6858000"/>
                <a:gd name="connsiteX416" fmla="*/ 4154965 w 7880351"/>
                <a:gd name="connsiteY416" fmla="*/ 1304934 h 6858000"/>
                <a:gd name="connsiteX417" fmla="*/ 4122441 w 7880351"/>
                <a:gd name="connsiteY417" fmla="*/ 1297002 h 6858000"/>
                <a:gd name="connsiteX418" fmla="*/ 4090710 w 7880351"/>
                <a:gd name="connsiteY418" fmla="*/ 1289862 h 6858000"/>
                <a:gd name="connsiteX419" fmla="*/ 4059772 w 7880351"/>
                <a:gd name="connsiteY419" fmla="*/ 1278756 h 6858000"/>
                <a:gd name="connsiteX420" fmla="*/ 4030421 w 7880351"/>
                <a:gd name="connsiteY420" fmla="*/ 1266064 h 6858000"/>
                <a:gd name="connsiteX421" fmla="*/ 4001070 w 7880351"/>
                <a:gd name="connsiteY421" fmla="*/ 1254165 h 6858000"/>
                <a:gd name="connsiteX422" fmla="*/ 3973305 w 7880351"/>
                <a:gd name="connsiteY422" fmla="*/ 1239886 h 6858000"/>
                <a:gd name="connsiteX423" fmla="*/ 3945541 w 7880351"/>
                <a:gd name="connsiteY423" fmla="*/ 1223227 h 6858000"/>
                <a:gd name="connsiteX424" fmla="*/ 3919363 w 7880351"/>
                <a:gd name="connsiteY424" fmla="*/ 1205775 h 6858000"/>
                <a:gd name="connsiteX425" fmla="*/ 3892391 w 7880351"/>
                <a:gd name="connsiteY425" fmla="*/ 1187530 h 6858000"/>
                <a:gd name="connsiteX426" fmla="*/ 3867800 w 7880351"/>
                <a:gd name="connsiteY426" fmla="*/ 1168491 h 6858000"/>
                <a:gd name="connsiteX427" fmla="*/ 3844795 w 7880351"/>
                <a:gd name="connsiteY427" fmla="*/ 1147073 h 6858000"/>
                <a:gd name="connsiteX428" fmla="*/ 3821790 w 7880351"/>
                <a:gd name="connsiteY428" fmla="*/ 1125655 h 6858000"/>
                <a:gd name="connsiteX429" fmla="*/ 3799578 w 7880351"/>
                <a:gd name="connsiteY429" fmla="*/ 1103443 h 6858000"/>
                <a:gd name="connsiteX430" fmla="*/ 3778160 w 7880351"/>
                <a:gd name="connsiteY430" fmla="*/ 1078852 h 6858000"/>
                <a:gd name="connsiteX431" fmla="*/ 3759122 w 7880351"/>
                <a:gd name="connsiteY431" fmla="*/ 1054260 h 6858000"/>
                <a:gd name="connsiteX432" fmla="*/ 3740876 w 7880351"/>
                <a:gd name="connsiteY432" fmla="*/ 1027289 h 6858000"/>
                <a:gd name="connsiteX433" fmla="*/ 3724218 w 7880351"/>
                <a:gd name="connsiteY433" fmla="*/ 1001111 h 6858000"/>
                <a:gd name="connsiteX434" fmla="*/ 3708352 w 7880351"/>
                <a:gd name="connsiteY434" fmla="*/ 973346 h 6858000"/>
                <a:gd name="connsiteX435" fmla="*/ 3692487 w 7880351"/>
                <a:gd name="connsiteY435" fmla="*/ 945582 h 6858000"/>
                <a:gd name="connsiteX436" fmla="*/ 3680588 w 7880351"/>
                <a:gd name="connsiteY436" fmla="*/ 916230 h 6858000"/>
                <a:gd name="connsiteX437" fmla="*/ 3667895 w 7880351"/>
                <a:gd name="connsiteY437" fmla="*/ 886879 h 6858000"/>
                <a:gd name="connsiteX438" fmla="*/ 3656789 w 7880351"/>
                <a:gd name="connsiteY438" fmla="*/ 855942 h 6858000"/>
                <a:gd name="connsiteX439" fmla="*/ 3649650 w 7880351"/>
                <a:gd name="connsiteY439" fmla="*/ 824211 h 6858000"/>
                <a:gd name="connsiteX440" fmla="*/ 3641717 w 7880351"/>
                <a:gd name="connsiteY440" fmla="*/ 791687 h 6858000"/>
                <a:gd name="connsiteX441" fmla="*/ 3635371 w 7880351"/>
                <a:gd name="connsiteY441" fmla="*/ 759162 h 6858000"/>
                <a:gd name="connsiteX442" fmla="*/ 3630611 w 7880351"/>
                <a:gd name="connsiteY442" fmla="*/ 726638 h 6858000"/>
                <a:gd name="connsiteX443" fmla="*/ 3629025 w 7880351"/>
                <a:gd name="connsiteY443" fmla="*/ 694114 h 6858000"/>
                <a:gd name="connsiteX444" fmla="*/ 3627438 w 7880351"/>
                <a:gd name="connsiteY444" fmla="*/ 660003 h 6858000"/>
                <a:gd name="connsiteX445" fmla="*/ 3629025 w 7880351"/>
                <a:gd name="connsiteY445" fmla="*/ 625893 h 6858000"/>
                <a:gd name="connsiteX446" fmla="*/ 3630611 w 7880351"/>
                <a:gd name="connsiteY446" fmla="*/ 591782 h 6858000"/>
                <a:gd name="connsiteX447" fmla="*/ 3635371 w 7880351"/>
                <a:gd name="connsiteY447" fmla="*/ 559258 h 6858000"/>
                <a:gd name="connsiteX448" fmla="*/ 3641717 w 7880351"/>
                <a:gd name="connsiteY448" fmla="*/ 526733 h 6858000"/>
                <a:gd name="connsiteX449" fmla="*/ 3649650 w 7880351"/>
                <a:gd name="connsiteY449" fmla="*/ 494209 h 6858000"/>
                <a:gd name="connsiteX450" fmla="*/ 3656789 w 7880351"/>
                <a:gd name="connsiteY450" fmla="*/ 463272 h 6858000"/>
                <a:gd name="connsiteX451" fmla="*/ 3667895 w 7880351"/>
                <a:gd name="connsiteY451" fmla="*/ 432334 h 6858000"/>
                <a:gd name="connsiteX452" fmla="*/ 3680588 w 7880351"/>
                <a:gd name="connsiteY452" fmla="*/ 402983 h 6858000"/>
                <a:gd name="connsiteX453" fmla="*/ 3692487 w 7880351"/>
                <a:gd name="connsiteY453" fmla="*/ 373632 h 6858000"/>
                <a:gd name="connsiteX454" fmla="*/ 3708352 w 7880351"/>
                <a:gd name="connsiteY454" fmla="*/ 345867 h 6858000"/>
                <a:gd name="connsiteX455" fmla="*/ 3724218 w 7880351"/>
                <a:gd name="connsiteY455" fmla="*/ 318103 h 6858000"/>
                <a:gd name="connsiteX456" fmla="*/ 3740876 w 7880351"/>
                <a:gd name="connsiteY456" fmla="*/ 291131 h 6858000"/>
                <a:gd name="connsiteX457" fmla="*/ 3759122 w 7880351"/>
                <a:gd name="connsiteY457" fmla="*/ 264953 h 6858000"/>
                <a:gd name="connsiteX458" fmla="*/ 3778160 w 7880351"/>
                <a:gd name="connsiteY458" fmla="*/ 240362 h 6858000"/>
                <a:gd name="connsiteX459" fmla="*/ 3799578 w 7880351"/>
                <a:gd name="connsiteY459" fmla="*/ 217357 h 6858000"/>
                <a:gd name="connsiteX460" fmla="*/ 3821790 w 7880351"/>
                <a:gd name="connsiteY460" fmla="*/ 193559 h 6858000"/>
                <a:gd name="connsiteX461" fmla="*/ 3844795 w 7880351"/>
                <a:gd name="connsiteY461" fmla="*/ 172140 h 6858000"/>
                <a:gd name="connsiteX462" fmla="*/ 3867800 w 7880351"/>
                <a:gd name="connsiteY462" fmla="*/ 151515 h 6858000"/>
                <a:gd name="connsiteX463" fmla="*/ 3892391 w 7880351"/>
                <a:gd name="connsiteY463" fmla="*/ 131683 h 6858000"/>
                <a:gd name="connsiteX464" fmla="*/ 3919363 w 7880351"/>
                <a:gd name="connsiteY464" fmla="*/ 113438 h 6858000"/>
                <a:gd name="connsiteX465" fmla="*/ 3945541 w 7880351"/>
                <a:gd name="connsiteY465" fmla="*/ 95986 h 6858000"/>
                <a:gd name="connsiteX466" fmla="*/ 3973305 w 7880351"/>
                <a:gd name="connsiteY466" fmla="*/ 80914 h 6858000"/>
                <a:gd name="connsiteX467" fmla="*/ 4001070 w 7880351"/>
                <a:gd name="connsiteY467" fmla="*/ 65049 h 6858000"/>
                <a:gd name="connsiteX468" fmla="*/ 4030421 w 7880351"/>
                <a:gd name="connsiteY468" fmla="*/ 52356 h 6858000"/>
                <a:gd name="connsiteX469" fmla="*/ 4059772 w 7880351"/>
                <a:gd name="connsiteY469" fmla="*/ 40457 h 6858000"/>
                <a:gd name="connsiteX470" fmla="*/ 4090710 w 7880351"/>
                <a:gd name="connsiteY470" fmla="*/ 30938 h 6858000"/>
                <a:gd name="connsiteX471" fmla="*/ 4122441 w 7880351"/>
                <a:gd name="connsiteY471" fmla="*/ 21419 h 6858000"/>
                <a:gd name="connsiteX472" fmla="*/ 4154965 w 7880351"/>
                <a:gd name="connsiteY472" fmla="*/ 14279 h 6858000"/>
                <a:gd name="connsiteX473" fmla="*/ 4187489 w 7880351"/>
                <a:gd name="connsiteY473" fmla="*/ 7933 h 6858000"/>
                <a:gd name="connsiteX474" fmla="*/ 4220013 w 7880351"/>
                <a:gd name="connsiteY474" fmla="*/ 4760 h 6858000"/>
                <a:gd name="connsiteX475" fmla="*/ 4254124 w 7880351"/>
                <a:gd name="connsiteY475"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7880351" h="6858000">
                  <a:moveTo>
                    <a:pt x="5202238" y="4306888"/>
                  </a:moveTo>
                  <a:lnTo>
                    <a:pt x="7473951" y="4306888"/>
                  </a:lnTo>
                  <a:lnTo>
                    <a:pt x="7494589" y="4306888"/>
                  </a:lnTo>
                  <a:lnTo>
                    <a:pt x="7516020" y="4308475"/>
                  </a:lnTo>
                  <a:lnTo>
                    <a:pt x="7535863" y="4311648"/>
                  </a:lnTo>
                  <a:lnTo>
                    <a:pt x="7556501" y="4314821"/>
                  </a:lnTo>
                  <a:lnTo>
                    <a:pt x="7574757" y="4319581"/>
                  </a:lnTo>
                  <a:lnTo>
                    <a:pt x="7595395" y="4323548"/>
                  </a:lnTo>
                  <a:lnTo>
                    <a:pt x="7613651" y="4329894"/>
                  </a:lnTo>
                  <a:lnTo>
                    <a:pt x="7631907" y="4337828"/>
                  </a:lnTo>
                  <a:lnTo>
                    <a:pt x="7650957" y="4345761"/>
                  </a:lnTo>
                  <a:lnTo>
                    <a:pt x="7667626" y="4354487"/>
                  </a:lnTo>
                  <a:lnTo>
                    <a:pt x="7685089" y="4365594"/>
                  </a:lnTo>
                  <a:lnTo>
                    <a:pt x="7701757" y="4375113"/>
                  </a:lnTo>
                  <a:lnTo>
                    <a:pt x="7717632" y="4387013"/>
                  </a:lnTo>
                  <a:lnTo>
                    <a:pt x="7732713" y="4399706"/>
                  </a:lnTo>
                  <a:lnTo>
                    <a:pt x="7747001" y="4412399"/>
                  </a:lnTo>
                  <a:lnTo>
                    <a:pt x="7761289" y="4424299"/>
                  </a:lnTo>
                  <a:lnTo>
                    <a:pt x="7774782" y="4440165"/>
                  </a:lnTo>
                  <a:lnTo>
                    <a:pt x="7787482" y="4454445"/>
                  </a:lnTo>
                  <a:lnTo>
                    <a:pt x="7799389" y="4469518"/>
                  </a:lnTo>
                  <a:lnTo>
                    <a:pt x="7810501" y="4485384"/>
                  </a:lnTo>
                  <a:lnTo>
                    <a:pt x="7821613" y="4502044"/>
                  </a:lnTo>
                  <a:lnTo>
                    <a:pt x="7831932" y="4519497"/>
                  </a:lnTo>
                  <a:lnTo>
                    <a:pt x="7839870" y="4536157"/>
                  </a:lnTo>
                  <a:lnTo>
                    <a:pt x="7849395" y="4555196"/>
                  </a:lnTo>
                  <a:lnTo>
                    <a:pt x="7855745" y="4573442"/>
                  </a:lnTo>
                  <a:lnTo>
                    <a:pt x="7862095" y="4591689"/>
                  </a:lnTo>
                  <a:lnTo>
                    <a:pt x="7867651" y="4612315"/>
                  </a:lnTo>
                  <a:lnTo>
                    <a:pt x="7872413" y="4630561"/>
                  </a:lnTo>
                  <a:lnTo>
                    <a:pt x="7875589" y="4651187"/>
                  </a:lnTo>
                  <a:lnTo>
                    <a:pt x="7878763" y="4671020"/>
                  </a:lnTo>
                  <a:lnTo>
                    <a:pt x="7880351" y="4692440"/>
                  </a:lnTo>
                  <a:lnTo>
                    <a:pt x="7880351" y="4713066"/>
                  </a:lnTo>
                  <a:lnTo>
                    <a:pt x="7880351" y="5756276"/>
                  </a:lnTo>
                  <a:lnTo>
                    <a:pt x="7260432" y="5756276"/>
                  </a:lnTo>
                  <a:lnTo>
                    <a:pt x="7260432" y="5154943"/>
                  </a:lnTo>
                  <a:lnTo>
                    <a:pt x="7258845" y="5131143"/>
                  </a:lnTo>
                  <a:lnTo>
                    <a:pt x="7255670" y="5109724"/>
                  </a:lnTo>
                  <a:lnTo>
                    <a:pt x="7250907" y="5086718"/>
                  </a:lnTo>
                  <a:lnTo>
                    <a:pt x="7242970" y="5066091"/>
                  </a:lnTo>
                  <a:lnTo>
                    <a:pt x="7231857" y="5046259"/>
                  </a:lnTo>
                  <a:lnTo>
                    <a:pt x="7221538" y="5027219"/>
                  </a:lnTo>
                  <a:lnTo>
                    <a:pt x="7207251" y="5008973"/>
                  </a:lnTo>
                  <a:lnTo>
                    <a:pt x="7193757" y="4993106"/>
                  </a:lnTo>
                  <a:lnTo>
                    <a:pt x="7176295" y="4978033"/>
                  </a:lnTo>
                  <a:lnTo>
                    <a:pt x="7159626" y="4965340"/>
                  </a:lnTo>
                  <a:lnTo>
                    <a:pt x="7140576" y="4955027"/>
                  </a:lnTo>
                  <a:lnTo>
                    <a:pt x="7120732" y="4943921"/>
                  </a:lnTo>
                  <a:lnTo>
                    <a:pt x="7098507" y="4935988"/>
                  </a:lnTo>
                  <a:lnTo>
                    <a:pt x="7077076" y="4931228"/>
                  </a:lnTo>
                  <a:lnTo>
                    <a:pt x="7055645" y="4926468"/>
                  </a:lnTo>
                  <a:lnTo>
                    <a:pt x="7031832" y="4926468"/>
                  </a:lnTo>
                  <a:lnTo>
                    <a:pt x="5202238" y="4926468"/>
                  </a:lnTo>
                  <a:close/>
                  <a:moveTo>
                    <a:pt x="5202238" y="2654300"/>
                  </a:moveTo>
                  <a:lnTo>
                    <a:pt x="7353301" y="2654300"/>
                  </a:lnTo>
                  <a:lnTo>
                    <a:pt x="7381082" y="2655888"/>
                  </a:lnTo>
                  <a:lnTo>
                    <a:pt x="7407276" y="2657476"/>
                  </a:lnTo>
                  <a:lnTo>
                    <a:pt x="7433470" y="2660651"/>
                  </a:lnTo>
                  <a:lnTo>
                    <a:pt x="7460457" y="2665413"/>
                  </a:lnTo>
                  <a:lnTo>
                    <a:pt x="7485063" y="2671763"/>
                  </a:lnTo>
                  <a:lnTo>
                    <a:pt x="7509670" y="2677319"/>
                  </a:lnTo>
                  <a:lnTo>
                    <a:pt x="7534276" y="2686844"/>
                  </a:lnTo>
                  <a:lnTo>
                    <a:pt x="7559676" y="2696369"/>
                  </a:lnTo>
                  <a:lnTo>
                    <a:pt x="7582695" y="2706688"/>
                  </a:lnTo>
                  <a:lnTo>
                    <a:pt x="7604126" y="2717801"/>
                  </a:lnTo>
                  <a:lnTo>
                    <a:pt x="7627939" y="2730500"/>
                  </a:lnTo>
                  <a:lnTo>
                    <a:pt x="7647782" y="2743994"/>
                  </a:lnTo>
                  <a:lnTo>
                    <a:pt x="7669213" y="2759869"/>
                  </a:lnTo>
                  <a:lnTo>
                    <a:pt x="7689851" y="2774950"/>
                  </a:lnTo>
                  <a:lnTo>
                    <a:pt x="7708107" y="2792413"/>
                  </a:lnTo>
                  <a:lnTo>
                    <a:pt x="7727157" y="2809082"/>
                  </a:lnTo>
                  <a:lnTo>
                    <a:pt x="7743826" y="2828132"/>
                  </a:lnTo>
                  <a:lnTo>
                    <a:pt x="7761289" y="2846388"/>
                  </a:lnTo>
                  <a:lnTo>
                    <a:pt x="7776370" y="2867025"/>
                  </a:lnTo>
                  <a:lnTo>
                    <a:pt x="7790657" y="2886869"/>
                  </a:lnTo>
                  <a:lnTo>
                    <a:pt x="7804151" y="2909094"/>
                  </a:lnTo>
                  <a:lnTo>
                    <a:pt x="7816851" y="2930525"/>
                  </a:lnTo>
                  <a:lnTo>
                    <a:pt x="7829551" y="2953544"/>
                  </a:lnTo>
                  <a:lnTo>
                    <a:pt x="7839870" y="2976563"/>
                  </a:lnTo>
                  <a:lnTo>
                    <a:pt x="7849395" y="3000375"/>
                  </a:lnTo>
                  <a:lnTo>
                    <a:pt x="7857332" y="3024982"/>
                  </a:lnTo>
                  <a:lnTo>
                    <a:pt x="7864476" y="3049588"/>
                  </a:lnTo>
                  <a:lnTo>
                    <a:pt x="7869239" y="3076576"/>
                  </a:lnTo>
                  <a:lnTo>
                    <a:pt x="7874001" y="3101182"/>
                  </a:lnTo>
                  <a:lnTo>
                    <a:pt x="7878763" y="3128963"/>
                  </a:lnTo>
                  <a:lnTo>
                    <a:pt x="7880351" y="3155157"/>
                  </a:lnTo>
                  <a:lnTo>
                    <a:pt x="7880351" y="3181351"/>
                  </a:lnTo>
                  <a:lnTo>
                    <a:pt x="7880351" y="3925888"/>
                  </a:lnTo>
                  <a:lnTo>
                    <a:pt x="5202238" y="3925888"/>
                  </a:lnTo>
                  <a:close/>
                  <a:moveTo>
                    <a:pt x="3041431" y="2654300"/>
                  </a:moveTo>
                  <a:lnTo>
                    <a:pt x="3371850" y="2654300"/>
                  </a:lnTo>
                  <a:lnTo>
                    <a:pt x="3371850" y="3925888"/>
                  </a:lnTo>
                  <a:lnTo>
                    <a:pt x="2514031" y="3925888"/>
                  </a:lnTo>
                  <a:lnTo>
                    <a:pt x="1350416" y="3925888"/>
                  </a:lnTo>
                  <a:lnTo>
                    <a:pt x="1329765" y="3925888"/>
                  </a:lnTo>
                  <a:lnTo>
                    <a:pt x="1311497" y="3924301"/>
                  </a:lnTo>
                  <a:lnTo>
                    <a:pt x="1292434" y="3922713"/>
                  </a:lnTo>
                  <a:lnTo>
                    <a:pt x="1274166" y="3919538"/>
                  </a:lnTo>
                  <a:lnTo>
                    <a:pt x="1238424" y="3910807"/>
                  </a:lnTo>
                  <a:lnTo>
                    <a:pt x="1204269" y="3898107"/>
                  </a:lnTo>
                  <a:lnTo>
                    <a:pt x="1171704" y="3881438"/>
                  </a:lnTo>
                  <a:lnTo>
                    <a:pt x="1140727" y="3862388"/>
                  </a:lnTo>
                  <a:lnTo>
                    <a:pt x="1112927" y="3842544"/>
                  </a:lnTo>
                  <a:lnTo>
                    <a:pt x="1085922" y="3817144"/>
                  </a:lnTo>
                  <a:lnTo>
                    <a:pt x="1061299" y="3790951"/>
                  </a:lnTo>
                  <a:lnTo>
                    <a:pt x="1041443" y="3763169"/>
                  </a:lnTo>
                  <a:lnTo>
                    <a:pt x="1022380" y="3732213"/>
                  </a:lnTo>
                  <a:lnTo>
                    <a:pt x="1005701" y="3699669"/>
                  </a:lnTo>
                  <a:lnTo>
                    <a:pt x="992992" y="3665538"/>
                  </a:lnTo>
                  <a:lnTo>
                    <a:pt x="984254" y="3629819"/>
                  </a:lnTo>
                  <a:lnTo>
                    <a:pt x="981078" y="3611563"/>
                  </a:lnTo>
                  <a:lnTo>
                    <a:pt x="979489" y="3592513"/>
                  </a:lnTo>
                  <a:lnTo>
                    <a:pt x="977901" y="3574257"/>
                  </a:lnTo>
                  <a:lnTo>
                    <a:pt x="977901" y="3553619"/>
                  </a:lnTo>
                  <a:lnTo>
                    <a:pt x="977901" y="3535363"/>
                  </a:lnTo>
                  <a:lnTo>
                    <a:pt x="979489" y="3516313"/>
                  </a:lnTo>
                  <a:lnTo>
                    <a:pt x="981078" y="3498057"/>
                  </a:lnTo>
                  <a:lnTo>
                    <a:pt x="984254" y="3479800"/>
                  </a:lnTo>
                  <a:lnTo>
                    <a:pt x="992992" y="3444082"/>
                  </a:lnTo>
                  <a:lnTo>
                    <a:pt x="1005701" y="3409951"/>
                  </a:lnTo>
                  <a:lnTo>
                    <a:pt x="1022380" y="3377407"/>
                  </a:lnTo>
                  <a:lnTo>
                    <a:pt x="1041443" y="3345657"/>
                  </a:lnTo>
                  <a:lnTo>
                    <a:pt x="1061299" y="3317875"/>
                  </a:lnTo>
                  <a:lnTo>
                    <a:pt x="1085922" y="3291682"/>
                  </a:lnTo>
                  <a:lnTo>
                    <a:pt x="1112927" y="3267076"/>
                  </a:lnTo>
                  <a:lnTo>
                    <a:pt x="1140727" y="3244851"/>
                  </a:lnTo>
                  <a:lnTo>
                    <a:pt x="1171704" y="3226594"/>
                  </a:lnTo>
                  <a:lnTo>
                    <a:pt x="1204269" y="3211513"/>
                  </a:lnTo>
                  <a:lnTo>
                    <a:pt x="1238424" y="3198813"/>
                  </a:lnTo>
                  <a:lnTo>
                    <a:pt x="1274166" y="3189288"/>
                  </a:lnTo>
                  <a:lnTo>
                    <a:pt x="1292434" y="3186114"/>
                  </a:lnTo>
                  <a:lnTo>
                    <a:pt x="1311497" y="3184526"/>
                  </a:lnTo>
                  <a:lnTo>
                    <a:pt x="1329765" y="3182938"/>
                  </a:lnTo>
                  <a:lnTo>
                    <a:pt x="1350416" y="3181351"/>
                  </a:lnTo>
                  <a:lnTo>
                    <a:pt x="2514031" y="3181351"/>
                  </a:lnTo>
                  <a:lnTo>
                    <a:pt x="2514031" y="3155157"/>
                  </a:lnTo>
                  <a:lnTo>
                    <a:pt x="2517208" y="3128963"/>
                  </a:lnTo>
                  <a:lnTo>
                    <a:pt x="2520386" y="3101182"/>
                  </a:lnTo>
                  <a:lnTo>
                    <a:pt x="2524357" y="3076576"/>
                  </a:lnTo>
                  <a:lnTo>
                    <a:pt x="2530711" y="3049588"/>
                  </a:lnTo>
                  <a:lnTo>
                    <a:pt x="2537065" y="3024982"/>
                  </a:lnTo>
                  <a:lnTo>
                    <a:pt x="2546597" y="3000375"/>
                  </a:lnTo>
                  <a:lnTo>
                    <a:pt x="2555334" y="2976563"/>
                  </a:lnTo>
                  <a:lnTo>
                    <a:pt x="2566454" y="2953544"/>
                  </a:lnTo>
                  <a:lnTo>
                    <a:pt x="2577573" y="2930525"/>
                  </a:lnTo>
                  <a:lnTo>
                    <a:pt x="2589488" y="2909094"/>
                  </a:lnTo>
                  <a:lnTo>
                    <a:pt x="2603785" y="2886869"/>
                  </a:lnTo>
                  <a:lnTo>
                    <a:pt x="2619670" y="2867025"/>
                  </a:lnTo>
                  <a:lnTo>
                    <a:pt x="2634761" y="2846388"/>
                  </a:lnTo>
                  <a:lnTo>
                    <a:pt x="2650647" y="2828132"/>
                  </a:lnTo>
                  <a:lnTo>
                    <a:pt x="2668915" y="2809082"/>
                  </a:lnTo>
                  <a:lnTo>
                    <a:pt x="2686389" y="2792413"/>
                  </a:lnTo>
                  <a:lnTo>
                    <a:pt x="2706246" y="2774950"/>
                  </a:lnTo>
                  <a:lnTo>
                    <a:pt x="2726103" y="2759869"/>
                  </a:lnTo>
                  <a:lnTo>
                    <a:pt x="2746754" y="2743994"/>
                  </a:lnTo>
                  <a:lnTo>
                    <a:pt x="2768200" y="2730500"/>
                  </a:lnTo>
                  <a:lnTo>
                    <a:pt x="2789645" y="2717801"/>
                  </a:lnTo>
                  <a:lnTo>
                    <a:pt x="2813474" y="2706688"/>
                  </a:lnTo>
                  <a:lnTo>
                    <a:pt x="2836508" y="2696369"/>
                  </a:lnTo>
                  <a:lnTo>
                    <a:pt x="2859542" y="2686844"/>
                  </a:lnTo>
                  <a:lnTo>
                    <a:pt x="2884959" y="2677319"/>
                  </a:lnTo>
                  <a:lnTo>
                    <a:pt x="2909581" y="2671763"/>
                  </a:lnTo>
                  <a:lnTo>
                    <a:pt x="2935792" y="2665413"/>
                  </a:lnTo>
                  <a:lnTo>
                    <a:pt x="2960415" y="2660651"/>
                  </a:lnTo>
                  <a:lnTo>
                    <a:pt x="2987420" y="2657476"/>
                  </a:lnTo>
                  <a:lnTo>
                    <a:pt x="3015220" y="2655888"/>
                  </a:lnTo>
                  <a:close/>
                  <a:moveTo>
                    <a:pt x="310429" y="1397000"/>
                  </a:moveTo>
                  <a:lnTo>
                    <a:pt x="342981" y="1398587"/>
                  </a:lnTo>
                  <a:lnTo>
                    <a:pt x="373944" y="1403349"/>
                  </a:lnTo>
                  <a:lnTo>
                    <a:pt x="403320" y="1411285"/>
                  </a:lnTo>
                  <a:lnTo>
                    <a:pt x="431108" y="1422395"/>
                  </a:lnTo>
                  <a:lnTo>
                    <a:pt x="458896" y="1434300"/>
                  </a:lnTo>
                  <a:lnTo>
                    <a:pt x="484302" y="1450172"/>
                  </a:lnTo>
                  <a:lnTo>
                    <a:pt x="508914" y="1468425"/>
                  </a:lnTo>
                  <a:lnTo>
                    <a:pt x="530350" y="1487471"/>
                  </a:lnTo>
                  <a:lnTo>
                    <a:pt x="550992" y="1510486"/>
                  </a:lnTo>
                  <a:lnTo>
                    <a:pt x="567665" y="1533500"/>
                  </a:lnTo>
                  <a:lnTo>
                    <a:pt x="583544" y="1560483"/>
                  </a:lnTo>
                  <a:lnTo>
                    <a:pt x="597041" y="1586672"/>
                  </a:lnTo>
                  <a:lnTo>
                    <a:pt x="608156" y="1614448"/>
                  </a:lnTo>
                  <a:lnTo>
                    <a:pt x="614507" y="1645399"/>
                  </a:lnTo>
                  <a:lnTo>
                    <a:pt x="618477" y="1674762"/>
                  </a:lnTo>
                  <a:lnTo>
                    <a:pt x="621653" y="1707300"/>
                  </a:lnTo>
                  <a:lnTo>
                    <a:pt x="621653" y="4306358"/>
                  </a:lnTo>
                  <a:lnTo>
                    <a:pt x="3371850" y="4306358"/>
                  </a:lnTo>
                  <a:lnTo>
                    <a:pt x="3371850" y="4926164"/>
                  </a:lnTo>
                  <a:lnTo>
                    <a:pt x="621653" y="4926164"/>
                  </a:lnTo>
                  <a:lnTo>
                    <a:pt x="621653" y="5756275"/>
                  </a:lnTo>
                  <a:lnTo>
                    <a:pt x="0" y="5756275"/>
                  </a:lnTo>
                  <a:lnTo>
                    <a:pt x="0" y="1707300"/>
                  </a:lnTo>
                  <a:lnTo>
                    <a:pt x="1588" y="1674762"/>
                  </a:lnTo>
                  <a:lnTo>
                    <a:pt x="6352" y="1645399"/>
                  </a:lnTo>
                  <a:lnTo>
                    <a:pt x="14291" y="1614448"/>
                  </a:lnTo>
                  <a:lnTo>
                    <a:pt x="24612" y="1586672"/>
                  </a:lnTo>
                  <a:lnTo>
                    <a:pt x="38903" y="1560483"/>
                  </a:lnTo>
                  <a:lnTo>
                    <a:pt x="53988" y="1533500"/>
                  </a:lnTo>
                  <a:lnTo>
                    <a:pt x="71454" y="1510486"/>
                  </a:lnTo>
                  <a:lnTo>
                    <a:pt x="91303" y="1487471"/>
                  </a:lnTo>
                  <a:lnTo>
                    <a:pt x="113533" y="1468425"/>
                  </a:lnTo>
                  <a:lnTo>
                    <a:pt x="138145" y="1450172"/>
                  </a:lnTo>
                  <a:lnTo>
                    <a:pt x="162757" y="1434300"/>
                  </a:lnTo>
                  <a:lnTo>
                    <a:pt x="190545" y="1422395"/>
                  </a:lnTo>
                  <a:lnTo>
                    <a:pt x="218333" y="1411285"/>
                  </a:lnTo>
                  <a:lnTo>
                    <a:pt x="248502" y="1403349"/>
                  </a:lnTo>
                  <a:lnTo>
                    <a:pt x="279466" y="1398587"/>
                  </a:lnTo>
                  <a:close/>
                  <a:moveTo>
                    <a:pt x="2154238" y="73025"/>
                  </a:moveTo>
                  <a:lnTo>
                    <a:pt x="2181225" y="73025"/>
                  </a:lnTo>
                  <a:lnTo>
                    <a:pt x="2207419" y="73025"/>
                  </a:lnTo>
                  <a:lnTo>
                    <a:pt x="2232025" y="77788"/>
                  </a:lnTo>
                  <a:lnTo>
                    <a:pt x="2256632" y="84138"/>
                  </a:lnTo>
                  <a:lnTo>
                    <a:pt x="2282032" y="91281"/>
                  </a:lnTo>
                  <a:lnTo>
                    <a:pt x="2306638" y="102394"/>
                  </a:lnTo>
                  <a:lnTo>
                    <a:pt x="2329657" y="116681"/>
                  </a:lnTo>
                  <a:lnTo>
                    <a:pt x="2351882" y="131763"/>
                  </a:lnTo>
                  <a:lnTo>
                    <a:pt x="2371725" y="150813"/>
                  </a:lnTo>
                  <a:lnTo>
                    <a:pt x="3725069" y="1505744"/>
                  </a:lnTo>
                  <a:lnTo>
                    <a:pt x="4846638" y="1505744"/>
                  </a:lnTo>
                  <a:lnTo>
                    <a:pt x="6199982" y="150813"/>
                  </a:lnTo>
                  <a:lnTo>
                    <a:pt x="6220619" y="131763"/>
                  </a:lnTo>
                  <a:lnTo>
                    <a:pt x="6242051" y="116681"/>
                  </a:lnTo>
                  <a:lnTo>
                    <a:pt x="6265069" y="102394"/>
                  </a:lnTo>
                  <a:lnTo>
                    <a:pt x="6288881" y="91281"/>
                  </a:lnTo>
                  <a:lnTo>
                    <a:pt x="6313488" y="84138"/>
                  </a:lnTo>
                  <a:lnTo>
                    <a:pt x="6339681" y="77788"/>
                  </a:lnTo>
                  <a:lnTo>
                    <a:pt x="6364288" y="73025"/>
                  </a:lnTo>
                  <a:lnTo>
                    <a:pt x="6391275" y="73025"/>
                  </a:lnTo>
                  <a:lnTo>
                    <a:pt x="6415881" y="73025"/>
                  </a:lnTo>
                  <a:lnTo>
                    <a:pt x="6442075" y="77788"/>
                  </a:lnTo>
                  <a:lnTo>
                    <a:pt x="6466681" y="84138"/>
                  </a:lnTo>
                  <a:lnTo>
                    <a:pt x="6492081" y="91281"/>
                  </a:lnTo>
                  <a:lnTo>
                    <a:pt x="6516688" y="102394"/>
                  </a:lnTo>
                  <a:lnTo>
                    <a:pt x="6538119" y="116681"/>
                  </a:lnTo>
                  <a:lnTo>
                    <a:pt x="6560344" y="131763"/>
                  </a:lnTo>
                  <a:lnTo>
                    <a:pt x="6581775" y="150813"/>
                  </a:lnTo>
                  <a:lnTo>
                    <a:pt x="6598444" y="172244"/>
                  </a:lnTo>
                  <a:lnTo>
                    <a:pt x="6615907" y="193675"/>
                  </a:lnTo>
                  <a:lnTo>
                    <a:pt x="6629401" y="215900"/>
                  </a:lnTo>
                  <a:lnTo>
                    <a:pt x="6640513" y="240506"/>
                  </a:lnTo>
                  <a:lnTo>
                    <a:pt x="6648451" y="265113"/>
                  </a:lnTo>
                  <a:lnTo>
                    <a:pt x="6654801" y="289719"/>
                  </a:lnTo>
                  <a:lnTo>
                    <a:pt x="6659563" y="315119"/>
                  </a:lnTo>
                  <a:lnTo>
                    <a:pt x="6659563" y="341313"/>
                  </a:lnTo>
                  <a:lnTo>
                    <a:pt x="6659563" y="367507"/>
                  </a:lnTo>
                  <a:lnTo>
                    <a:pt x="6654801" y="392113"/>
                  </a:lnTo>
                  <a:lnTo>
                    <a:pt x="6648451" y="417513"/>
                  </a:lnTo>
                  <a:lnTo>
                    <a:pt x="6640513" y="442119"/>
                  </a:lnTo>
                  <a:lnTo>
                    <a:pt x="6629401" y="466725"/>
                  </a:lnTo>
                  <a:lnTo>
                    <a:pt x="6615907" y="489744"/>
                  </a:lnTo>
                  <a:lnTo>
                    <a:pt x="6598444" y="511969"/>
                  </a:lnTo>
                  <a:lnTo>
                    <a:pt x="6581775" y="531813"/>
                  </a:lnTo>
                  <a:lnTo>
                    <a:pt x="4968875" y="2144713"/>
                  </a:lnTo>
                  <a:lnTo>
                    <a:pt x="4968875" y="3925094"/>
                  </a:lnTo>
                  <a:lnTo>
                    <a:pt x="4968875" y="4438650"/>
                  </a:lnTo>
                  <a:lnTo>
                    <a:pt x="4968875" y="6589713"/>
                  </a:lnTo>
                  <a:lnTo>
                    <a:pt x="4967288" y="6615906"/>
                  </a:lnTo>
                  <a:lnTo>
                    <a:pt x="4962525" y="6643688"/>
                  </a:lnTo>
                  <a:lnTo>
                    <a:pt x="4956969" y="6669088"/>
                  </a:lnTo>
                  <a:lnTo>
                    <a:pt x="4947444" y="6693694"/>
                  </a:lnTo>
                  <a:lnTo>
                    <a:pt x="4936332" y="6716713"/>
                  </a:lnTo>
                  <a:lnTo>
                    <a:pt x="4922838" y="6740525"/>
                  </a:lnTo>
                  <a:lnTo>
                    <a:pt x="4906963" y="6760369"/>
                  </a:lnTo>
                  <a:lnTo>
                    <a:pt x="4890294" y="6778625"/>
                  </a:lnTo>
                  <a:lnTo>
                    <a:pt x="4869657" y="6797675"/>
                  </a:lnTo>
                  <a:lnTo>
                    <a:pt x="4849813" y="6812756"/>
                  </a:lnTo>
                  <a:lnTo>
                    <a:pt x="4827588" y="6825456"/>
                  </a:lnTo>
                  <a:lnTo>
                    <a:pt x="4804569" y="6838156"/>
                  </a:lnTo>
                  <a:lnTo>
                    <a:pt x="4779963" y="6845300"/>
                  </a:lnTo>
                  <a:lnTo>
                    <a:pt x="4753769" y="6853238"/>
                  </a:lnTo>
                  <a:lnTo>
                    <a:pt x="4726782" y="6856413"/>
                  </a:lnTo>
                  <a:lnTo>
                    <a:pt x="4699000" y="6858000"/>
                  </a:lnTo>
                  <a:lnTo>
                    <a:pt x="4671219" y="6856413"/>
                  </a:lnTo>
                  <a:lnTo>
                    <a:pt x="4645025" y="6853238"/>
                  </a:lnTo>
                  <a:lnTo>
                    <a:pt x="4618832" y="6845300"/>
                  </a:lnTo>
                  <a:lnTo>
                    <a:pt x="4593432" y="6838156"/>
                  </a:lnTo>
                  <a:lnTo>
                    <a:pt x="4570413" y="6825456"/>
                  </a:lnTo>
                  <a:lnTo>
                    <a:pt x="4548982" y="6812756"/>
                  </a:lnTo>
                  <a:lnTo>
                    <a:pt x="4528344" y="6797675"/>
                  </a:lnTo>
                  <a:lnTo>
                    <a:pt x="4508500" y="6778625"/>
                  </a:lnTo>
                  <a:lnTo>
                    <a:pt x="4491038" y="6760369"/>
                  </a:lnTo>
                  <a:lnTo>
                    <a:pt x="4475957" y="6740525"/>
                  </a:lnTo>
                  <a:lnTo>
                    <a:pt x="4461669" y="6716713"/>
                  </a:lnTo>
                  <a:lnTo>
                    <a:pt x="4451350" y="6693694"/>
                  </a:lnTo>
                  <a:lnTo>
                    <a:pt x="4441825" y="6669088"/>
                  </a:lnTo>
                  <a:lnTo>
                    <a:pt x="4435475" y="6643688"/>
                  </a:lnTo>
                  <a:lnTo>
                    <a:pt x="4430713" y="6615906"/>
                  </a:lnTo>
                  <a:lnTo>
                    <a:pt x="4429125" y="6589713"/>
                  </a:lnTo>
                  <a:lnTo>
                    <a:pt x="4429125" y="4438650"/>
                  </a:lnTo>
                  <a:lnTo>
                    <a:pt x="4140994" y="4438650"/>
                  </a:lnTo>
                  <a:lnTo>
                    <a:pt x="4140994" y="6589713"/>
                  </a:lnTo>
                  <a:lnTo>
                    <a:pt x="4139407" y="6615906"/>
                  </a:lnTo>
                  <a:lnTo>
                    <a:pt x="4136232" y="6643688"/>
                  </a:lnTo>
                  <a:lnTo>
                    <a:pt x="4129882" y="6669088"/>
                  </a:lnTo>
                  <a:lnTo>
                    <a:pt x="4121150" y="6693694"/>
                  </a:lnTo>
                  <a:lnTo>
                    <a:pt x="4108450" y="6716713"/>
                  </a:lnTo>
                  <a:lnTo>
                    <a:pt x="4095750" y="6740525"/>
                  </a:lnTo>
                  <a:lnTo>
                    <a:pt x="4080669" y="6760369"/>
                  </a:lnTo>
                  <a:lnTo>
                    <a:pt x="4063207" y="6778625"/>
                  </a:lnTo>
                  <a:lnTo>
                    <a:pt x="4043363" y="6797675"/>
                  </a:lnTo>
                  <a:lnTo>
                    <a:pt x="4022725" y="6812756"/>
                  </a:lnTo>
                  <a:lnTo>
                    <a:pt x="4001294" y="6825456"/>
                  </a:lnTo>
                  <a:lnTo>
                    <a:pt x="3976688" y="6838156"/>
                  </a:lnTo>
                  <a:lnTo>
                    <a:pt x="3952082" y="6845300"/>
                  </a:lnTo>
                  <a:lnTo>
                    <a:pt x="3926682" y="6853238"/>
                  </a:lnTo>
                  <a:lnTo>
                    <a:pt x="3900488" y="6856413"/>
                  </a:lnTo>
                  <a:lnTo>
                    <a:pt x="3872707" y="6858000"/>
                  </a:lnTo>
                  <a:lnTo>
                    <a:pt x="3844925" y="6856413"/>
                  </a:lnTo>
                  <a:lnTo>
                    <a:pt x="3818732" y="6853238"/>
                  </a:lnTo>
                  <a:lnTo>
                    <a:pt x="3791744" y="6845300"/>
                  </a:lnTo>
                  <a:lnTo>
                    <a:pt x="3767138" y="6838156"/>
                  </a:lnTo>
                  <a:lnTo>
                    <a:pt x="3744119" y="6825456"/>
                  </a:lnTo>
                  <a:lnTo>
                    <a:pt x="3722688" y="6812756"/>
                  </a:lnTo>
                  <a:lnTo>
                    <a:pt x="3700463" y="6797675"/>
                  </a:lnTo>
                  <a:lnTo>
                    <a:pt x="3682207" y="6778625"/>
                  </a:lnTo>
                  <a:lnTo>
                    <a:pt x="3664744" y="6760369"/>
                  </a:lnTo>
                  <a:lnTo>
                    <a:pt x="3649663" y="6740525"/>
                  </a:lnTo>
                  <a:lnTo>
                    <a:pt x="3635375" y="6716713"/>
                  </a:lnTo>
                  <a:lnTo>
                    <a:pt x="3624263" y="6693694"/>
                  </a:lnTo>
                  <a:lnTo>
                    <a:pt x="3615532" y="6669088"/>
                  </a:lnTo>
                  <a:lnTo>
                    <a:pt x="3609182" y="6643688"/>
                  </a:lnTo>
                  <a:lnTo>
                    <a:pt x="3604419" y="6615906"/>
                  </a:lnTo>
                  <a:lnTo>
                    <a:pt x="3602832" y="6589713"/>
                  </a:lnTo>
                  <a:lnTo>
                    <a:pt x="3602832" y="4438650"/>
                  </a:lnTo>
                  <a:lnTo>
                    <a:pt x="3602832" y="3925094"/>
                  </a:lnTo>
                  <a:lnTo>
                    <a:pt x="3602832" y="2144713"/>
                  </a:lnTo>
                  <a:lnTo>
                    <a:pt x="1989931" y="531813"/>
                  </a:lnTo>
                  <a:lnTo>
                    <a:pt x="1971676" y="511969"/>
                  </a:lnTo>
                  <a:lnTo>
                    <a:pt x="1955800" y="489744"/>
                  </a:lnTo>
                  <a:lnTo>
                    <a:pt x="1942306" y="466725"/>
                  </a:lnTo>
                  <a:lnTo>
                    <a:pt x="1931194" y="442119"/>
                  </a:lnTo>
                  <a:lnTo>
                    <a:pt x="1923257" y="417513"/>
                  </a:lnTo>
                  <a:lnTo>
                    <a:pt x="1917700" y="392113"/>
                  </a:lnTo>
                  <a:lnTo>
                    <a:pt x="1912938" y="367507"/>
                  </a:lnTo>
                  <a:lnTo>
                    <a:pt x="1911351" y="341313"/>
                  </a:lnTo>
                  <a:lnTo>
                    <a:pt x="1912938" y="315119"/>
                  </a:lnTo>
                  <a:lnTo>
                    <a:pt x="1917700" y="289719"/>
                  </a:lnTo>
                  <a:lnTo>
                    <a:pt x="1923257" y="265113"/>
                  </a:lnTo>
                  <a:lnTo>
                    <a:pt x="1931194" y="240506"/>
                  </a:lnTo>
                  <a:lnTo>
                    <a:pt x="1942306" y="215900"/>
                  </a:lnTo>
                  <a:lnTo>
                    <a:pt x="1955800" y="193675"/>
                  </a:lnTo>
                  <a:lnTo>
                    <a:pt x="1971676" y="172244"/>
                  </a:lnTo>
                  <a:lnTo>
                    <a:pt x="1989931" y="150813"/>
                  </a:lnTo>
                  <a:lnTo>
                    <a:pt x="2010569" y="131763"/>
                  </a:lnTo>
                  <a:lnTo>
                    <a:pt x="2033588" y="116681"/>
                  </a:lnTo>
                  <a:lnTo>
                    <a:pt x="2055019" y="102394"/>
                  </a:lnTo>
                  <a:lnTo>
                    <a:pt x="2080419" y="91281"/>
                  </a:lnTo>
                  <a:lnTo>
                    <a:pt x="2105025" y="84138"/>
                  </a:lnTo>
                  <a:lnTo>
                    <a:pt x="2129632" y="77788"/>
                  </a:lnTo>
                  <a:close/>
                  <a:moveTo>
                    <a:pt x="4286648" y="0"/>
                  </a:moveTo>
                  <a:lnTo>
                    <a:pt x="4320759" y="1587"/>
                  </a:lnTo>
                  <a:lnTo>
                    <a:pt x="4354870" y="4760"/>
                  </a:lnTo>
                  <a:lnTo>
                    <a:pt x="4387394" y="7933"/>
                  </a:lnTo>
                  <a:lnTo>
                    <a:pt x="4419918" y="14279"/>
                  </a:lnTo>
                  <a:lnTo>
                    <a:pt x="4452442" y="21419"/>
                  </a:lnTo>
                  <a:lnTo>
                    <a:pt x="4483380" y="30938"/>
                  </a:lnTo>
                  <a:lnTo>
                    <a:pt x="4514317" y="40457"/>
                  </a:lnTo>
                  <a:lnTo>
                    <a:pt x="4543669" y="52356"/>
                  </a:lnTo>
                  <a:lnTo>
                    <a:pt x="4573020" y="65049"/>
                  </a:lnTo>
                  <a:lnTo>
                    <a:pt x="4600784" y="80914"/>
                  </a:lnTo>
                  <a:lnTo>
                    <a:pt x="4628549" y="95986"/>
                  </a:lnTo>
                  <a:lnTo>
                    <a:pt x="4655520" y="113438"/>
                  </a:lnTo>
                  <a:lnTo>
                    <a:pt x="4681698" y="131683"/>
                  </a:lnTo>
                  <a:lnTo>
                    <a:pt x="4706289" y="151515"/>
                  </a:lnTo>
                  <a:lnTo>
                    <a:pt x="4729294" y="172140"/>
                  </a:lnTo>
                  <a:lnTo>
                    <a:pt x="4753093" y="193559"/>
                  </a:lnTo>
                  <a:lnTo>
                    <a:pt x="4774511" y="217357"/>
                  </a:lnTo>
                  <a:lnTo>
                    <a:pt x="4794343" y="240362"/>
                  </a:lnTo>
                  <a:lnTo>
                    <a:pt x="4814968" y="264953"/>
                  </a:lnTo>
                  <a:lnTo>
                    <a:pt x="4833213" y="291131"/>
                  </a:lnTo>
                  <a:lnTo>
                    <a:pt x="4850665" y="318103"/>
                  </a:lnTo>
                  <a:lnTo>
                    <a:pt x="4865737" y="345867"/>
                  </a:lnTo>
                  <a:lnTo>
                    <a:pt x="4881603" y="373632"/>
                  </a:lnTo>
                  <a:lnTo>
                    <a:pt x="4893502" y="402983"/>
                  </a:lnTo>
                  <a:lnTo>
                    <a:pt x="4906194" y="432334"/>
                  </a:lnTo>
                  <a:lnTo>
                    <a:pt x="4915714" y="463272"/>
                  </a:lnTo>
                  <a:lnTo>
                    <a:pt x="4925233" y="494209"/>
                  </a:lnTo>
                  <a:lnTo>
                    <a:pt x="4932372" y="526733"/>
                  </a:lnTo>
                  <a:lnTo>
                    <a:pt x="4938718" y="559258"/>
                  </a:lnTo>
                  <a:lnTo>
                    <a:pt x="4941892" y="591782"/>
                  </a:lnTo>
                  <a:lnTo>
                    <a:pt x="4945065" y="625893"/>
                  </a:lnTo>
                  <a:lnTo>
                    <a:pt x="4946651" y="660003"/>
                  </a:lnTo>
                  <a:lnTo>
                    <a:pt x="4945065" y="694114"/>
                  </a:lnTo>
                  <a:lnTo>
                    <a:pt x="4941892" y="726638"/>
                  </a:lnTo>
                  <a:lnTo>
                    <a:pt x="4938718" y="759162"/>
                  </a:lnTo>
                  <a:lnTo>
                    <a:pt x="4932372" y="791687"/>
                  </a:lnTo>
                  <a:lnTo>
                    <a:pt x="4925233" y="824211"/>
                  </a:lnTo>
                  <a:lnTo>
                    <a:pt x="4915714" y="855942"/>
                  </a:lnTo>
                  <a:lnTo>
                    <a:pt x="4906194" y="886879"/>
                  </a:lnTo>
                  <a:lnTo>
                    <a:pt x="4893502" y="916230"/>
                  </a:lnTo>
                  <a:lnTo>
                    <a:pt x="4881603" y="945582"/>
                  </a:lnTo>
                  <a:lnTo>
                    <a:pt x="4865737" y="973346"/>
                  </a:lnTo>
                  <a:lnTo>
                    <a:pt x="4850665" y="1001111"/>
                  </a:lnTo>
                  <a:lnTo>
                    <a:pt x="4833213" y="1027289"/>
                  </a:lnTo>
                  <a:lnTo>
                    <a:pt x="4814968" y="1054260"/>
                  </a:lnTo>
                  <a:lnTo>
                    <a:pt x="4794343" y="1078852"/>
                  </a:lnTo>
                  <a:lnTo>
                    <a:pt x="4774511" y="1103443"/>
                  </a:lnTo>
                  <a:lnTo>
                    <a:pt x="4753093" y="1125655"/>
                  </a:lnTo>
                  <a:lnTo>
                    <a:pt x="4729294" y="1147073"/>
                  </a:lnTo>
                  <a:lnTo>
                    <a:pt x="4706289" y="1168491"/>
                  </a:lnTo>
                  <a:lnTo>
                    <a:pt x="4681698" y="1187530"/>
                  </a:lnTo>
                  <a:lnTo>
                    <a:pt x="4655520" y="1205775"/>
                  </a:lnTo>
                  <a:lnTo>
                    <a:pt x="4628549" y="1223227"/>
                  </a:lnTo>
                  <a:lnTo>
                    <a:pt x="4600784" y="1239886"/>
                  </a:lnTo>
                  <a:lnTo>
                    <a:pt x="4573020" y="1254165"/>
                  </a:lnTo>
                  <a:lnTo>
                    <a:pt x="4543669" y="1266064"/>
                  </a:lnTo>
                  <a:lnTo>
                    <a:pt x="4514317" y="1278756"/>
                  </a:lnTo>
                  <a:lnTo>
                    <a:pt x="4483380" y="1289862"/>
                  </a:lnTo>
                  <a:lnTo>
                    <a:pt x="4452442" y="1297002"/>
                  </a:lnTo>
                  <a:lnTo>
                    <a:pt x="4419918" y="1304934"/>
                  </a:lnTo>
                  <a:lnTo>
                    <a:pt x="4387394" y="1311281"/>
                  </a:lnTo>
                  <a:lnTo>
                    <a:pt x="4354870" y="1316040"/>
                  </a:lnTo>
                  <a:lnTo>
                    <a:pt x="4320759" y="1317627"/>
                  </a:lnTo>
                  <a:lnTo>
                    <a:pt x="4286648" y="1319213"/>
                  </a:lnTo>
                  <a:lnTo>
                    <a:pt x="4254124" y="1317627"/>
                  </a:lnTo>
                  <a:lnTo>
                    <a:pt x="4220013" y="1316040"/>
                  </a:lnTo>
                  <a:lnTo>
                    <a:pt x="4187489" y="1311281"/>
                  </a:lnTo>
                  <a:lnTo>
                    <a:pt x="4154965" y="1304934"/>
                  </a:lnTo>
                  <a:lnTo>
                    <a:pt x="4122441" y="1297002"/>
                  </a:lnTo>
                  <a:lnTo>
                    <a:pt x="4090710" y="1289862"/>
                  </a:lnTo>
                  <a:lnTo>
                    <a:pt x="4059772" y="1278756"/>
                  </a:lnTo>
                  <a:lnTo>
                    <a:pt x="4030421" y="1266064"/>
                  </a:lnTo>
                  <a:lnTo>
                    <a:pt x="4001070" y="1254165"/>
                  </a:lnTo>
                  <a:lnTo>
                    <a:pt x="3973305" y="1239886"/>
                  </a:lnTo>
                  <a:lnTo>
                    <a:pt x="3945541" y="1223227"/>
                  </a:lnTo>
                  <a:lnTo>
                    <a:pt x="3919363" y="1205775"/>
                  </a:lnTo>
                  <a:lnTo>
                    <a:pt x="3892391" y="1187530"/>
                  </a:lnTo>
                  <a:lnTo>
                    <a:pt x="3867800" y="1168491"/>
                  </a:lnTo>
                  <a:lnTo>
                    <a:pt x="3844795" y="1147073"/>
                  </a:lnTo>
                  <a:lnTo>
                    <a:pt x="3821790" y="1125655"/>
                  </a:lnTo>
                  <a:lnTo>
                    <a:pt x="3799578" y="1103443"/>
                  </a:lnTo>
                  <a:lnTo>
                    <a:pt x="3778160" y="1078852"/>
                  </a:lnTo>
                  <a:lnTo>
                    <a:pt x="3759122" y="1054260"/>
                  </a:lnTo>
                  <a:lnTo>
                    <a:pt x="3740876" y="1027289"/>
                  </a:lnTo>
                  <a:lnTo>
                    <a:pt x="3724218" y="1001111"/>
                  </a:lnTo>
                  <a:lnTo>
                    <a:pt x="3708352" y="973346"/>
                  </a:lnTo>
                  <a:lnTo>
                    <a:pt x="3692487" y="945582"/>
                  </a:lnTo>
                  <a:lnTo>
                    <a:pt x="3680588" y="916230"/>
                  </a:lnTo>
                  <a:lnTo>
                    <a:pt x="3667895" y="886879"/>
                  </a:lnTo>
                  <a:lnTo>
                    <a:pt x="3656789" y="855942"/>
                  </a:lnTo>
                  <a:lnTo>
                    <a:pt x="3649650" y="824211"/>
                  </a:lnTo>
                  <a:lnTo>
                    <a:pt x="3641717" y="791687"/>
                  </a:lnTo>
                  <a:lnTo>
                    <a:pt x="3635371" y="759162"/>
                  </a:lnTo>
                  <a:lnTo>
                    <a:pt x="3630611" y="726638"/>
                  </a:lnTo>
                  <a:lnTo>
                    <a:pt x="3629025" y="694114"/>
                  </a:lnTo>
                  <a:lnTo>
                    <a:pt x="3627438" y="660003"/>
                  </a:lnTo>
                  <a:lnTo>
                    <a:pt x="3629025" y="625893"/>
                  </a:lnTo>
                  <a:lnTo>
                    <a:pt x="3630611" y="591782"/>
                  </a:lnTo>
                  <a:lnTo>
                    <a:pt x="3635371" y="559258"/>
                  </a:lnTo>
                  <a:lnTo>
                    <a:pt x="3641717" y="526733"/>
                  </a:lnTo>
                  <a:lnTo>
                    <a:pt x="3649650" y="494209"/>
                  </a:lnTo>
                  <a:lnTo>
                    <a:pt x="3656789" y="463272"/>
                  </a:lnTo>
                  <a:lnTo>
                    <a:pt x="3667895" y="432334"/>
                  </a:lnTo>
                  <a:lnTo>
                    <a:pt x="3680588" y="402983"/>
                  </a:lnTo>
                  <a:lnTo>
                    <a:pt x="3692487" y="373632"/>
                  </a:lnTo>
                  <a:lnTo>
                    <a:pt x="3708352" y="345867"/>
                  </a:lnTo>
                  <a:lnTo>
                    <a:pt x="3724218" y="318103"/>
                  </a:lnTo>
                  <a:lnTo>
                    <a:pt x="3740876" y="291131"/>
                  </a:lnTo>
                  <a:lnTo>
                    <a:pt x="3759122" y="264953"/>
                  </a:lnTo>
                  <a:lnTo>
                    <a:pt x="3778160" y="240362"/>
                  </a:lnTo>
                  <a:lnTo>
                    <a:pt x="3799578" y="217357"/>
                  </a:lnTo>
                  <a:lnTo>
                    <a:pt x="3821790" y="193559"/>
                  </a:lnTo>
                  <a:lnTo>
                    <a:pt x="3844795" y="172140"/>
                  </a:lnTo>
                  <a:lnTo>
                    <a:pt x="3867800" y="151515"/>
                  </a:lnTo>
                  <a:lnTo>
                    <a:pt x="3892391" y="131683"/>
                  </a:lnTo>
                  <a:lnTo>
                    <a:pt x="3919363" y="113438"/>
                  </a:lnTo>
                  <a:lnTo>
                    <a:pt x="3945541" y="95986"/>
                  </a:lnTo>
                  <a:lnTo>
                    <a:pt x="3973305" y="80914"/>
                  </a:lnTo>
                  <a:lnTo>
                    <a:pt x="4001070" y="65049"/>
                  </a:lnTo>
                  <a:lnTo>
                    <a:pt x="4030421" y="52356"/>
                  </a:lnTo>
                  <a:lnTo>
                    <a:pt x="4059772" y="40457"/>
                  </a:lnTo>
                  <a:lnTo>
                    <a:pt x="4090710" y="30938"/>
                  </a:lnTo>
                  <a:lnTo>
                    <a:pt x="4122441" y="21419"/>
                  </a:lnTo>
                  <a:lnTo>
                    <a:pt x="4154965" y="14279"/>
                  </a:lnTo>
                  <a:lnTo>
                    <a:pt x="4187489" y="7933"/>
                  </a:lnTo>
                  <a:lnTo>
                    <a:pt x="4220013" y="4760"/>
                  </a:lnTo>
                  <a:lnTo>
                    <a:pt x="4254124" y="1587"/>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a:t>
            </a:r>
            <a:r>
              <a:rPr lang="en-US" altLang="zh-CN" dirty="0" smtClean="0">
                <a:latin typeface="+mj-ea"/>
                <a:ea typeface="+mj-ea"/>
              </a:rPr>
              <a:t>03</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smtClean="0">
                <a:solidFill>
                  <a:srgbClr val="C00000"/>
                </a:solidFill>
                <a:latin typeface="微软雅黑" panose="020B0503020204020204" pitchFamily="34" charset="-122"/>
                <a:ea typeface="微软雅黑" panose="020B0503020204020204" pitchFamily="34" charset="-122"/>
              </a:rPr>
              <a:t>目前状况分析</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31" name="组合 30"/>
          <p:cNvGrpSpPr/>
          <p:nvPr/>
        </p:nvGrpSpPr>
        <p:grpSpPr>
          <a:xfrm>
            <a:off x="10986291" y="-3175"/>
            <a:ext cx="2906821" cy="3946533"/>
            <a:chOff x="11184056" y="0"/>
            <a:chExt cx="5067300" cy="6879772"/>
          </a:xfrm>
        </p:grpSpPr>
        <p:sp>
          <p:nvSpPr>
            <p:cNvPr id="32" name="任意多边形 31"/>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33" name="组合 32"/>
            <p:cNvGrpSpPr/>
            <p:nvPr/>
          </p:nvGrpSpPr>
          <p:grpSpPr>
            <a:xfrm>
              <a:off x="11184056" y="0"/>
              <a:ext cx="4518025" cy="6865938"/>
              <a:chOff x="11184056" y="0"/>
              <a:chExt cx="4518025" cy="6865938"/>
            </a:xfrm>
          </p:grpSpPr>
          <p:sp>
            <p:nvSpPr>
              <p:cNvPr id="34"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35"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59" name="Freeform 14"/>
          <p:cNvSpPr/>
          <p:nvPr/>
        </p:nvSpPr>
        <p:spPr bwMode="auto">
          <a:xfrm>
            <a:off x="4970803" y="2262122"/>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7" name="Freeform 15"/>
          <p:cNvSpPr/>
          <p:nvPr/>
        </p:nvSpPr>
        <p:spPr bwMode="auto">
          <a:xfrm>
            <a:off x="4970803" y="3034874"/>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8" name="Freeform 16"/>
          <p:cNvSpPr/>
          <p:nvPr/>
        </p:nvSpPr>
        <p:spPr bwMode="auto">
          <a:xfrm>
            <a:off x="4970803" y="3797905"/>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9" name="Freeform 17"/>
          <p:cNvSpPr/>
          <p:nvPr/>
        </p:nvSpPr>
        <p:spPr bwMode="auto">
          <a:xfrm>
            <a:off x="4970803" y="4527678"/>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0" name="Freeform 18"/>
          <p:cNvSpPr>
            <a:spLocks noEditPoints="1"/>
          </p:cNvSpPr>
          <p:nvPr/>
        </p:nvSpPr>
        <p:spPr bwMode="auto">
          <a:xfrm>
            <a:off x="5049360"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19"/>
          <p:cNvSpPr>
            <a:spLocks noEditPoints="1"/>
          </p:cNvSpPr>
          <p:nvPr/>
        </p:nvSpPr>
        <p:spPr bwMode="auto">
          <a:xfrm>
            <a:off x="5041592" y="3859766"/>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20"/>
          <p:cNvSpPr/>
          <p:nvPr/>
        </p:nvSpPr>
        <p:spPr bwMode="auto">
          <a:xfrm>
            <a:off x="5030684" y="2330151"/>
            <a:ext cx="300194" cy="268542"/>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Freeform 21"/>
          <p:cNvSpPr>
            <a:spLocks noEditPoints="1"/>
          </p:cNvSpPr>
          <p:nvPr/>
        </p:nvSpPr>
        <p:spPr bwMode="auto">
          <a:xfrm>
            <a:off x="5049779"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圆角矩形 123"/>
          <p:cNvSpPr/>
          <p:nvPr/>
        </p:nvSpPr>
        <p:spPr>
          <a:xfrm>
            <a:off x="5446313" y="2262822"/>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5" name="圆角矩形 124"/>
          <p:cNvSpPr/>
          <p:nvPr/>
        </p:nvSpPr>
        <p:spPr>
          <a:xfrm>
            <a:off x="5496032" y="2311422"/>
            <a:ext cx="3819564"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54531.74</a:t>
            </a:r>
            <a:endParaRPr lang="zh-CN" altLang="en-US">
              <a:solidFill>
                <a:schemeClr val="bg1"/>
              </a:solidFill>
              <a:cs typeface="+mn-ea"/>
              <a:sym typeface="+mn-lt"/>
            </a:endParaRPr>
          </a:p>
        </p:txBody>
      </p:sp>
      <p:sp>
        <p:nvSpPr>
          <p:cNvPr id="126" name="圆角矩形 125"/>
          <p:cNvSpPr/>
          <p:nvPr/>
        </p:nvSpPr>
        <p:spPr>
          <a:xfrm>
            <a:off x="5446313" y="3018007"/>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7" name="圆角矩形 126"/>
          <p:cNvSpPr/>
          <p:nvPr/>
        </p:nvSpPr>
        <p:spPr>
          <a:xfrm>
            <a:off x="5496032" y="3066607"/>
            <a:ext cx="2883460"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41586.23</a:t>
            </a:r>
            <a:endParaRPr lang="zh-CN" altLang="en-US">
              <a:solidFill>
                <a:schemeClr val="bg1"/>
              </a:solidFill>
              <a:cs typeface="+mn-ea"/>
              <a:sym typeface="+mn-lt"/>
            </a:endParaRPr>
          </a:p>
        </p:txBody>
      </p:sp>
      <p:sp>
        <p:nvSpPr>
          <p:cNvPr id="128" name="圆角矩形 127"/>
          <p:cNvSpPr/>
          <p:nvPr/>
        </p:nvSpPr>
        <p:spPr>
          <a:xfrm>
            <a:off x="5446313" y="3773192"/>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9" name="圆角矩形 128"/>
          <p:cNvSpPr/>
          <p:nvPr/>
        </p:nvSpPr>
        <p:spPr>
          <a:xfrm>
            <a:off x="5496032" y="3821792"/>
            <a:ext cx="2091372"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39668.79</a:t>
            </a:r>
            <a:endParaRPr lang="zh-CN" altLang="en-US">
              <a:solidFill>
                <a:schemeClr val="bg1"/>
              </a:solidFill>
              <a:cs typeface="+mn-ea"/>
              <a:sym typeface="+mn-lt"/>
            </a:endParaRPr>
          </a:p>
        </p:txBody>
      </p:sp>
      <p:sp>
        <p:nvSpPr>
          <p:cNvPr id="130" name="圆角矩形 129"/>
          <p:cNvSpPr/>
          <p:nvPr/>
        </p:nvSpPr>
        <p:spPr>
          <a:xfrm>
            <a:off x="5446313" y="4528378"/>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1" name="圆角矩形 130"/>
          <p:cNvSpPr/>
          <p:nvPr/>
        </p:nvSpPr>
        <p:spPr>
          <a:xfrm>
            <a:off x="5496032" y="4576978"/>
            <a:ext cx="4328382"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64149.63</a:t>
            </a:r>
            <a:endParaRPr lang="zh-CN" altLang="en-US">
              <a:solidFill>
                <a:schemeClr val="bg1"/>
              </a:solidFill>
              <a:cs typeface="+mn-ea"/>
              <a:sym typeface="+mn-lt"/>
            </a:endParaRPr>
          </a:p>
        </p:txBody>
      </p:sp>
      <p:sp>
        <p:nvSpPr>
          <p:cNvPr id="132" name="TextBox 25"/>
          <p:cNvSpPr txBox="1"/>
          <p:nvPr/>
        </p:nvSpPr>
        <p:spPr>
          <a:xfrm>
            <a:off x="1126654" y="2160380"/>
            <a:ext cx="2961066"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点击添加内容</a:t>
            </a:r>
            <a:endParaRPr lang="zh-CN" altLang="en-US" sz="2000" dirty="0">
              <a:solidFill>
                <a:schemeClr val="tx1">
                  <a:lumMod val="75000"/>
                  <a:lumOff val="25000"/>
                </a:schemeClr>
              </a:solidFill>
              <a:cs typeface="+mn-ea"/>
              <a:sym typeface="+mn-lt"/>
            </a:endParaRPr>
          </a:p>
        </p:txBody>
      </p:sp>
      <p:sp>
        <p:nvSpPr>
          <p:cNvPr id="133" name="TextBox 26"/>
          <p:cNvSpPr txBox="1"/>
          <p:nvPr/>
        </p:nvSpPr>
        <p:spPr>
          <a:xfrm>
            <a:off x="1127589" y="2622045"/>
            <a:ext cx="2960131" cy="283923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75000"/>
                  <a:lumOff val="25000"/>
                </a:schemeClr>
              </a:solidFill>
              <a:cs typeface="+mn-ea"/>
              <a:sym typeface="+mn-lt"/>
            </a:endParaRPr>
          </a:p>
          <a:p>
            <a:pPr>
              <a:lnSpc>
                <a:spcPct val="150000"/>
              </a:lnSpc>
            </a:pPr>
            <a:endParaRPr lang="zh-CN" altLang="en-US" sz="1200" dirty="0">
              <a:solidFill>
                <a:schemeClr val="tx1">
                  <a:lumMod val="75000"/>
                  <a:lumOff val="25000"/>
                </a:schemeClr>
              </a:solidFill>
              <a:cs typeface="+mn-ea"/>
              <a:sym typeface="+mn-lt"/>
            </a:endParaRPr>
          </a:p>
        </p:txBody>
      </p:sp>
      <p:sp>
        <p:nvSpPr>
          <p:cNvPr id="134" name="TextBox 25"/>
          <p:cNvSpPr txBox="1"/>
          <p:nvPr/>
        </p:nvSpPr>
        <p:spPr>
          <a:xfrm>
            <a:off x="10511625" y="223865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135" name="TextBox 25"/>
          <p:cNvSpPr txBox="1"/>
          <p:nvPr/>
        </p:nvSpPr>
        <p:spPr>
          <a:xfrm>
            <a:off x="10511625" y="297492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136" name="TextBox 25"/>
          <p:cNvSpPr txBox="1"/>
          <p:nvPr/>
        </p:nvSpPr>
        <p:spPr>
          <a:xfrm>
            <a:off x="10511625" y="371119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137" name="TextBox 25"/>
          <p:cNvSpPr txBox="1"/>
          <p:nvPr/>
        </p:nvSpPr>
        <p:spPr>
          <a:xfrm>
            <a:off x="10511625" y="4471215"/>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wipe(left)">
                                      <p:cBhvr>
                                        <p:cTn id="11" dur="500"/>
                                        <p:tgtEl>
                                          <p:spTgt spid="132"/>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50000"/>
                                  </p:iterate>
                                  <p:childTnLst>
                                    <p:set>
                                      <p:cBhvr>
                                        <p:cTn id="14" dur="1" fill="hold">
                                          <p:stCondLst>
                                            <p:cond delay="0"/>
                                          </p:stCondLst>
                                        </p:cTn>
                                        <p:tgtEl>
                                          <p:spTgt spid="133"/>
                                        </p:tgtEl>
                                        <p:attrNameLst>
                                          <p:attrName>style.visibility</p:attrName>
                                        </p:attrNameLst>
                                      </p:cBhvr>
                                      <p:to>
                                        <p:strVal val="visible"/>
                                      </p:to>
                                    </p:set>
                                    <p:animEffect transition="in" filter="wipe(left)">
                                      <p:cBhvr>
                                        <p:cTn id="15" dur="30"/>
                                        <p:tgtEl>
                                          <p:spTgt spid="1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500"/>
                                        <p:tgtEl>
                                          <p:spTgt spid="1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500"/>
                                        <p:tgtEl>
                                          <p:spTgt spid="123"/>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500"/>
                                        <p:tgtEl>
                                          <p:spTgt spid="126"/>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24"/>
                                        </p:tgtEl>
                                        <p:attrNameLst>
                                          <p:attrName>style.visibility</p:attrName>
                                        </p:attrNameLst>
                                      </p:cBhvr>
                                      <p:to>
                                        <p:strVal val="visible"/>
                                      </p:to>
                                    </p:set>
                                    <p:animEffect transition="in" filter="fade">
                                      <p:cBhvr>
                                        <p:cTn id="51" dur="500"/>
                                        <p:tgtEl>
                                          <p:spTgt spid="124"/>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34"/>
                                        </p:tgtEl>
                                        <p:attrNameLst>
                                          <p:attrName>style.visibility</p:attrName>
                                        </p:attrNameLst>
                                      </p:cBhvr>
                                      <p:to>
                                        <p:strVal val="visible"/>
                                      </p:to>
                                    </p:set>
                                    <p:animEffect transition="in" filter="wipe(left)">
                                      <p:cBhvr>
                                        <p:cTn id="54" dur="500"/>
                                        <p:tgtEl>
                                          <p:spTgt spid="134"/>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135"/>
                                        </p:tgtEl>
                                        <p:attrNameLst>
                                          <p:attrName>style.visibility</p:attrName>
                                        </p:attrNameLst>
                                      </p:cBhvr>
                                      <p:to>
                                        <p:strVal val="visible"/>
                                      </p:to>
                                    </p:set>
                                    <p:animEffect transition="in" filter="wipe(left)">
                                      <p:cBhvr>
                                        <p:cTn id="57" dur="500"/>
                                        <p:tgtEl>
                                          <p:spTgt spid="135"/>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136"/>
                                        </p:tgtEl>
                                        <p:attrNameLst>
                                          <p:attrName>style.visibility</p:attrName>
                                        </p:attrNameLst>
                                      </p:cBhvr>
                                      <p:to>
                                        <p:strVal val="visible"/>
                                      </p:to>
                                    </p:set>
                                    <p:animEffect transition="in" filter="wipe(left)">
                                      <p:cBhvr>
                                        <p:cTn id="60" dur="500"/>
                                        <p:tgtEl>
                                          <p:spTgt spid="136"/>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37"/>
                                        </p:tgtEl>
                                        <p:attrNameLst>
                                          <p:attrName>style.visibility</p:attrName>
                                        </p:attrNameLst>
                                      </p:cBhvr>
                                      <p:to>
                                        <p:strVal val="visible"/>
                                      </p:to>
                                    </p:set>
                                    <p:animEffect transition="in" filter="wipe(left)">
                                      <p:cBhvr>
                                        <p:cTn id="63" dur="500"/>
                                        <p:tgtEl>
                                          <p:spTgt spid="137"/>
                                        </p:tgtEl>
                                      </p:cBhvr>
                                    </p:animEffect>
                                  </p:childTnLst>
                                </p:cTn>
                              </p:par>
                              <p:par>
                                <p:cTn id="64" presetID="22" presetClass="entr" presetSubtype="8" fill="hold" grpId="0" nodeType="withEffect">
                                  <p:stCondLst>
                                    <p:cond delay="1000"/>
                                  </p:stCondLst>
                                  <p:childTnLst>
                                    <p:set>
                                      <p:cBhvr>
                                        <p:cTn id="65" dur="1" fill="hold">
                                          <p:stCondLst>
                                            <p:cond delay="0"/>
                                          </p:stCondLst>
                                        </p:cTn>
                                        <p:tgtEl>
                                          <p:spTgt spid="125"/>
                                        </p:tgtEl>
                                        <p:attrNameLst>
                                          <p:attrName>style.visibility</p:attrName>
                                        </p:attrNameLst>
                                      </p:cBhvr>
                                      <p:to>
                                        <p:strVal val="visible"/>
                                      </p:to>
                                    </p:set>
                                    <p:animEffect transition="in" filter="wipe(left)">
                                      <p:cBhvr>
                                        <p:cTn id="66" dur="1000"/>
                                        <p:tgtEl>
                                          <p:spTgt spid="125"/>
                                        </p:tgtEl>
                                      </p:cBhvr>
                                    </p:animEffect>
                                  </p:childTnLst>
                                </p:cTn>
                              </p:par>
                              <p:par>
                                <p:cTn id="67" presetID="22" presetClass="entr" presetSubtype="8" fill="hold" grpId="0" nodeType="withEffect">
                                  <p:stCondLst>
                                    <p:cond delay="1200"/>
                                  </p:stCondLst>
                                  <p:childTnLst>
                                    <p:set>
                                      <p:cBhvr>
                                        <p:cTn id="68" dur="1" fill="hold">
                                          <p:stCondLst>
                                            <p:cond delay="0"/>
                                          </p:stCondLst>
                                        </p:cTn>
                                        <p:tgtEl>
                                          <p:spTgt spid="127"/>
                                        </p:tgtEl>
                                        <p:attrNameLst>
                                          <p:attrName>style.visibility</p:attrName>
                                        </p:attrNameLst>
                                      </p:cBhvr>
                                      <p:to>
                                        <p:strVal val="visible"/>
                                      </p:to>
                                    </p:set>
                                    <p:animEffect transition="in" filter="wipe(left)">
                                      <p:cBhvr>
                                        <p:cTn id="69" dur="1000"/>
                                        <p:tgtEl>
                                          <p:spTgt spid="127"/>
                                        </p:tgtEl>
                                      </p:cBhvr>
                                    </p:animEffect>
                                  </p:childTnLst>
                                </p:cTn>
                              </p:par>
                              <p:par>
                                <p:cTn id="70" presetID="22" presetClass="entr" presetSubtype="8" fill="hold" grpId="0" nodeType="withEffect">
                                  <p:stCondLst>
                                    <p:cond delay="1400"/>
                                  </p:stCondLst>
                                  <p:childTnLst>
                                    <p:set>
                                      <p:cBhvr>
                                        <p:cTn id="71" dur="1" fill="hold">
                                          <p:stCondLst>
                                            <p:cond delay="0"/>
                                          </p:stCondLst>
                                        </p:cTn>
                                        <p:tgtEl>
                                          <p:spTgt spid="129"/>
                                        </p:tgtEl>
                                        <p:attrNameLst>
                                          <p:attrName>style.visibility</p:attrName>
                                        </p:attrNameLst>
                                      </p:cBhvr>
                                      <p:to>
                                        <p:strVal val="visible"/>
                                      </p:to>
                                    </p:set>
                                    <p:animEffect transition="in" filter="wipe(left)">
                                      <p:cBhvr>
                                        <p:cTn id="72" dur="1000"/>
                                        <p:tgtEl>
                                          <p:spTgt spid="129"/>
                                        </p:tgtEl>
                                      </p:cBhvr>
                                    </p:animEffect>
                                  </p:childTnLst>
                                </p:cTn>
                              </p:par>
                              <p:par>
                                <p:cTn id="73" presetID="22" presetClass="entr" presetSubtype="8" fill="hold" grpId="0" nodeType="withEffect">
                                  <p:stCondLst>
                                    <p:cond delay="1600"/>
                                  </p:stCondLst>
                                  <p:childTnLst>
                                    <p:set>
                                      <p:cBhvr>
                                        <p:cTn id="74" dur="1" fill="hold">
                                          <p:stCondLst>
                                            <p:cond delay="0"/>
                                          </p:stCondLst>
                                        </p:cTn>
                                        <p:tgtEl>
                                          <p:spTgt spid="131"/>
                                        </p:tgtEl>
                                        <p:attrNameLst>
                                          <p:attrName>style.visibility</p:attrName>
                                        </p:attrNameLst>
                                      </p:cBhvr>
                                      <p:to>
                                        <p:strVal val="visible"/>
                                      </p:to>
                                    </p:set>
                                    <p:animEffect transition="in" filter="wipe(left)">
                                      <p:cBhvr>
                                        <p:cTn id="7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9"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4"/>
          <p:cNvSpPr txBox="1"/>
          <p:nvPr/>
        </p:nvSpPr>
        <p:spPr>
          <a:xfrm>
            <a:off x="1907168" y="3951970"/>
            <a:ext cx="984179" cy="338554"/>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en-US" altLang="zh-CN" sz="1600" dirty="0">
                <a:latin typeface="+mj-ea"/>
                <a:ea typeface="+mj-ea"/>
              </a:rPr>
              <a:t>PART 01</a:t>
            </a:r>
            <a:endParaRPr lang="zh-CN" altLang="en-US" sz="1600" dirty="0">
              <a:latin typeface="+mj-ea"/>
              <a:ea typeface="+mj-ea"/>
            </a:endParaRPr>
          </a:p>
        </p:txBody>
      </p:sp>
      <p:sp>
        <p:nvSpPr>
          <p:cNvPr id="16" name="TextBox 66"/>
          <p:cNvSpPr txBox="1"/>
          <p:nvPr/>
        </p:nvSpPr>
        <p:spPr>
          <a:xfrm>
            <a:off x="4347373" y="3951970"/>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02</a:t>
            </a:r>
            <a:endParaRPr lang="zh-CN" altLang="en-US" sz="1600" spc="100" dirty="0">
              <a:solidFill>
                <a:schemeClr val="tx1">
                  <a:lumMod val="75000"/>
                  <a:lumOff val="25000"/>
                </a:schemeClr>
              </a:solidFill>
              <a:latin typeface="+mj-ea"/>
              <a:ea typeface="+mj-ea"/>
            </a:endParaRPr>
          </a:p>
        </p:txBody>
      </p:sp>
      <p:sp>
        <p:nvSpPr>
          <p:cNvPr id="24" name="TextBox 67"/>
          <p:cNvSpPr txBox="1"/>
          <p:nvPr/>
        </p:nvSpPr>
        <p:spPr>
          <a:xfrm>
            <a:off x="9227786" y="3951970"/>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04</a:t>
            </a:r>
            <a:endParaRPr lang="zh-CN" altLang="en-US" sz="1600" spc="100" dirty="0">
              <a:solidFill>
                <a:schemeClr val="tx1">
                  <a:lumMod val="75000"/>
                  <a:lumOff val="25000"/>
                </a:schemeClr>
              </a:solidFill>
              <a:latin typeface="+mj-ea"/>
              <a:ea typeface="+mj-ea"/>
            </a:endParaRPr>
          </a:p>
        </p:txBody>
      </p:sp>
      <p:sp>
        <p:nvSpPr>
          <p:cNvPr id="25" name="TextBox 66"/>
          <p:cNvSpPr txBox="1"/>
          <p:nvPr/>
        </p:nvSpPr>
        <p:spPr>
          <a:xfrm>
            <a:off x="6787579" y="3951970"/>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03</a:t>
            </a:r>
            <a:endParaRPr lang="zh-CN" altLang="en-US" sz="1600" spc="100" dirty="0">
              <a:solidFill>
                <a:schemeClr val="tx1">
                  <a:lumMod val="75000"/>
                  <a:lumOff val="25000"/>
                </a:schemeClr>
              </a:solidFill>
              <a:latin typeface="+mj-ea"/>
              <a:ea typeface="+mj-ea"/>
            </a:endParaRPr>
          </a:p>
        </p:txBody>
      </p:sp>
      <p:sp>
        <p:nvSpPr>
          <p:cNvPr id="26" name="TextBox 64"/>
          <p:cNvSpPr txBox="1"/>
          <p:nvPr/>
        </p:nvSpPr>
        <p:spPr>
          <a:xfrm>
            <a:off x="1383597" y="4361146"/>
            <a:ext cx="2031325" cy="46166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基本工作概述</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7" name="TextBox 66"/>
          <p:cNvSpPr txBox="1"/>
          <p:nvPr/>
        </p:nvSpPr>
        <p:spPr>
          <a:xfrm>
            <a:off x="3755408" y="4361146"/>
            <a:ext cx="2108269"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医疗成果展示</a:t>
            </a:r>
            <a:endParaRPr lang="zh-CN" altLang="en-US" sz="2400" b="1" spc="100" dirty="0">
              <a:solidFill>
                <a:srgbClr val="C00000"/>
              </a:solidFill>
              <a:latin typeface="微软雅黑" panose="020B0503020204020204" pitchFamily="34" charset="-122"/>
              <a:ea typeface="微软雅黑" panose="020B0503020204020204" pitchFamily="34" charset="-122"/>
            </a:endParaRPr>
          </a:p>
        </p:txBody>
      </p:sp>
      <p:sp>
        <p:nvSpPr>
          <p:cNvPr id="28" name="TextBox 67"/>
          <p:cNvSpPr txBox="1"/>
          <p:nvPr/>
        </p:nvSpPr>
        <p:spPr>
          <a:xfrm>
            <a:off x="8665743" y="4361146"/>
            <a:ext cx="2108270"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未来工作计划</a:t>
            </a:r>
            <a:endParaRPr lang="zh-CN" altLang="en-US" sz="2400" b="1" spc="100" dirty="0">
              <a:solidFill>
                <a:srgbClr val="C00000"/>
              </a:solidFill>
              <a:latin typeface="微软雅黑" panose="020B0503020204020204" pitchFamily="34" charset="-122"/>
              <a:ea typeface="微软雅黑" panose="020B0503020204020204" pitchFamily="34" charset="-122"/>
            </a:endParaRPr>
          </a:p>
        </p:txBody>
      </p:sp>
      <p:sp>
        <p:nvSpPr>
          <p:cNvPr id="29" name="TextBox 66"/>
          <p:cNvSpPr txBox="1"/>
          <p:nvPr/>
        </p:nvSpPr>
        <p:spPr>
          <a:xfrm>
            <a:off x="6204164" y="4361146"/>
            <a:ext cx="2108270"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目前状况分析</a:t>
            </a:r>
            <a:endParaRPr lang="zh-CN" altLang="en-US" sz="2400" b="1" spc="100" dirty="0">
              <a:solidFill>
                <a:srgbClr val="C00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6469866" y="2381638"/>
            <a:ext cx="1619608" cy="1619590"/>
            <a:chOff x="6152330" y="1122184"/>
            <a:chExt cx="1872208" cy="1872189"/>
          </a:xfrm>
        </p:grpSpPr>
        <p:grpSp>
          <p:nvGrpSpPr>
            <p:cNvPr id="31" name="组合 30"/>
            <p:cNvGrpSpPr/>
            <p:nvPr/>
          </p:nvGrpSpPr>
          <p:grpSpPr>
            <a:xfrm>
              <a:off x="6152330" y="1122184"/>
              <a:ext cx="1872208" cy="1872189"/>
              <a:chOff x="1517330" y="1125257"/>
              <a:chExt cx="2204282" cy="2204282"/>
            </a:xfrm>
          </p:grpSpPr>
          <p:sp>
            <p:nvSpPr>
              <p:cNvPr id="33" name="椭圆 3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4" name="椭圆 33"/>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32" name="任意多边形 31"/>
            <p:cNvSpPr/>
            <p:nvPr/>
          </p:nvSpPr>
          <p:spPr bwMode="auto">
            <a:xfrm>
              <a:off x="6614884" y="1646166"/>
              <a:ext cx="947100" cy="824225"/>
            </a:xfrm>
            <a:custGeom>
              <a:avLst/>
              <a:gdLst>
                <a:gd name="connsiteX0" fmla="*/ 5202238 w 7880351"/>
                <a:gd name="connsiteY0" fmla="*/ 4306888 h 6858000"/>
                <a:gd name="connsiteX1" fmla="*/ 7473951 w 7880351"/>
                <a:gd name="connsiteY1" fmla="*/ 4306888 h 6858000"/>
                <a:gd name="connsiteX2" fmla="*/ 7494589 w 7880351"/>
                <a:gd name="connsiteY2" fmla="*/ 4306888 h 6858000"/>
                <a:gd name="connsiteX3" fmla="*/ 7516020 w 7880351"/>
                <a:gd name="connsiteY3" fmla="*/ 4308475 h 6858000"/>
                <a:gd name="connsiteX4" fmla="*/ 7535863 w 7880351"/>
                <a:gd name="connsiteY4" fmla="*/ 4311648 h 6858000"/>
                <a:gd name="connsiteX5" fmla="*/ 7556501 w 7880351"/>
                <a:gd name="connsiteY5" fmla="*/ 4314821 h 6858000"/>
                <a:gd name="connsiteX6" fmla="*/ 7574757 w 7880351"/>
                <a:gd name="connsiteY6" fmla="*/ 4319581 h 6858000"/>
                <a:gd name="connsiteX7" fmla="*/ 7595395 w 7880351"/>
                <a:gd name="connsiteY7" fmla="*/ 4323548 h 6858000"/>
                <a:gd name="connsiteX8" fmla="*/ 7613651 w 7880351"/>
                <a:gd name="connsiteY8" fmla="*/ 4329894 h 6858000"/>
                <a:gd name="connsiteX9" fmla="*/ 7631907 w 7880351"/>
                <a:gd name="connsiteY9" fmla="*/ 4337828 h 6858000"/>
                <a:gd name="connsiteX10" fmla="*/ 7650957 w 7880351"/>
                <a:gd name="connsiteY10" fmla="*/ 4345761 h 6858000"/>
                <a:gd name="connsiteX11" fmla="*/ 7667626 w 7880351"/>
                <a:gd name="connsiteY11" fmla="*/ 4354487 h 6858000"/>
                <a:gd name="connsiteX12" fmla="*/ 7685089 w 7880351"/>
                <a:gd name="connsiteY12" fmla="*/ 4365594 h 6858000"/>
                <a:gd name="connsiteX13" fmla="*/ 7701757 w 7880351"/>
                <a:gd name="connsiteY13" fmla="*/ 4375113 h 6858000"/>
                <a:gd name="connsiteX14" fmla="*/ 7717632 w 7880351"/>
                <a:gd name="connsiteY14" fmla="*/ 4387013 h 6858000"/>
                <a:gd name="connsiteX15" fmla="*/ 7732713 w 7880351"/>
                <a:gd name="connsiteY15" fmla="*/ 4399706 h 6858000"/>
                <a:gd name="connsiteX16" fmla="*/ 7747001 w 7880351"/>
                <a:gd name="connsiteY16" fmla="*/ 4412399 h 6858000"/>
                <a:gd name="connsiteX17" fmla="*/ 7761289 w 7880351"/>
                <a:gd name="connsiteY17" fmla="*/ 4424299 h 6858000"/>
                <a:gd name="connsiteX18" fmla="*/ 7774782 w 7880351"/>
                <a:gd name="connsiteY18" fmla="*/ 4440165 h 6858000"/>
                <a:gd name="connsiteX19" fmla="*/ 7787482 w 7880351"/>
                <a:gd name="connsiteY19" fmla="*/ 4454445 h 6858000"/>
                <a:gd name="connsiteX20" fmla="*/ 7799389 w 7880351"/>
                <a:gd name="connsiteY20" fmla="*/ 4469518 h 6858000"/>
                <a:gd name="connsiteX21" fmla="*/ 7810501 w 7880351"/>
                <a:gd name="connsiteY21" fmla="*/ 4485384 h 6858000"/>
                <a:gd name="connsiteX22" fmla="*/ 7821613 w 7880351"/>
                <a:gd name="connsiteY22" fmla="*/ 4502044 h 6858000"/>
                <a:gd name="connsiteX23" fmla="*/ 7831932 w 7880351"/>
                <a:gd name="connsiteY23" fmla="*/ 4519497 h 6858000"/>
                <a:gd name="connsiteX24" fmla="*/ 7839870 w 7880351"/>
                <a:gd name="connsiteY24" fmla="*/ 4536157 h 6858000"/>
                <a:gd name="connsiteX25" fmla="*/ 7849395 w 7880351"/>
                <a:gd name="connsiteY25" fmla="*/ 4555196 h 6858000"/>
                <a:gd name="connsiteX26" fmla="*/ 7855745 w 7880351"/>
                <a:gd name="connsiteY26" fmla="*/ 4573442 h 6858000"/>
                <a:gd name="connsiteX27" fmla="*/ 7862095 w 7880351"/>
                <a:gd name="connsiteY27" fmla="*/ 4591689 h 6858000"/>
                <a:gd name="connsiteX28" fmla="*/ 7867651 w 7880351"/>
                <a:gd name="connsiteY28" fmla="*/ 4612315 h 6858000"/>
                <a:gd name="connsiteX29" fmla="*/ 7872413 w 7880351"/>
                <a:gd name="connsiteY29" fmla="*/ 4630561 h 6858000"/>
                <a:gd name="connsiteX30" fmla="*/ 7875589 w 7880351"/>
                <a:gd name="connsiteY30" fmla="*/ 4651187 h 6858000"/>
                <a:gd name="connsiteX31" fmla="*/ 7878763 w 7880351"/>
                <a:gd name="connsiteY31" fmla="*/ 4671020 h 6858000"/>
                <a:gd name="connsiteX32" fmla="*/ 7880351 w 7880351"/>
                <a:gd name="connsiteY32" fmla="*/ 4692440 h 6858000"/>
                <a:gd name="connsiteX33" fmla="*/ 7880351 w 7880351"/>
                <a:gd name="connsiteY33" fmla="*/ 4713066 h 6858000"/>
                <a:gd name="connsiteX34" fmla="*/ 7880351 w 7880351"/>
                <a:gd name="connsiteY34" fmla="*/ 5756276 h 6858000"/>
                <a:gd name="connsiteX35" fmla="*/ 7260432 w 7880351"/>
                <a:gd name="connsiteY35" fmla="*/ 5756276 h 6858000"/>
                <a:gd name="connsiteX36" fmla="*/ 7260432 w 7880351"/>
                <a:gd name="connsiteY36" fmla="*/ 5154943 h 6858000"/>
                <a:gd name="connsiteX37" fmla="*/ 7258845 w 7880351"/>
                <a:gd name="connsiteY37" fmla="*/ 5131143 h 6858000"/>
                <a:gd name="connsiteX38" fmla="*/ 7255670 w 7880351"/>
                <a:gd name="connsiteY38" fmla="*/ 5109724 h 6858000"/>
                <a:gd name="connsiteX39" fmla="*/ 7250907 w 7880351"/>
                <a:gd name="connsiteY39" fmla="*/ 5086718 h 6858000"/>
                <a:gd name="connsiteX40" fmla="*/ 7242970 w 7880351"/>
                <a:gd name="connsiteY40" fmla="*/ 5066091 h 6858000"/>
                <a:gd name="connsiteX41" fmla="*/ 7231857 w 7880351"/>
                <a:gd name="connsiteY41" fmla="*/ 5046259 h 6858000"/>
                <a:gd name="connsiteX42" fmla="*/ 7221538 w 7880351"/>
                <a:gd name="connsiteY42" fmla="*/ 5027219 h 6858000"/>
                <a:gd name="connsiteX43" fmla="*/ 7207251 w 7880351"/>
                <a:gd name="connsiteY43" fmla="*/ 5008973 h 6858000"/>
                <a:gd name="connsiteX44" fmla="*/ 7193757 w 7880351"/>
                <a:gd name="connsiteY44" fmla="*/ 4993106 h 6858000"/>
                <a:gd name="connsiteX45" fmla="*/ 7176295 w 7880351"/>
                <a:gd name="connsiteY45" fmla="*/ 4978033 h 6858000"/>
                <a:gd name="connsiteX46" fmla="*/ 7159626 w 7880351"/>
                <a:gd name="connsiteY46" fmla="*/ 4965340 h 6858000"/>
                <a:gd name="connsiteX47" fmla="*/ 7140576 w 7880351"/>
                <a:gd name="connsiteY47" fmla="*/ 4955027 h 6858000"/>
                <a:gd name="connsiteX48" fmla="*/ 7120732 w 7880351"/>
                <a:gd name="connsiteY48" fmla="*/ 4943921 h 6858000"/>
                <a:gd name="connsiteX49" fmla="*/ 7098507 w 7880351"/>
                <a:gd name="connsiteY49" fmla="*/ 4935988 h 6858000"/>
                <a:gd name="connsiteX50" fmla="*/ 7077076 w 7880351"/>
                <a:gd name="connsiteY50" fmla="*/ 4931228 h 6858000"/>
                <a:gd name="connsiteX51" fmla="*/ 7055645 w 7880351"/>
                <a:gd name="connsiteY51" fmla="*/ 4926468 h 6858000"/>
                <a:gd name="connsiteX52" fmla="*/ 7031832 w 7880351"/>
                <a:gd name="connsiteY52" fmla="*/ 4926468 h 6858000"/>
                <a:gd name="connsiteX53" fmla="*/ 5202238 w 7880351"/>
                <a:gd name="connsiteY53" fmla="*/ 4926468 h 6858000"/>
                <a:gd name="connsiteX54" fmla="*/ 5202238 w 7880351"/>
                <a:gd name="connsiteY54" fmla="*/ 2654300 h 6858000"/>
                <a:gd name="connsiteX55" fmla="*/ 7353301 w 7880351"/>
                <a:gd name="connsiteY55" fmla="*/ 2654300 h 6858000"/>
                <a:gd name="connsiteX56" fmla="*/ 7381082 w 7880351"/>
                <a:gd name="connsiteY56" fmla="*/ 2655888 h 6858000"/>
                <a:gd name="connsiteX57" fmla="*/ 7407276 w 7880351"/>
                <a:gd name="connsiteY57" fmla="*/ 2657476 h 6858000"/>
                <a:gd name="connsiteX58" fmla="*/ 7433470 w 7880351"/>
                <a:gd name="connsiteY58" fmla="*/ 2660651 h 6858000"/>
                <a:gd name="connsiteX59" fmla="*/ 7460457 w 7880351"/>
                <a:gd name="connsiteY59" fmla="*/ 2665413 h 6858000"/>
                <a:gd name="connsiteX60" fmla="*/ 7485063 w 7880351"/>
                <a:gd name="connsiteY60" fmla="*/ 2671763 h 6858000"/>
                <a:gd name="connsiteX61" fmla="*/ 7509670 w 7880351"/>
                <a:gd name="connsiteY61" fmla="*/ 2677319 h 6858000"/>
                <a:gd name="connsiteX62" fmla="*/ 7534276 w 7880351"/>
                <a:gd name="connsiteY62" fmla="*/ 2686844 h 6858000"/>
                <a:gd name="connsiteX63" fmla="*/ 7559676 w 7880351"/>
                <a:gd name="connsiteY63" fmla="*/ 2696369 h 6858000"/>
                <a:gd name="connsiteX64" fmla="*/ 7582695 w 7880351"/>
                <a:gd name="connsiteY64" fmla="*/ 2706688 h 6858000"/>
                <a:gd name="connsiteX65" fmla="*/ 7604126 w 7880351"/>
                <a:gd name="connsiteY65" fmla="*/ 2717801 h 6858000"/>
                <a:gd name="connsiteX66" fmla="*/ 7627939 w 7880351"/>
                <a:gd name="connsiteY66" fmla="*/ 2730500 h 6858000"/>
                <a:gd name="connsiteX67" fmla="*/ 7647782 w 7880351"/>
                <a:gd name="connsiteY67" fmla="*/ 2743994 h 6858000"/>
                <a:gd name="connsiteX68" fmla="*/ 7669213 w 7880351"/>
                <a:gd name="connsiteY68" fmla="*/ 2759869 h 6858000"/>
                <a:gd name="connsiteX69" fmla="*/ 7689851 w 7880351"/>
                <a:gd name="connsiteY69" fmla="*/ 2774950 h 6858000"/>
                <a:gd name="connsiteX70" fmla="*/ 7708107 w 7880351"/>
                <a:gd name="connsiteY70" fmla="*/ 2792413 h 6858000"/>
                <a:gd name="connsiteX71" fmla="*/ 7727157 w 7880351"/>
                <a:gd name="connsiteY71" fmla="*/ 2809082 h 6858000"/>
                <a:gd name="connsiteX72" fmla="*/ 7743826 w 7880351"/>
                <a:gd name="connsiteY72" fmla="*/ 2828132 h 6858000"/>
                <a:gd name="connsiteX73" fmla="*/ 7761289 w 7880351"/>
                <a:gd name="connsiteY73" fmla="*/ 2846388 h 6858000"/>
                <a:gd name="connsiteX74" fmla="*/ 7776370 w 7880351"/>
                <a:gd name="connsiteY74" fmla="*/ 2867025 h 6858000"/>
                <a:gd name="connsiteX75" fmla="*/ 7790657 w 7880351"/>
                <a:gd name="connsiteY75" fmla="*/ 2886869 h 6858000"/>
                <a:gd name="connsiteX76" fmla="*/ 7804151 w 7880351"/>
                <a:gd name="connsiteY76" fmla="*/ 2909094 h 6858000"/>
                <a:gd name="connsiteX77" fmla="*/ 7816851 w 7880351"/>
                <a:gd name="connsiteY77" fmla="*/ 2930525 h 6858000"/>
                <a:gd name="connsiteX78" fmla="*/ 7829551 w 7880351"/>
                <a:gd name="connsiteY78" fmla="*/ 2953544 h 6858000"/>
                <a:gd name="connsiteX79" fmla="*/ 7839870 w 7880351"/>
                <a:gd name="connsiteY79" fmla="*/ 2976563 h 6858000"/>
                <a:gd name="connsiteX80" fmla="*/ 7849395 w 7880351"/>
                <a:gd name="connsiteY80" fmla="*/ 3000375 h 6858000"/>
                <a:gd name="connsiteX81" fmla="*/ 7857332 w 7880351"/>
                <a:gd name="connsiteY81" fmla="*/ 3024982 h 6858000"/>
                <a:gd name="connsiteX82" fmla="*/ 7864476 w 7880351"/>
                <a:gd name="connsiteY82" fmla="*/ 3049588 h 6858000"/>
                <a:gd name="connsiteX83" fmla="*/ 7869239 w 7880351"/>
                <a:gd name="connsiteY83" fmla="*/ 3076576 h 6858000"/>
                <a:gd name="connsiteX84" fmla="*/ 7874001 w 7880351"/>
                <a:gd name="connsiteY84" fmla="*/ 3101182 h 6858000"/>
                <a:gd name="connsiteX85" fmla="*/ 7878763 w 7880351"/>
                <a:gd name="connsiteY85" fmla="*/ 3128963 h 6858000"/>
                <a:gd name="connsiteX86" fmla="*/ 7880351 w 7880351"/>
                <a:gd name="connsiteY86" fmla="*/ 3155157 h 6858000"/>
                <a:gd name="connsiteX87" fmla="*/ 7880351 w 7880351"/>
                <a:gd name="connsiteY87" fmla="*/ 3181351 h 6858000"/>
                <a:gd name="connsiteX88" fmla="*/ 7880351 w 7880351"/>
                <a:gd name="connsiteY88" fmla="*/ 3925888 h 6858000"/>
                <a:gd name="connsiteX89" fmla="*/ 5202238 w 7880351"/>
                <a:gd name="connsiteY89" fmla="*/ 3925888 h 6858000"/>
                <a:gd name="connsiteX90" fmla="*/ 3041431 w 7880351"/>
                <a:gd name="connsiteY90" fmla="*/ 2654300 h 6858000"/>
                <a:gd name="connsiteX91" fmla="*/ 3371850 w 7880351"/>
                <a:gd name="connsiteY91" fmla="*/ 2654300 h 6858000"/>
                <a:gd name="connsiteX92" fmla="*/ 3371850 w 7880351"/>
                <a:gd name="connsiteY92" fmla="*/ 3925888 h 6858000"/>
                <a:gd name="connsiteX93" fmla="*/ 2514031 w 7880351"/>
                <a:gd name="connsiteY93" fmla="*/ 3925888 h 6858000"/>
                <a:gd name="connsiteX94" fmla="*/ 1350416 w 7880351"/>
                <a:gd name="connsiteY94" fmla="*/ 3925888 h 6858000"/>
                <a:gd name="connsiteX95" fmla="*/ 1329765 w 7880351"/>
                <a:gd name="connsiteY95" fmla="*/ 3925888 h 6858000"/>
                <a:gd name="connsiteX96" fmla="*/ 1311497 w 7880351"/>
                <a:gd name="connsiteY96" fmla="*/ 3924301 h 6858000"/>
                <a:gd name="connsiteX97" fmla="*/ 1292434 w 7880351"/>
                <a:gd name="connsiteY97" fmla="*/ 3922713 h 6858000"/>
                <a:gd name="connsiteX98" fmla="*/ 1274166 w 7880351"/>
                <a:gd name="connsiteY98" fmla="*/ 3919538 h 6858000"/>
                <a:gd name="connsiteX99" fmla="*/ 1238424 w 7880351"/>
                <a:gd name="connsiteY99" fmla="*/ 3910807 h 6858000"/>
                <a:gd name="connsiteX100" fmla="*/ 1204269 w 7880351"/>
                <a:gd name="connsiteY100" fmla="*/ 3898107 h 6858000"/>
                <a:gd name="connsiteX101" fmla="*/ 1171704 w 7880351"/>
                <a:gd name="connsiteY101" fmla="*/ 3881438 h 6858000"/>
                <a:gd name="connsiteX102" fmla="*/ 1140727 w 7880351"/>
                <a:gd name="connsiteY102" fmla="*/ 3862388 h 6858000"/>
                <a:gd name="connsiteX103" fmla="*/ 1112927 w 7880351"/>
                <a:gd name="connsiteY103" fmla="*/ 3842544 h 6858000"/>
                <a:gd name="connsiteX104" fmla="*/ 1085922 w 7880351"/>
                <a:gd name="connsiteY104" fmla="*/ 3817144 h 6858000"/>
                <a:gd name="connsiteX105" fmla="*/ 1061299 w 7880351"/>
                <a:gd name="connsiteY105" fmla="*/ 3790951 h 6858000"/>
                <a:gd name="connsiteX106" fmla="*/ 1041443 w 7880351"/>
                <a:gd name="connsiteY106" fmla="*/ 3763169 h 6858000"/>
                <a:gd name="connsiteX107" fmla="*/ 1022380 w 7880351"/>
                <a:gd name="connsiteY107" fmla="*/ 3732213 h 6858000"/>
                <a:gd name="connsiteX108" fmla="*/ 1005701 w 7880351"/>
                <a:gd name="connsiteY108" fmla="*/ 3699669 h 6858000"/>
                <a:gd name="connsiteX109" fmla="*/ 992992 w 7880351"/>
                <a:gd name="connsiteY109" fmla="*/ 3665538 h 6858000"/>
                <a:gd name="connsiteX110" fmla="*/ 984254 w 7880351"/>
                <a:gd name="connsiteY110" fmla="*/ 3629819 h 6858000"/>
                <a:gd name="connsiteX111" fmla="*/ 981078 w 7880351"/>
                <a:gd name="connsiteY111" fmla="*/ 3611563 h 6858000"/>
                <a:gd name="connsiteX112" fmla="*/ 979489 w 7880351"/>
                <a:gd name="connsiteY112" fmla="*/ 3592513 h 6858000"/>
                <a:gd name="connsiteX113" fmla="*/ 977901 w 7880351"/>
                <a:gd name="connsiteY113" fmla="*/ 3574257 h 6858000"/>
                <a:gd name="connsiteX114" fmla="*/ 977901 w 7880351"/>
                <a:gd name="connsiteY114" fmla="*/ 3553619 h 6858000"/>
                <a:gd name="connsiteX115" fmla="*/ 977901 w 7880351"/>
                <a:gd name="connsiteY115" fmla="*/ 3535363 h 6858000"/>
                <a:gd name="connsiteX116" fmla="*/ 979489 w 7880351"/>
                <a:gd name="connsiteY116" fmla="*/ 3516313 h 6858000"/>
                <a:gd name="connsiteX117" fmla="*/ 981078 w 7880351"/>
                <a:gd name="connsiteY117" fmla="*/ 3498057 h 6858000"/>
                <a:gd name="connsiteX118" fmla="*/ 984254 w 7880351"/>
                <a:gd name="connsiteY118" fmla="*/ 3479800 h 6858000"/>
                <a:gd name="connsiteX119" fmla="*/ 992992 w 7880351"/>
                <a:gd name="connsiteY119" fmla="*/ 3444082 h 6858000"/>
                <a:gd name="connsiteX120" fmla="*/ 1005701 w 7880351"/>
                <a:gd name="connsiteY120" fmla="*/ 3409951 h 6858000"/>
                <a:gd name="connsiteX121" fmla="*/ 1022380 w 7880351"/>
                <a:gd name="connsiteY121" fmla="*/ 3377407 h 6858000"/>
                <a:gd name="connsiteX122" fmla="*/ 1041443 w 7880351"/>
                <a:gd name="connsiteY122" fmla="*/ 3345657 h 6858000"/>
                <a:gd name="connsiteX123" fmla="*/ 1061299 w 7880351"/>
                <a:gd name="connsiteY123" fmla="*/ 3317875 h 6858000"/>
                <a:gd name="connsiteX124" fmla="*/ 1085922 w 7880351"/>
                <a:gd name="connsiteY124" fmla="*/ 3291682 h 6858000"/>
                <a:gd name="connsiteX125" fmla="*/ 1112927 w 7880351"/>
                <a:gd name="connsiteY125" fmla="*/ 3267076 h 6858000"/>
                <a:gd name="connsiteX126" fmla="*/ 1140727 w 7880351"/>
                <a:gd name="connsiteY126" fmla="*/ 3244851 h 6858000"/>
                <a:gd name="connsiteX127" fmla="*/ 1171704 w 7880351"/>
                <a:gd name="connsiteY127" fmla="*/ 3226594 h 6858000"/>
                <a:gd name="connsiteX128" fmla="*/ 1204269 w 7880351"/>
                <a:gd name="connsiteY128" fmla="*/ 3211513 h 6858000"/>
                <a:gd name="connsiteX129" fmla="*/ 1238424 w 7880351"/>
                <a:gd name="connsiteY129" fmla="*/ 3198813 h 6858000"/>
                <a:gd name="connsiteX130" fmla="*/ 1274166 w 7880351"/>
                <a:gd name="connsiteY130" fmla="*/ 3189288 h 6858000"/>
                <a:gd name="connsiteX131" fmla="*/ 1292434 w 7880351"/>
                <a:gd name="connsiteY131" fmla="*/ 3186114 h 6858000"/>
                <a:gd name="connsiteX132" fmla="*/ 1311497 w 7880351"/>
                <a:gd name="connsiteY132" fmla="*/ 3184526 h 6858000"/>
                <a:gd name="connsiteX133" fmla="*/ 1329765 w 7880351"/>
                <a:gd name="connsiteY133" fmla="*/ 3182938 h 6858000"/>
                <a:gd name="connsiteX134" fmla="*/ 1350416 w 7880351"/>
                <a:gd name="connsiteY134" fmla="*/ 3181351 h 6858000"/>
                <a:gd name="connsiteX135" fmla="*/ 2514031 w 7880351"/>
                <a:gd name="connsiteY135" fmla="*/ 3181351 h 6858000"/>
                <a:gd name="connsiteX136" fmla="*/ 2514031 w 7880351"/>
                <a:gd name="connsiteY136" fmla="*/ 3155157 h 6858000"/>
                <a:gd name="connsiteX137" fmla="*/ 2517208 w 7880351"/>
                <a:gd name="connsiteY137" fmla="*/ 3128963 h 6858000"/>
                <a:gd name="connsiteX138" fmla="*/ 2520386 w 7880351"/>
                <a:gd name="connsiteY138" fmla="*/ 3101182 h 6858000"/>
                <a:gd name="connsiteX139" fmla="*/ 2524357 w 7880351"/>
                <a:gd name="connsiteY139" fmla="*/ 3076576 h 6858000"/>
                <a:gd name="connsiteX140" fmla="*/ 2530711 w 7880351"/>
                <a:gd name="connsiteY140" fmla="*/ 3049588 h 6858000"/>
                <a:gd name="connsiteX141" fmla="*/ 2537065 w 7880351"/>
                <a:gd name="connsiteY141" fmla="*/ 3024982 h 6858000"/>
                <a:gd name="connsiteX142" fmla="*/ 2546597 w 7880351"/>
                <a:gd name="connsiteY142" fmla="*/ 3000375 h 6858000"/>
                <a:gd name="connsiteX143" fmla="*/ 2555334 w 7880351"/>
                <a:gd name="connsiteY143" fmla="*/ 2976563 h 6858000"/>
                <a:gd name="connsiteX144" fmla="*/ 2566454 w 7880351"/>
                <a:gd name="connsiteY144" fmla="*/ 2953544 h 6858000"/>
                <a:gd name="connsiteX145" fmla="*/ 2577573 w 7880351"/>
                <a:gd name="connsiteY145" fmla="*/ 2930525 h 6858000"/>
                <a:gd name="connsiteX146" fmla="*/ 2589488 w 7880351"/>
                <a:gd name="connsiteY146" fmla="*/ 2909094 h 6858000"/>
                <a:gd name="connsiteX147" fmla="*/ 2603785 w 7880351"/>
                <a:gd name="connsiteY147" fmla="*/ 2886869 h 6858000"/>
                <a:gd name="connsiteX148" fmla="*/ 2619670 w 7880351"/>
                <a:gd name="connsiteY148" fmla="*/ 2867025 h 6858000"/>
                <a:gd name="connsiteX149" fmla="*/ 2634761 w 7880351"/>
                <a:gd name="connsiteY149" fmla="*/ 2846388 h 6858000"/>
                <a:gd name="connsiteX150" fmla="*/ 2650647 w 7880351"/>
                <a:gd name="connsiteY150" fmla="*/ 2828132 h 6858000"/>
                <a:gd name="connsiteX151" fmla="*/ 2668915 w 7880351"/>
                <a:gd name="connsiteY151" fmla="*/ 2809082 h 6858000"/>
                <a:gd name="connsiteX152" fmla="*/ 2686389 w 7880351"/>
                <a:gd name="connsiteY152" fmla="*/ 2792413 h 6858000"/>
                <a:gd name="connsiteX153" fmla="*/ 2706246 w 7880351"/>
                <a:gd name="connsiteY153" fmla="*/ 2774950 h 6858000"/>
                <a:gd name="connsiteX154" fmla="*/ 2726103 w 7880351"/>
                <a:gd name="connsiteY154" fmla="*/ 2759869 h 6858000"/>
                <a:gd name="connsiteX155" fmla="*/ 2746754 w 7880351"/>
                <a:gd name="connsiteY155" fmla="*/ 2743994 h 6858000"/>
                <a:gd name="connsiteX156" fmla="*/ 2768200 w 7880351"/>
                <a:gd name="connsiteY156" fmla="*/ 2730500 h 6858000"/>
                <a:gd name="connsiteX157" fmla="*/ 2789645 w 7880351"/>
                <a:gd name="connsiteY157" fmla="*/ 2717801 h 6858000"/>
                <a:gd name="connsiteX158" fmla="*/ 2813474 w 7880351"/>
                <a:gd name="connsiteY158" fmla="*/ 2706688 h 6858000"/>
                <a:gd name="connsiteX159" fmla="*/ 2836508 w 7880351"/>
                <a:gd name="connsiteY159" fmla="*/ 2696369 h 6858000"/>
                <a:gd name="connsiteX160" fmla="*/ 2859542 w 7880351"/>
                <a:gd name="connsiteY160" fmla="*/ 2686844 h 6858000"/>
                <a:gd name="connsiteX161" fmla="*/ 2884959 w 7880351"/>
                <a:gd name="connsiteY161" fmla="*/ 2677319 h 6858000"/>
                <a:gd name="connsiteX162" fmla="*/ 2909581 w 7880351"/>
                <a:gd name="connsiteY162" fmla="*/ 2671763 h 6858000"/>
                <a:gd name="connsiteX163" fmla="*/ 2935792 w 7880351"/>
                <a:gd name="connsiteY163" fmla="*/ 2665413 h 6858000"/>
                <a:gd name="connsiteX164" fmla="*/ 2960415 w 7880351"/>
                <a:gd name="connsiteY164" fmla="*/ 2660651 h 6858000"/>
                <a:gd name="connsiteX165" fmla="*/ 2987420 w 7880351"/>
                <a:gd name="connsiteY165" fmla="*/ 2657476 h 6858000"/>
                <a:gd name="connsiteX166" fmla="*/ 3015220 w 7880351"/>
                <a:gd name="connsiteY166" fmla="*/ 2655888 h 6858000"/>
                <a:gd name="connsiteX167" fmla="*/ 310429 w 7880351"/>
                <a:gd name="connsiteY167" fmla="*/ 1397000 h 6858000"/>
                <a:gd name="connsiteX168" fmla="*/ 342981 w 7880351"/>
                <a:gd name="connsiteY168" fmla="*/ 1398587 h 6858000"/>
                <a:gd name="connsiteX169" fmla="*/ 373944 w 7880351"/>
                <a:gd name="connsiteY169" fmla="*/ 1403349 h 6858000"/>
                <a:gd name="connsiteX170" fmla="*/ 403320 w 7880351"/>
                <a:gd name="connsiteY170" fmla="*/ 1411285 h 6858000"/>
                <a:gd name="connsiteX171" fmla="*/ 431108 w 7880351"/>
                <a:gd name="connsiteY171" fmla="*/ 1422395 h 6858000"/>
                <a:gd name="connsiteX172" fmla="*/ 458896 w 7880351"/>
                <a:gd name="connsiteY172" fmla="*/ 1434300 h 6858000"/>
                <a:gd name="connsiteX173" fmla="*/ 484302 w 7880351"/>
                <a:gd name="connsiteY173" fmla="*/ 1450172 h 6858000"/>
                <a:gd name="connsiteX174" fmla="*/ 508914 w 7880351"/>
                <a:gd name="connsiteY174" fmla="*/ 1468425 h 6858000"/>
                <a:gd name="connsiteX175" fmla="*/ 530350 w 7880351"/>
                <a:gd name="connsiteY175" fmla="*/ 1487471 h 6858000"/>
                <a:gd name="connsiteX176" fmla="*/ 550992 w 7880351"/>
                <a:gd name="connsiteY176" fmla="*/ 1510486 h 6858000"/>
                <a:gd name="connsiteX177" fmla="*/ 567665 w 7880351"/>
                <a:gd name="connsiteY177" fmla="*/ 1533500 h 6858000"/>
                <a:gd name="connsiteX178" fmla="*/ 583544 w 7880351"/>
                <a:gd name="connsiteY178" fmla="*/ 1560483 h 6858000"/>
                <a:gd name="connsiteX179" fmla="*/ 597041 w 7880351"/>
                <a:gd name="connsiteY179" fmla="*/ 1586672 h 6858000"/>
                <a:gd name="connsiteX180" fmla="*/ 608156 w 7880351"/>
                <a:gd name="connsiteY180" fmla="*/ 1614448 h 6858000"/>
                <a:gd name="connsiteX181" fmla="*/ 614507 w 7880351"/>
                <a:gd name="connsiteY181" fmla="*/ 1645399 h 6858000"/>
                <a:gd name="connsiteX182" fmla="*/ 618477 w 7880351"/>
                <a:gd name="connsiteY182" fmla="*/ 1674762 h 6858000"/>
                <a:gd name="connsiteX183" fmla="*/ 621653 w 7880351"/>
                <a:gd name="connsiteY183" fmla="*/ 1707300 h 6858000"/>
                <a:gd name="connsiteX184" fmla="*/ 621653 w 7880351"/>
                <a:gd name="connsiteY184" fmla="*/ 4306358 h 6858000"/>
                <a:gd name="connsiteX185" fmla="*/ 3371850 w 7880351"/>
                <a:gd name="connsiteY185" fmla="*/ 4306358 h 6858000"/>
                <a:gd name="connsiteX186" fmla="*/ 3371850 w 7880351"/>
                <a:gd name="connsiteY186" fmla="*/ 4926164 h 6858000"/>
                <a:gd name="connsiteX187" fmla="*/ 621653 w 7880351"/>
                <a:gd name="connsiteY187" fmla="*/ 4926164 h 6858000"/>
                <a:gd name="connsiteX188" fmla="*/ 621653 w 7880351"/>
                <a:gd name="connsiteY188" fmla="*/ 5756275 h 6858000"/>
                <a:gd name="connsiteX189" fmla="*/ 0 w 7880351"/>
                <a:gd name="connsiteY189" fmla="*/ 5756275 h 6858000"/>
                <a:gd name="connsiteX190" fmla="*/ 0 w 7880351"/>
                <a:gd name="connsiteY190" fmla="*/ 1707300 h 6858000"/>
                <a:gd name="connsiteX191" fmla="*/ 1588 w 7880351"/>
                <a:gd name="connsiteY191" fmla="*/ 1674762 h 6858000"/>
                <a:gd name="connsiteX192" fmla="*/ 6352 w 7880351"/>
                <a:gd name="connsiteY192" fmla="*/ 1645399 h 6858000"/>
                <a:gd name="connsiteX193" fmla="*/ 14291 w 7880351"/>
                <a:gd name="connsiteY193" fmla="*/ 1614448 h 6858000"/>
                <a:gd name="connsiteX194" fmla="*/ 24612 w 7880351"/>
                <a:gd name="connsiteY194" fmla="*/ 1586672 h 6858000"/>
                <a:gd name="connsiteX195" fmla="*/ 38903 w 7880351"/>
                <a:gd name="connsiteY195" fmla="*/ 1560483 h 6858000"/>
                <a:gd name="connsiteX196" fmla="*/ 53988 w 7880351"/>
                <a:gd name="connsiteY196" fmla="*/ 1533500 h 6858000"/>
                <a:gd name="connsiteX197" fmla="*/ 71454 w 7880351"/>
                <a:gd name="connsiteY197" fmla="*/ 1510486 h 6858000"/>
                <a:gd name="connsiteX198" fmla="*/ 91303 w 7880351"/>
                <a:gd name="connsiteY198" fmla="*/ 1487471 h 6858000"/>
                <a:gd name="connsiteX199" fmla="*/ 113533 w 7880351"/>
                <a:gd name="connsiteY199" fmla="*/ 1468425 h 6858000"/>
                <a:gd name="connsiteX200" fmla="*/ 138145 w 7880351"/>
                <a:gd name="connsiteY200" fmla="*/ 1450172 h 6858000"/>
                <a:gd name="connsiteX201" fmla="*/ 162757 w 7880351"/>
                <a:gd name="connsiteY201" fmla="*/ 1434300 h 6858000"/>
                <a:gd name="connsiteX202" fmla="*/ 190545 w 7880351"/>
                <a:gd name="connsiteY202" fmla="*/ 1422395 h 6858000"/>
                <a:gd name="connsiteX203" fmla="*/ 218333 w 7880351"/>
                <a:gd name="connsiteY203" fmla="*/ 1411285 h 6858000"/>
                <a:gd name="connsiteX204" fmla="*/ 248502 w 7880351"/>
                <a:gd name="connsiteY204" fmla="*/ 1403349 h 6858000"/>
                <a:gd name="connsiteX205" fmla="*/ 279466 w 7880351"/>
                <a:gd name="connsiteY205" fmla="*/ 1398587 h 6858000"/>
                <a:gd name="connsiteX206" fmla="*/ 2154238 w 7880351"/>
                <a:gd name="connsiteY206" fmla="*/ 73025 h 6858000"/>
                <a:gd name="connsiteX207" fmla="*/ 2181225 w 7880351"/>
                <a:gd name="connsiteY207" fmla="*/ 73025 h 6858000"/>
                <a:gd name="connsiteX208" fmla="*/ 2207419 w 7880351"/>
                <a:gd name="connsiteY208" fmla="*/ 73025 h 6858000"/>
                <a:gd name="connsiteX209" fmla="*/ 2232025 w 7880351"/>
                <a:gd name="connsiteY209" fmla="*/ 77788 h 6858000"/>
                <a:gd name="connsiteX210" fmla="*/ 2256632 w 7880351"/>
                <a:gd name="connsiteY210" fmla="*/ 84138 h 6858000"/>
                <a:gd name="connsiteX211" fmla="*/ 2282032 w 7880351"/>
                <a:gd name="connsiteY211" fmla="*/ 91281 h 6858000"/>
                <a:gd name="connsiteX212" fmla="*/ 2306638 w 7880351"/>
                <a:gd name="connsiteY212" fmla="*/ 102394 h 6858000"/>
                <a:gd name="connsiteX213" fmla="*/ 2329657 w 7880351"/>
                <a:gd name="connsiteY213" fmla="*/ 116681 h 6858000"/>
                <a:gd name="connsiteX214" fmla="*/ 2351882 w 7880351"/>
                <a:gd name="connsiteY214" fmla="*/ 131763 h 6858000"/>
                <a:gd name="connsiteX215" fmla="*/ 2371725 w 7880351"/>
                <a:gd name="connsiteY215" fmla="*/ 150813 h 6858000"/>
                <a:gd name="connsiteX216" fmla="*/ 3725069 w 7880351"/>
                <a:gd name="connsiteY216" fmla="*/ 1505744 h 6858000"/>
                <a:gd name="connsiteX217" fmla="*/ 4846638 w 7880351"/>
                <a:gd name="connsiteY217" fmla="*/ 1505744 h 6858000"/>
                <a:gd name="connsiteX218" fmla="*/ 6199982 w 7880351"/>
                <a:gd name="connsiteY218" fmla="*/ 150813 h 6858000"/>
                <a:gd name="connsiteX219" fmla="*/ 6220619 w 7880351"/>
                <a:gd name="connsiteY219" fmla="*/ 131763 h 6858000"/>
                <a:gd name="connsiteX220" fmla="*/ 6242051 w 7880351"/>
                <a:gd name="connsiteY220" fmla="*/ 116681 h 6858000"/>
                <a:gd name="connsiteX221" fmla="*/ 6265069 w 7880351"/>
                <a:gd name="connsiteY221" fmla="*/ 102394 h 6858000"/>
                <a:gd name="connsiteX222" fmla="*/ 6288881 w 7880351"/>
                <a:gd name="connsiteY222" fmla="*/ 91281 h 6858000"/>
                <a:gd name="connsiteX223" fmla="*/ 6313488 w 7880351"/>
                <a:gd name="connsiteY223" fmla="*/ 84138 h 6858000"/>
                <a:gd name="connsiteX224" fmla="*/ 6339681 w 7880351"/>
                <a:gd name="connsiteY224" fmla="*/ 77788 h 6858000"/>
                <a:gd name="connsiteX225" fmla="*/ 6364288 w 7880351"/>
                <a:gd name="connsiteY225" fmla="*/ 73025 h 6858000"/>
                <a:gd name="connsiteX226" fmla="*/ 6391275 w 7880351"/>
                <a:gd name="connsiteY226" fmla="*/ 73025 h 6858000"/>
                <a:gd name="connsiteX227" fmla="*/ 6415881 w 7880351"/>
                <a:gd name="connsiteY227" fmla="*/ 73025 h 6858000"/>
                <a:gd name="connsiteX228" fmla="*/ 6442075 w 7880351"/>
                <a:gd name="connsiteY228" fmla="*/ 77788 h 6858000"/>
                <a:gd name="connsiteX229" fmla="*/ 6466681 w 7880351"/>
                <a:gd name="connsiteY229" fmla="*/ 84138 h 6858000"/>
                <a:gd name="connsiteX230" fmla="*/ 6492081 w 7880351"/>
                <a:gd name="connsiteY230" fmla="*/ 91281 h 6858000"/>
                <a:gd name="connsiteX231" fmla="*/ 6516688 w 7880351"/>
                <a:gd name="connsiteY231" fmla="*/ 102394 h 6858000"/>
                <a:gd name="connsiteX232" fmla="*/ 6538119 w 7880351"/>
                <a:gd name="connsiteY232" fmla="*/ 116681 h 6858000"/>
                <a:gd name="connsiteX233" fmla="*/ 6560344 w 7880351"/>
                <a:gd name="connsiteY233" fmla="*/ 131763 h 6858000"/>
                <a:gd name="connsiteX234" fmla="*/ 6581775 w 7880351"/>
                <a:gd name="connsiteY234" fmla="*/ 150813 h 6858000"/>
                <a:gd name="connsiteX235" fmla="*/ 6598444 w 7880351"/>
                <a:gd name="connsiteY235" fmla="*/ 172244 h 6858000"/>
                <a:gd name="connsiteX236" fmla="*/ 6615907 w 7880351"/>
                <a:gd name="connsiteY236" fmla="*/ 193675 h 6858000"/>
                <a:gd name="connsiteX237" fmla="*/ 6629401 w 7880351"/>
                <a:gd name="connsiteY237" fmla="*/ 215900 h 6858000"/>
                <a:gd name="connsiteX238" fmla="*/ 6640513 w 7880351"/>
                <a:gd name="connsiteY238" fmla="*/ 240506 h 6858000"/>
                <a:gd name="connsiteX239" fmla="*/ 6648451 w 7880351"/>
                <a:gd name="connsiteY239" fmla="*/ 265113 h 6858000"/>
                <a:gd name="connsiteX240" fmla="*/ 6654801 w 7880351"/>
                <a:gd name="connsiteY240" fmla="*/ 289719 h 6858000"/>
                <a:gd name="connsiteX241" fmla="*/ 6659563 w 7880351"/>
                <a:gd name="connsiteY241" fmla="*/ 315119 h 6858000"/>
                <a:gd name="connsiteX242" fmla="*/ 6659563 w 7880351"/>
                <a:gd name="connsiteY242" fmla="*/ 341313 h 6858000"/>
                <a:gd name="connsiteX243" fmla="*/ 6659563 w 7880351"/>
                <a:gd name="connsiteY243" fmla="*/ 367507 h 6858000"/>
                <a:gd name="connsiteX244" fmla="*/ 6654801 w 7880351"/>
                <a:gd name="connsiteY244" fmla="*/ 392113 h 6858000"/>
                <a:gd name="connsiteX245" fmla="*/ 6648451 w 7880351"/>
                <a:gd name="connsiteY245" fmla="*/ 417513 h 6858000"/>
                <a:gd name="connsiteX246" fmla="*/ 6640513 w 7880351"/>
                <a:gd name="connsiteY246" fmla="*/ 442119 h 6858000"/>
                <a:gd name="connsiteX247" fmla="*/ 6629401 w 7880351"/>
                <a:gd name="connsiteY247" fmla="*/ 466725 h 6858000"/>
                <a:gd name="connsiteX248" fmla="*/ 6615907 w 7880351"/>
                <a:gd name="connsiteY248" fmla="*/ 489744 h 6858000"/>
                <a:gd name="connsiteX249" fmla="*/ 6598444 w 7880351"/>
                <a:gd name="connsiteY249" fmla="*/ 511969 h 6858000"/>
                <a:gd name="connsiteX250" fmla="*/ 6581775 w 7880351"/>
                <a:gd name="connsiteY250" fmla="*/ 531813 h 6858000"/>
                <a:gd name="connsiteX251" fmla="*/ 4968875 w 7880351"/>
                <a:gd name="connsiteY251" fmla="*/ 2144713 h 6858000"/>
                <a:gd name="connsiteX252" fmla="*/ 4968875 w 7880351"/>
                <a:gd name="connsiteY252" fmla="*/ 3925094 h 6858000"/>
                <a:gd name="connsiteX253" fmla="*/ 4968875 w 7880351"/>
                <a:gd name="connsiteY253" fmla="*/ 4438650 h 6858000"/>
                <a:gd name="connsiteX254" fmla="*/ 4968875 w 7880351"/>
                <a:gd name="connsiteY254" fmla="*/ 6589713 h 6858000"/>
                <a:gd name="connsiteX255" fmla="*/ 4967288 w 7880351"/>
                <a:gd name="connsiteY255" fmla="*/ 6615906 h 6858000"/>
                <a:gd name="connsiteX256" fmla="*/ 4962525 w 7880351"/>
                <a:gd name="connsiteY256" fmla="*/ 6643688 h 6858000"/>
                <a:gd name="connsiteX257" fmla="*/ 4956969 w 7880351"/>
                <a:gd name="connsiteY257" fmla="*/ 6669088 h 6858000"/>
                <a:gd name="connsiteX258" fmla="*/ 4947444 w 7880351"/>
                <a:gd name="connsiteY258" fmla="*/ 6693694 h 6858000"/>
                <a:gd name="connsiteX259" fmla="*/ 4936332 w 7880351"/>
                <a:gd name="connsiteY259" fmla="*/ 6716713 h 6858000"/>
                <a:gd name="connsiteX260" fmla="*/ 4922838 w 7880351"/>
                <a:gd name="connsiteY260" fmla="*/ 6740525 h 6858000"/>
                <a:gd name="connsiteX261" fmla="*/ 4906963 w 7880351"/>
                <a:gd name="connsiteY261" fmla="*/ 6760369 h 6858000"/>
                <a:gd name="connsiteX262" fmla="*/ 4890294 w 7880351"/>
                <a:gd name="connsiteY262" fmla="*/ 6778625 h 6858000"/>
                <a:gd name="connsiteX263" fmla="*/ 4869657 w 7880351"/>
                <a:gd name="connsiteY263" fmla="*/ 6797675 h 6858000"/>
                <a:gd name="connsiteX264" fmla="*/ 4849813 w 7880351"/>
                <a:gd name="connsiteY264" fmla="*/ 6812756 h 6858000"/>
                <a:gd name="connsiteX265" fmla="*/ 4827588 w 7880351"/>
                <a:gd name="connsiteY265" fmla="*/ 6825456 h 6858000"/>
                <a:gd name="connsiteX266" fmla="*/ 4804569 w 7880351"/>
                <a:gd name="connsiteY266" fmla="*/ 6838156 h 6858000"/>
                <a:gd name="connsiteX267" fmla="*/ 4779963 w 7880351"/>
                <a:gd name="connsiteY267" fmla="*/ 6845300 h 6858000"/>
                <a:gd name="connsiteX268" fmla="*/ 4753769 w 7880351"/>
                <a:gd name="connsiteY268" fmla="*/ 6853238 h 6858000"/>
                <a:gd name="connsiteX269" fmla="*/ 4726782 w 7880351"/>
                <a:gd name="connsiteY269" fmla="*/ 6856413 h 6858000"/>
                <a:gd name="connsiteX270" fmla="*/ 4699000 w 7880351"/>
                <a:gd name="connsiteY270" fmla="*/ 6858000 h 6858000"/>
                <a:gd name="connsiteX271" fmla="*/ 4671219 w 7880351"/>
                <a:gd name="connsiteY271" fmla="*/ 6856413 h 6858000"/>
                <a:gd name="connsiteX272" fmla="*/ 4645025 w 7880351"/>
                <a:gd name="connsiteY272" fmla="*/ 6853238 h 6858000"/>
                <a:gd name="connsiteX273" fmla="*/ 4618832 w 7880351"/>
                <a:gd name="connsiteY273" fmla="*/ 6845300 h 6858000"/>
                <a:gd name="connsiteX274" fmla="*/ 4593432 w 7880351"/>
                <a:gd name="connsiteY274" fmla="*/ 6838156 h 6858000"/>
                <a:gd name="connsiteX275" fmla="*/ 4570413 w 7880351"/>
                <a:gd name="connsiteY275" fmla="*/ 6825456 h 6858000"/>
                <a:gd name="connsiteX276" fmla="*/ 4548982 w 7880351"/>
                <a:gd name="connsiteY276" fmla="*/ 6812756 h 6858000"/>
                <a:gd name="connsiteX277" fmla="*/ 4528344 w 7880351"/>
                <a:gd name="connsiteY277" fmla="*/ 6797675 h 6858000"/>
                <a:gd name="connsiteX278" fmla="*/ 4508500 w 7880351"/>
                <a:gd name="connsiteY278" fmla="*/ 6778625 h 6858000"/>
                <a:gd name="connsiteX279" fmla="*/ 4491038 w 7880351"/>
                <a:gd name="connsiteY279" fmla="*/ 6760369 h 6858000"/>
                <a:gd name="connsiteX280" fmla="*/ 4475957 w 7880351"/>
                <a:gd name="connsiteY280" fmla="*/ 6740525 h 6858000"/>
                <a:gd name="connsiteX281" fmla="*/ 4461669 w 7880351"/>
                <a:gd name="connsiteY281" fmla="*/ 6716713 h 6858000"/>
                <a:gd name="connsiteX282" fmla="*/ 4451350 w 7880351"/>
                <a:gd name="connsiteY282" fmla="*/ 6693694 h 6858000"/>
                <a:gd name="connsiteX283" fmla="*/ 4441825 w 7880351"/>
                <a:gd name="connsiteY283" fmla="*/ 6669088 h 6858000"/>
                <a:gd name="connsiteX284" fmla="*/ 4435475 w 7880351"/>
                <a:gd name="connsiteY284" fmla="*/ 6643688 h 6858000"/>
                <a:gd name="connsiteX285" fmla="*/ 4430713 w 7880351"/>
                <a:gd name="connsiteY285" fmla="*/ 6615906 h 6858000"/>
                <a:gd name="connsiteX286" fmla="*/ 4429125 w 7880351"/>
                <a:gd name="connsiteY286" fmla="*/ 6589713 h 6858000"/>
                <a:gd name="connsiteX287" fmla="*/ 4429125 w 7880351"/>
                <a:gd name="connsiteY287" fmla="*/ 4438650 h 6858000"/>
                <a:gd name="connsiteX288" fmla="*/ 4140994 w 7880351"/>
                <a:gd name="connsiteY288" fmla="*/ 4438650 h 6858000"/>
                <a:gd name="connsiteX289" fmla="*/ 4140994 w 7880351"/>
                <a:gd name="connsiteY289" fmla="*/ 6589713 h 6858000"/>
                <a:gd name="connsiteX290" fmla="*/ 4139407 w 7880351"/>
                <a:gd name="connsiteY290" fmla="*/ 6615906 h 6858000"/>
                <a:gd name="connsiteX291" fmla="*/ 4136232 w 7880351"/>
                <a:gd name="connsiteY291" fmla="*/ 6643688 h 6858000"/>
                <a:gd name="connsiteX292" fmla="*/ 4129882 w 7880351"/>
                <a:gd name="connsiteY292" fmla="*/ 6669088 h 6858000"/>
                <a:gd name="connsiteX293" fmla="*/ 4121150 w 7880351"/>
                <a:gd name="connsiteY293" fmla="*/ 6693694 h 6858000"/>
                <a:gd name="connsiteX294" fmla="*/ 4108450 w 7880351"/>
                <a:gd name="connsiteY294" fmla="*/ 6716713 h 6858000"/>
                <a:gd name="connsiteX295" fmla="*/ 4095750 w 7880351"/>
                <a:gd name="connsiteY295" fmla="*/ 6740525 h 6858000"/>
                <a:gd name="connsiteX296" fmla="*/ 4080669 w 7880351"/>
                <a:gd name="connsiteY296" fmla="*/ 6760369 h 6858000"/>
                <a:gd name="connsiteX297" fmla="*/ 4063207 w 7880351"/>
                <a:gd name="connsiteY297" fmla="*/ 6778625 h 6858000"/>
                <a:gd name="connsiteX298" fmla="*/ 4043363 w 7880351"/>
                <a:gd name="connsiteY298" fmla="*/ 6797675 h 6858000"/>
                <a:gd name="connsiteX299" fmla="*/ 4022725 w 7880351"/>
                <a:gd name="connsiteY299" fmla="*/ 6812756 h 6858000"/>
                <a:gd name="connsiteX300" fmla="*/ 4001294 w 7880351"/>
                <a:gd name="connsiteY300" fmla="*/ 6825456 h 6858000"/>
                <a:gd name="connsiteX301" fmla="*/ 3976688 w 7880351"/>
                <a:gd name="connsiteY301" fmla="*/ 6838156 h 6858000"/>
                <a:gd name="connsiteX302" fmla="*/ 3952082 w 7880351"/>
                <a:gd name="connsiteY302" fmla="*/ 6845300 h 6858000"/>
                <a:gd name="connsiteX303" fmla="*/ 3926682 w 7880351"/>
                <a:gd name="connsiteY303" fmla="*/ 6853238 h 6858000"/>
                <a:gd name="connsiteX304" fmla="*/ 3900488 w 7880351"/>
                <a:gd name="connsiteY304" fmla="*/ 6856413 h 6858000"/>
                <a:gd name="connsiteX305" fmla="*/ 3872707 w 7880351"/>
                <a:gd name="connsiteY305" fmla="*/ 6858000 h 6858000"/>
                <a:gd name="connsiteX306" fmla="*/ 3844925 w 7880351"/>
                <a:gd name="connsiteY306" fmla="*/ 6856413 h 6858000"/>
                <a:gd name="connsiteX307" fmla="*/ 3818732 w 7880351"/>
                <a:gd name="connsiteY307" fmla="*/ 6853238 h 6858000"/>
                <a:gd name="connsiteX308" fmla="*/ 3791744 w 7880351"/>
                <a:gd name="connsiteY308" fmla="*/ 6845300 h 6858000"/>
                <a:gd name="connsiteX309" fmla="*/ 3767138 w 7880351"/>
                <a:gd name="connsiteY309" fmla="*/ 6838156 h 6858000"/>
                <a:gd name="connsiteX310" fmla="*/ 3744119 w 7880351"/>
                <a:gd name="connsiteY310" fmla="*/ 6825456 h 6858000"/>
                <a:gd name="connsiteX311" fmla="*/ 3722688 w 7880351"/>
                <a:gd name="connsiteY311" fmla="*/ 6812756 h 6858000"/>
                <a:gd name="connsiteX312" fmla="*/ 3700463 w 7880351"/>
                <a:gd name="connsiteY312" fmla="*/ 6797675 h 6858000"/>
                <a:gd name="connsiteX313" fmla="*/ 3682207 w 7880351"/>
                <a:gd name="connsiteY313" fmla="*/ 6778625 h 6858000"/>
                <a:gd name="connsiteX314" fmla="*/ 3664744 w 7880351"/>
                <a:gd name="connsiteY314" fmla="*/ 6760369 h 6858000"/>
                <a:gd name="connsiteX315" fmla="*/ 3649663 w 7880351"/>
                <a:gd name="connsiteY315" fmla="*/ 6740525 h 6858000"/>
                <a:gd name="connsiteX316" fmla="*/ 3635375 w 7880351"/>
                <a:gd name="connsiteY316" fmla="*/ 6716713 h 6858000"/>
                <a:gd name="connsiteX317" fmla="*/ 3624263 w 7880351"/>
                <a:gd name="connsiteY317" fmla="*/ 6693694 h 6858000"/>
                <a:gd name="connsiteX318" fmla="*/ 3615532 w 7880351"/>
                <a:gd name="connsiteY318" fmla="*/ 6669088 h 6858000"/>
                <a:gd name="connsiteX319" fmla="*/ 3609182 w 7880351"/>
                <a:gd name="connsiteY319" fmla="*/ 6643688 h 6858000"/>
                <a:gd name="connsiteX320" fmla="*/ 3604419 w 7880351"/>
                <a:gd name="connsiteY320" fmla="*/ 6615906 h 6858000"/>
                <a:gd name="connsiteX321" fmla="*/ 3602832 w 7880351"/>
                <a:gd name="connsiteY321" fmla="*/ 6589713 h 6858000"/>
                <a:gd name="connsiteX322" fmla="*/ 3602832 w 7880351"/>
                <a:gd name="connsiteY322" fmla="*/ 4438650 h 6858000"/>
                <a:gd name="connsiteX323" fmla="*/ 3602832 w 7880351"/>
                <a:gd name="connsiteY323" fmla="*/ 3925094 h 6858000"/>
                <a:gd name="connsiteX324" fmla="*/ 3602832 w 7880351"/>
                <a:gd name="connsiteY324" fmla="*/ 2144713 h 6858000"/>
                <a:gd name="connsiteX325" fmla="*/ 1989931 w 7880351"/>
                <a:gd name="connsiteY325" fmla="*/ 531813 h 6858000"/>
                <a:gd name="connsiteX326" fmla="*/ 1971676 w 7880351"/>
                <a:gd name="connsiteY326" fmla="*/ 511969 h 6858000"/>
                <a:gd name="connsiteX327" fmla="*/ 1955800 w 7880351"/>
                <a:gd name="connsiteY327" fmla="*/ 489744 h 6858000"/>
                <a:gd name="connsiteX328" fmla="*/ 1942306 w 7880351"/>
                <a:gd name="connsiteY328" fmla="*/ 466725 h 6858000"/>
                <a:gd name="connsiteX329" fmla="*/ 1931194 w 7880351"/>
                <a:gd name="connsiteY329" fmla="*/ 442119 h 6858000"/>
                <a:gd name="connsiteX330" fmla="*/ 1923257 w 7880351"/>
                <a:gd name="connsiteY330" fmla="*/ 417513 h 6858000"/>
                <a:gd name="connsiteX331" fmla="*/ 1917700 w 7880351"/>
                <a:gd name="connsiteY331" fmla="*/ 392113 h 6858000"/>
                <a:gd name="connsiteX332" fmla="*/ 1912938 w 7880351"/>
                <a:gd name="connsiteY332" fmla="*/ 367507 h 6858000"/>
                <a:gd name="connsiteX333" fmla="*/ 1911351 w 7880351"/>
                <a:gd name="connsiteY333" fmla="*/ 341313 h 6858000"/>
                <a:gd name="connsiteX334" fmla="*/ 1912938 w 7880351"/>
                <a:gd name="connsiteY334" fmla="*/ 315119 h 6858000"/>
                <a:gd name="connsiteX335" fmla="*/ 1917700 w 7880351"/>
                <a:gd name="connsiteY335" fmla="*/ 289719 h 6858000"/>
                <a:gd name="connsiteX336" fmla="*/ 1923257 w 7880351"/>
                <a:gd name="connsiteY336" fmla="*/ 265113 h 6858000"/>
                <a:gd name="connsiteX337" fmla="*/ 1931194 w 7880351"/>
                <a:gd name="connsiteY337" fmla="*/ 240506 h 6858000"/>
                <a:gd name="connsiteX338" fmla="*/ 1942306 w 7880351"/>
                <a:gd name="connsiteY338" fmla="*/ 215900 h 6858000"/>
                <a:gd name="connsiteX339" fmla="*/ 1955800 w 7880351"/>
                <a:gd name="connsiteY339" fmla="*/ 193675 h 6858000"/>
                <a:gd name="connsiteX340" fmla="*/ 1971676 w 7880351"/>
                <a:gd name="connsiteY340" fmla="*/ 172244 h 6858000"/>
                <a:gd name="connsiteX341" fmla="*/ 1989931 w 7880351"/>
                <a:gd name="connsiteY341" fmla="*/ 150813 h 6858000"/>
                <a:gd name="connsiteX342" fmla="*/ 2010569 w 7880351"/>
                <a:gd name="connsiteY342" fmla="*/ 131763 h 6858000"/>
                <a:gd name="connsiteX343" fmla="*/ 2033588 w 7880351"/>
                <a:gd name="connsiteY343" fmla="*/ 116681 h 6858000"/>
                <a:gd name="connsiteX344" fmla="*/ 2055019 w 7880351"/>
                <a:gd name="connsiteY344" fmla="*/ 102394 h 6858000"/>
                <a:gd name="connsiteX345" fmla="*/ 2080419 w 7880351"/>
                <a:gd name="connsiteY345" fmla="*/ 91281 h 6858000"/>
                <a:gd name="connsiteX346" fmla="*/ 2105025 w 7880351"/>
                <a:gd name="connsiteY346" fmla="*/ 84138 h 6858000"/>
                <a:gd name="connsiteX347" fmla="*/ 2129632 w 7880351"/>
                <a:gd name="connsiteY347" fmla="*/ 77788 h 6858000"/>
                <a:gd name="connsiteX348" fmla="*/ 4286648 w 7880351"/>
                <a:gd name="connsiteY348" fmla="*/ 0 h 6858000"/>
                <a:gd name="connsiteX349" fmla="*/ 4320759 w 7880351"/>
                <a:gd name="connsiteY349" fmla="*/ 1587 h 6858000"/>
                <a:gd name="connsiteX350" fmla="*/ 4354870 w 7880351"/>
                <a:gd name="connsiteY350" fmla="*/ 4760 h 6858000"/>
                <a:gd name="connsiteX351" fmla="*/ 4387394 w 7880351"/>
                <a:gd name="connsiteY351" fmla="*/ 7933 h 6858000"/>
                <a:gd name="connsiteX352" fmla="*/ 4419918 w 7880351"/>
                <a:gd name="connsiteY352" fmla="*/ 14279 h 6858000"/>
                <a:gd name="connsiteX353" fmla="*/ 4452442 w 7880351"/>
                <a:gd name="connsiteY353" fmla="*/ 21419 h 6858000"/>
                <a:gd name="connsiteX354" fmla="*/ 4483380 w 7880351"/>
                <a:gd name="connsiteY354" fmla="*/ 30938 h 6858000"/>
                <a:gd name="connsiteX355" fmla="*/ 4514317 w 7880351"/>
                <a:gd name="connsiteY355" fmla="*/ 40457 h 6858000"/>
                <a:gd name="connsiteX356" fmla="*/ 4543669 w 7880351"/>
                <a:gd name="connsiteY356" fmla="*/ 52356 h 6858000"/>
                <a:gd name="connsiteX357" fmla="*/ 4573020 w 7880351"/>
                <a:gd name="connsiteY357" fmla="*/ 65049 h 6858000"/>
                <a:gd name="connsiteX358" fmla="*/ 4600784 w 7880351"/>
                <a:gd name="connsiteY358" fmla="*/ 80914 h 6858000"/>
                <a:gd name="connsiteX359" fmla="*/ 4628549 w 7880351"/>
                <a:gd name="connsiteY359" fmla="*/ 95986 h 6858000"/>
                <a:gd name="connsiteX360" fmla="*/ 4655520 w 7880351"/>
                <a:gd name="connsiteY360" fmla="*/ 113438 h 6858000"/>
                <a:gd name="connsiteX361" fmla="*/ 4681698 w 7880351"/>
                <a:gd name="connsiteY361" fmla="*/ 131683 h 6858000"/>
                <a:gd name="connsiteX362" fmla="*/ 4706289 w 7880351"/>
                <a:gd name="connsiteY362" fmla="*/ 151515 h 6858000"/>
                <a:gd name="connsiteX363" fmla="*/ 4729294 w 7880351"/>
                <a:gd name="connsiteY363" fmla="*/ 172140 h 6858000"/>
                <a:gd name="connsiteX364" fmla="*/ 4753093 w 7880351"/>
                <a:gd name="connsiteY364" fmla="*/ 193559 h 6858000"/>
                <a:gd name="connsiteX365" fmla="*/ 4774511 w 7880351"/>
                <a:gd name="connsiteY365" fmla="*/ 217357 h 6858000"/>
                <a:gd name="connsiteX366" fmla="*/ 4794343 w 7880351"/>
                <a:gd name="connsiteY366" fmla="*/ 240362 h 6858000"/>
                <a:gd name="connsiteX367" fmla="*/ 4814968 w 7880351"/>
                <a:gd name="connsiteY367" fmla="*/ 264953 h 6858000"/>
                <a:gd name="connsiteX368" fmla="*/ 4833213 w 7880351"/>
                <a:gd name="connsiteY368" fmla="*/ 291131 h 6858000"/>
                <a:gd name="connsiteX369" fmla="*/ 4850665 w 7880351"/>
                <a:gd name="connsiteY369" fmla="*/ 318103 h 6858000"/>
                <a:gd name="connsiteX370" fmla="*/ 4865737 w 7880351"/>
                <a:gd name="connsiteY370" fmla="*/ 345867 h 6858000"/>
                <a:gd name="connsiteX371" fmla="*/ 4881603 w 7880351"/>
                <a:gd name="connsiteY371" fmla="*/ 373632 h 6858000"/>
                <a:gd name="connsiteX372" fmla="*/ 4893502 w 7880351"/>
                <a:gd name="connsiteY372" fmla="*/ 402983 h 6858000"/>
                <a:gd name="connsiteX373" fmla="*/ 4906194 w 7880351"/>
                <a:gd name="connsiteY373" fmla="*/ 432334 h 6858000"/>
                <a:gd name="connsiteX374" fmla="*/ 4915714 w 7880351"/>
                <a:gd name="connsiteY374" fmla="*/ 463272 h 6858000"/>
                <a:gd name="connsiteX375" fmla="*/ 4925233 w 7880351"/>
                <a:gd name="connsiteY375" fmla="*/ 494209 h 6858000"/>
                <a:gd name="connsiteX376" fmla="*/ 4932372 w 7880351"/>
                <a:gd name="connsiteY376" fmla="*/ 526733 h 6858000"/>
                <a:gd name="connsiteX377" fmla="*/ 4938718 w 7880351"/>
                <a:gd name="connsiteY377" fmla="*/ 559258 h 6858000"/>
                <a:gd name="connsiteX378" fmla="*/ 4941892 w 7880351"/>
                <a:gd name="connsiteY378" fmla="*/ 591782 h 6858000"/>
                <a:gd name="connsiteX379" fmla="*/ 4945065 w 7880351"/>
                <a:gd name="connsiteY379" fmla="*/ 625893 h 6858000"/>
                <a:gd name="connsiteX380" fmla="*/ 4946651 w 7880351"/>
                <a:gd name="connsiteY380" fmla="*/ 660003 h 6858000"/>
                <a:gd name="connsiteX381" fmla="*/ 4945065 w 7880351"/>
                <a:gd name="connsiteY381" fmla="*/ 694114 h 6858000"/>
                <a:gd name="connsiteX382" fmla="*/ 4941892 w 7880351"/>
                <a:gd name="connsiteY382" fmla="*/ 726638 h 6858000"/>
                <a:gd name="connsiteX383" fmla="*/ 4938718 w 7880351"/>
                <a:gd name="connsiteY383" fmla="*/ 759162 h 6858000"/>
                <a:gd name="connsiteX384" fmla="*/ 4932372 w 7880351"/>
                <a:gd name="connsiteY384" fmla="*/ 791687 h 6858000"/>
                <a:gd name="connsiteX385" fmla="*/ 4925233 w 7880351"/>
                <a:gd name="connsiteY385" fmla="*/ 824211 h 6858000"/>
                <a:gd name="connsiteX386" fmla="*/ 4915714 w 7880351"/>
                <a:gd name="connsiteY386" fmla="*/ 855942 h 6858000"/>
                <a:gd name="connsiteX387" fmla="*/ 4906194 w 7880351"/>
                <a:gd name="connsiteY387" fmla="*/ 886879 h 6858000"/>
                <a:gd name="connsiteX388" fmla="*/ 4893502 w 7880351"/>
                <a:gd name="connsiteY388" fmla="*/ 916230 h 6858000"/>
                <a:gd name="connsiteX389" fmla="*/ 4881603 w 7880351"/>
                <a:gd name="connsiteY389" fmla="*/ 945582 h 6858000"/>
                <a:gd name="connsiteX390" fmla="*/ 4865737 w 7880351"/>
                <a:gd name="connsiteY390" fmla="*/ 973346 h 6858000"/>
                <a:gd name="connsiteX391" fmla="*/ 4850665 w 7880351"/>
                <a:gd name="connsiteY391" fmla="*/ 1001111 h 6858000"/>
                <a:gd name="connsiteX392" fmla="*/ 4833213 w 7880351"/>
                <a:gd name="connsiteY392" fmla="*/ 1027289 h 6858000"/>
                <a:gd name="connsiteX393" fmla="*/ 4814968 w 7880351"/>
                <a:gd name="connsiteY393" fmla="*/ 1054260 h 6858000"/>
                <a:gd name="connsiteX394" fmla="*/ 4794343 w 7880351"/>
                <a:gd name="connsiteY394" fmla="*/ 1078852 h 6858000"/>
                <a:gd name="connsiteX395" fmla="*/ 4774511 w 7880351"/>
                <a:gd name="connsiteY395" fmla="*/ 1103443 h 6858000"/>
                <a:gd name="connsiteX396" fmla="*/ 4753093 w 7880351"/>
                <a:gd name="connsiteY396" fmla="*/ 1125655 h 6858000"/>
                <a:gd name="connsiteX397" fmla="*/ 4729294 w 7880351"/>
                <a:gd name="connsiteY397" fmla="*/ 1147073 h 6858000"/>
                <a:gd name="connsiteX398" fmla="*/ 4706289 w 7880351"/>
                <a:gd name="connsiteY398" fmla="*/ 1168491 h 6858000"/>
                <a:gd name="connsiteX399" fmla="*/ 4681698 w 7880351"/>
                <a:gd name="connsiteY399" fmla="*/ 1187530 h 6858000"/>
                <a:gd name="connsiteX400" fmla="*/ 4655520 w 7880351"/>
                <a:gd name="connsiteY400" fmla="*/ 1205775 h 6858000"/>
                <a:gd name="connsiteX401" fmla="*/ 4628549 w 7880351"/>
                <a:gd name="connsiteY401" fmla="*/ 1223227 h 6858000"/>
                <a:gd name="connsiteX402" fmla="*/ 4600784 w 7880351"/>
                <a:gd name="connsiteY402" fmla="*/ 1239886 h 6858000"/>
                <a:gd name="connsiteX403" fmla="*/ 4573020 w 7880351"/>
                <a:gd name="connsiteY403" fmla="*/ 1254165 h 6858000"/>
                <a:gd name="connsiteX404" fmla="*/ 4543669 w 7880351"/>
                <a:gd name="connsiteY404" fmla="*/ 1266064 h 6858000"/>
                <a:gd name="connsiteX405" fmla="*/ 4514317 w 7880351"/>
                <a:gd name="connsiteY405" fmla="*/ 1278756 h 6858000"/>
                <a:gd name="connsiteX406" fmla="*/ 4483380 w 7880351"/>
                <a:gd name="connsiteY406" fmla="*/ 1289862 h 6858000"/>
                <a:gd name="connsiteX407" fmla="*/ 4452442 w 7880351"/>
                <a:gd name="connsiteY407" fmla="*/ 1297002 h 6858000"/>
                <a:gd name="connsiteX408" fmla="*/ 4419918 w 7880351"/>
                <a:gd name="connsiteY408" fmla="*/ 1304934 h 6858000"/>
                <a:gd name="connsiteX409" fmla="*/ 4387394 w 7880351"/>
                <a:gd name="connsiteY409" fmla="*/ 1311281 h 6858000"/>
                <a:gd name="connsiteX410" fmla="*/ 4354870 w 7880351"/>
                <a:gd name="connsiteY410" fmla="*/ 1316040 h 6858000"/>
                <a:gd name="connsiteX411" fmla="*/ 4320759 w 7880351"/>
                <a:gd name="connsiteY411" fmla="*/ 1317627 h 6858000"/>
                <a:gd name="connsiteX412" fmla="*/ 4286648 w 7880351"/>
                <a:gd name="connsiteY412" fmla="*/ 1319213 h 6858000"/>
                <a:gd name="connsiteX413" fmla="*/ 4254124 w 7880351"/>
                <a:gd name="connsiteY413" fmla="*/ 1317627 h 6858000"/>
                <a:gd name="connsiteX414" fmla="*/ 4220013 w 7880351"/>
                <a:gd name="connsiteY414" fmla="*/ 1316040 h 6858000"/>
                <a:gd name="connsiteX415" fmla="*/ 4187489 w 7880351"/>
                <a:gd name="connsiteY415" fmla="*/ 1311281 h 6858000"/>
                <a:gd name="connsiteX416" fmla="*/ 4154965 w 7880351"/>
                <a:gd name="connsiteY416" fmla="*/ 1304934 h 6858000"/>
                <a:gd name="connsiteX417" fmla="*/ 4122441 w 7880351"/>
                <a:gd name="connsiteY417" fmla="*/ 1297002 h 6858000"/>
                <a:gd name="connsiteX418" fmla="*/ 4090710 w 7880351"/>
                <a:gd name="connsiteY418" fmla="*/ 1289862 h 6858000"/>
                <a:gd name="connsiteX419" fmla="*/ 4059772 w 7880351"/>
                <a:gd name="connsiteY419" fmla="*/ 1278756 h 6858000"/>
                <a:gd name="connsiteX420" fmla="*/ 4030421 w 7880351"/>
                <a:gd name="connsiteY420" fmla="*/ 1266064 h 6858000"/>
                <a:gd name="connsiteX421" fmla="*/ 4001070 w 7880351"/>
                <a:gd name="connsiteY421" fmla="*/ 1254165 h 6858000"/>
                <a:gd name="connsiteX422" fmla="*/ 3973305 w 7880351"/>
                <a:gd name="connsiteY422" fmla="*/ 1239886 h 6858000"/>
                <a:gd name="connsiteX423" fmla="*/ 3945541 w 7880351"/>
                <a:gd name="connsiteY423" fmla="*/ 1223227 h 6858000"/>
                <a:gd name="connsiteX424" fmla="*/ 3919363 w 7880351"/>
                <a:gd name="connsiteY424" fmla="*/ 1205775 h 6858000"/>
                <a:gd name="connsiteX425" fmla="*/ 3892391 w 7880351"/>
                <a:gd name="connsiteY425" fmla="*/ 1187530 h 6858000"/>
                <a:gd name="connsiteX426" fmla="*/ 3867800 w 7880351"/>
                <a:gd name="connsiteY426" fmla="*/ 1168491 h 6858000"/>
                <a:gd name="connsiteX427" fmla="*/ 3844795 w 7880351"/>
                <a:gd name="connsiteY427" fmla="*/ 1147073 h 6858000"/>
                <a:gd name="connsiteX428" fmla="*/ 3821790 w 7880351"/>
                <a:gd name="connsiteY428" fmla="*/ 1125655 h 6858000"/>
                <a:gd name="connsiteX429" fmla="*/ 3799578 w 7880351"/>
                <a:gd name="connsiteY429" fmla="*/ 1103443 h 6858000"/>
                <a:gd name="connsiteX430" fmla="*/ 3778160 w 7880351"/>
                <a:gd name="connsiteY430" fmla="*/ 1078852 h 6858000"/>
                <a:gd name="connsiteX431" fmla="*/ 3759122 w 7880351"/>
                <a:gd name="connsiteY431" fmla="*/ 1054260 h 6858000"/>
                <a:gd name="connsiteX432" fmla="*/ 3740876 w 7880351"/>
                <a:gd name="connsiteY432" fmla="*/ 1027289 h 6858000"/>
                <a:gd name="connsiteX433" fmla="*/ 3724218 w 7880351"/>
                <a:gd name="connsiteY433" fmla="*/ 1001111 h 6858000"/>
                <a:gd name="connsiteX434" fmla="*/ 3708352 w 7880351"/>
                <a:gd name="connsiteY434" fmla="*/ 973346 h 6858000"/>
                <a:gd name="connsiteX435" fmla="*/ 3692487 w 7880351"/>
                <a:gd name="connsiteY435" fmla="*/ 945582 h 6858000"/>
                <a:gd name="connsiteX436" fmla="*/ 3680588 w 7880351"/>
                <a:gd name="connsiteY436" fmla="*/ 916230 h 6858000"/>
                <a:gd name="connsiteX437" fmla="*/ 3667895 w 7880351"/>
                <a:gd name="connsiteY437" fmla="*/ 886879 h 6858000"/>
                <a:gd name="connsiteX438" fmla="*/ 3656789 w 7880351"/>
                <a:gd name="connsiteY438" fmla="*/ 855942 h 6858000"/>
                <a:gd name="connsiteX439" fmla="*/ 3649650 w 7880351"/>
                <a:gd name="connsiteY439" fmla="*/ 824211 h 6858000"/>
                <a:gd name="connsiteX440" fmla="*/ 3641717 w 7880351"/>
                <a:gd name="connsiteY440" fmla="*/ 791687 h 6858000"/>
                <a:gd name="connsiteX441" fmla="*/ 3635371 w 7880351"/>
                <a:gd name="connsiteY441" fmla="*/ 759162 h 6858000"/>
                <a:gd name="connsiteX442" fmla="*/ 3630611 w 7880351"/>
                <a:gd name="connsiteY442" fmla="*/ 726638 h 6858000"/>
                <a:gd name="connsiteX443" fmla="*/ 3629025 w 7880351"/>
                <a:gd name="connsiteY443" fmla="*/ 694114 h 6858000"/>
                <a:gd name="connsiteX444" fmla="*/ 3627438 w 7880351"/>
                <a:gd name="connsiteY444" fmla="*/ 660003 h 6858000"/>
                <a:gd name="connsiteX445" fmla="*/ 3629025 w 7880351"/>
                <a:gd name="connsiteY445" fmla="*/ 625893 h 6858000"/>
                <a:gd name="connsiteX446" fmla="*/ 3630611 w 7880351"/>
                <a:gd name="connsiteY446" fmla="*/ 591782 h 6858000"/>
                <a:gd name="connsiteX447" fmla="*/ 3635371 w 7880351"/>
                <a:gd name="connsiteY447" fmla="*/ 559258 h 6858000"/>
                <a:gd name="connsiteX448" fmla="*/ 3641717 w 7880351"/>
                <a:gd name="connsiteY448" fmla="*/ 526733 h 6858000"/>
                <a:gd name="connsiteX449" fmla="*/ 3649650 w 7880351"/>
                <a:gd name="connsiteY449" fmla="*/ 494209 h 6858000"/>
                <a:gd name="connsiteX450" fmla="*/ 3656789 w 7880351"/>
                <a:gd name="connsiteY450" fmla="*/ 463272 h 6858000"/>
                <a:gd name="connsiteX451" fmla="*/ 3667895 w 7880351"/>
                <a:gd name="connsiteY451" fmla="*/ 432334 h 6858000"/>
                <a:gd name="connsiteX452" fmla="*/ 3680588 w 7880351"/>
                <a:gd name="connsiteY452" fmla="*/ 402983 h 6858000"/>
                <a:gd name="connsiteX453" fmla="*/ 3692487 w 7880351"/>
                <a:gd name="connsiteY453" fmla="*/ 373632 h 6858000"/>
                <a:gd name="connsiteX454" fmla="*/ 3708352 w 7880351"/>
                <a:gd name="connsiteY454" fmla="*/ 345867 h 6858000"/>
                <a:gd name="connsiteX455" fmla="*/ 3724218 w 7880351"/>
                <a:gd name="connsiteY455" fmla="*/ 318103 h 6858000"/>
                <a:gd name="connsiteX456" fmla="*/ 3740876 w 7880351"/>
                <a:gd name="connsiteY456" fmla="*/ 291131 h 6858000"/>
                <a:gd name="connsiteX457" fmla="*/ 3759122 w 7880351"/>
                <a:gd name="connsiteY457" fmla="*/ 264953 h 6858000"/>
                <a:gd name="connsiteX458" fmla="*/ 3778160 w 7880351"/>
                <a:gd name="connsiteY458" fmla="*/ 240362 h 6858000"/>
                <a:gd name="connsiteX459" fmla="*/ 3799578 w 7880351"/>
                <a:gd name="connsiteY459" fmla="*/ 217357 h 6858000"/>
                <a:gd name="connsiteX460" fmla="*/ 3821790 w 7880351"/>
                <a:gd name="connsiteY460" fmla="*/ 193559 h 6858000"/>
                <a:gd name="connsiteX461" fmla="*/ 3844795 w 7880351"/>
                <a:gd name="connsiteY461" fmla="*/ 172140 h 6858000"/>
                <a:gd name="connsiteX462" fmla="*/ 3867800 w 7880351"/>
                <a:gd name="connsiteY462" fmla="*/ 151515 h 6858000"/>
                <a:gd name="connsiteX463" fmla="*/ 3892391 w 7880351"/>
                <a:gd name="connsiteY463" fmla="*/ 131683 h 6858000"/>
                <a:gd name="connsiteX464" fmla="*/ 3919363 w 7880351"/>
                <a:gd name="connsiteY464" fmla="*/ 113438 h 6858000"/>
                <a:gd name="connsiteX465" fmla="*/ 3945541 w 7880351"/>
                <a:gd name="connsiteY465" fmla="*/ 95986 h 6858000"/>
                <a:gd name="connsiteX466" fmla="*/ 3973305 w 7880351"/>
                <a:gd name="connsiteY466" fmla="*/ 80914 h 6858000"/>
                <a:gd name="connsiteX467" fmla="*/ 4001070 w 7880351"/>
                <a:gd name="connsiteY467" fmla="*/ 65049 h 6858000"/>
                <a:gd name="connsiteX468" fmla="*/ 4030421 w 7880351"/>
                <a:gd name="connsiteY468" fmla="*/ 52356 h 6858000"/>
                <a:gd name="connsiteX469" fmla="*/ 4059772 w 7880351"/>
                <a:gd name="connsiteY469" fmla="*/ 40457 h 6858000"/>
                <a:gd name="connsiteX470" fmla="*/ 4090710 w 7880351"/>
                <a:gd name="connsiteY470" fmla="*/ 30938 h 6858000"/>
                <a:gd name="connsiteX471" fmla="*/ 4122441 w 7880351"/>
                <a:gd name="connsiteY471" fmla="*/ 21419 h 6858000"/>
                <a:gd name="connsiteX472" fmla="*/ 4154965 w 7880351"/>
                <a:gd name="connsiteY472" fmla="*/ 14279 h 6858000"/>
                <a:gd name="connsiteX473" fmla="*/ 4187489 w 7880351"/>
                <a:gd name="connsiteY473" fmla="*/ 7933 h 6858000"/>
                <a:gd name="connsiteX474" fmla="*/ 4220013 w 7880351"/>
                <a:gd name="connsiteY474" fmla="*/ 4760 h 6858000"/>
                <a:gd name="connsiteX475" fmla="*/ 4254124 w 7880351"/>
                <a:gd name="connsiteY475"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7880351" h="6858000">
                  <a:moveTo>
                    <a:pt x="5202238" y="4306888"/>
                  </a:moveTo>
                  <a:lnTo>
                    <a:pt x="7473951" y="4306888"/>
                  </a:lnTo>
                  <a:lnTo>
                    <a:pt x="7494589" y="4306888"/>
                  </a:lnTo>
                  <a:lnTo>
                    <a:pt x="7516020" y="4308475"/>
                  </a:lnTo>
                  <a:lnTo>
                    <a:pt x="7535863" y="4311648"/>
                  </a:lnTo>
                  <a:lnTo>
                    <a:pt x="7556501" y="4314821"/>
                  </a:lnTo>
                  <a:lnTo>
                    <a:pt x="7574757" y="4319581"/>
                  </a:lnTo>
                  <a:lnTo>
                    <a:pt x="7595395" y="4323548"/>
                  </a:lnTo>
                  <a:lnTo>
                    <a:pt x="7613651" y="4329894"/>
                  </a:lnTo>
                  <a:lnTo>
                    <a:pt x="7631907" y="4337828"/>
                  </a:lnTo>
                  <a:lnTo>
                    <a:pt x="7650957" y="4345761"/>
                  </a:lnTo>
                  <a:lnTo>
                    <a:pt x="7667626" y="4354487"/>
                  </a:lnTo>
                  <a:lnTo>
                    <a:pt x="7685089" y="4365594"/>
                  </a:lnTo>
                  <a:lnTo>
                    <a:pt x="7701757" y="4375113"/>
                  </a:lnTo>
                  <a:lnTo>
                    <a:pt x="7717632" y="4387013"/>
                  </a:lnTo>
                  <a:lnTo>
                    <a:pt x="7732713" y="4399706"/>
                  </a:lnTo>
                  <a:lnTo>
                    <a:pt x="7747001" y="4412399"/>
                  </a:lnTo>
                  <a:lnTo>
                    <a:pt x="7761289" y="4424299"/>
                  </a:lnTo>
                  <a:lnTo>
                    <a:pt x="7774782" y="4440165"/>
                  </a:lnTo>
                  <a:lnTo>
                    <a:pt x="7787482" y="4454445"/>
                  </a:lnTo>
                  <a:lnTo>
                    <a:pt x="7799389" y="4469518"/>
                  </a:lnTo>
                  <a:lnTo>
                    <a:pt x="7810501" y="4485384"/>
                  </a:lnTo>
                  <a:lnTo>
                    <a:pt x="7821613" y="4502044"/>
                  </a:lnTo>
                  <a:lnTo>
                    <a:pt x="7831932" y="4519497"/>
                  </a:lnTo>
                  <a:lnTo>
                    <a:pt x="7839870" y="4536157"/>
                  </a:lnTo>
                  <a:lnTo>
                    <a:pt x="7849395" y="4555196"/>
                  </a:lnTo>
                  <a:lnTo>
                    <a:pt x="7855745" y="4573442"/>
                  </a:lnTo>
                  <a:lnTo>
                    <a:pt x="7862095" y="4591689"/>
                  </a:lnTo>
                  <a:lnTo>
                    <a:pt x="7867651" y="4612315"/>
                  </a:lnTo>
                  <a:lnTo>
                    <a:pt x="7872413" y="4630561"/>
                  </a:lnTo>
                  <a:lnTo>
                    <a:pt x="7875589" y="4651187"/>
                  </a:lnTo>
                  <a:lnTo>
                    <a:pt x="7878763" y="4671020"/>
                  </a:lnTo>
                  <a:lnTo>
                    <a:pt x="7880351" y="4692440"/>
                  </a:lnTo>
                  <a:lnTo>
                    <a:pt x="7880351" y="4713066"/>
                  </a:lnTo>
                  <a:lnTo>
                    <a:pt x="7880351" y="5756276"/>
                  </a:lnTo>
                  <a:lnTo>
                    <a:pt x="7260432" y="5756276"/>
                  </a:lnTo>
                  <a:lnTo>
                    <a:pt x="7260432" y="5154943"/>
                  </a:lnTo>
                  <a:lnTo>
                    <a:pt x="7258845" y="5131143"/>
                  </a:lnTo>
                  <a:lnTo>
                    <a:pt x="7255670" y="5109724"/>
                  </a:lnTo>
                  <a:lnTo>
                    <a:pt x="7250907" y="5086718"/>
                  </a:lnTo>
                  <a:lnTo>
                    <a:pt x="7242970" y="5066091"/>
                  </a:lnTo>
                  <a:lnTo>
                    <a:pt x="7231857" y="5046259"/>
                  </a:lnTo>
                  <a:lnTo>
                    <a:pt x="7221538" y="5027219"/>
                  </a:lnTo>
                  <a:lnTo>
                    <a:pt x="7207251" y="5008973"/>
                  </a:lnTo>
                  <a:lnTo>
                    <a:pt x="7193757" y="4993106"/>
                  </a:lnTo>
                  <a:lnTo>
                    <a:pt x="7176295" y="4978033"/>
                  </a:lnTo>
                  <a:lnTo>
                    <a:pt x="7159626" y="4965340"/>
                  </a:lnTo>
                  <a:lnTo>
                    <a:pt x="7140576" y="4955027"/>
                  </a:lnTo>
                  <a:lnTo>
                    <a:pt x="7120732" y="4943921"/>
                  </a:lnTo>
                  <a:lnTo>
                    <a:pt x="7098507" y="4935988"/>
                  </a:lnTo>
                  <a:lnTo>
                    <a:pt x="7077076" y="4931228"/>
                  </a:lnTo>
                  <a:lnTo>
                    <a:pt x="7055645" y="4926468"/>
                  </a:lnTo>
                  <a:lnTo>
                    <a:pt x="7031832" y="4926468"/>
                  </a:lnTo>
                  <a:lnTo>
                    <a:pt x="5202238" y="4926468"/>
                  </a:lnTo>
                  <a:close/>
                  <a:moveTo>
                    <a:pt x="5202238" y="2654300"/>
                  </a:moveTo>
                  <a:lnTo>
                    <a:pt x="7353301" y="2654300"/>
                  </a:lnTo>
                  <a:lnTo>
                    <a:pt x="7381082" y="2655888"/>
                  </a:lnTo>
                  <a:lnTo>
                    <a:pt x="7407276" y="2657476"/>
                  </a:lnTo>
                  <a:lnTo>
                    <a:pt x="7433470" y="2660651"/>
                  </a:lnTo>
                  <a:lnTo>
                    <a:pt x="7460457" y="2665413"/>
                  </a:lnTo>
                  <a:lnTo>
                    <a:pt x="7485063" y="2671763"/>
                  </a:lnTo>
                  <a:lnTo>
                    <a:pt x="7509670" y="2677319"/>
                  </a:lnTo>
                  <a:lnTo>
                    <a:pt x="7534276" y="2686844"/>
                  </a:lnTo>
                  <a:lnTo>
                    <a:pt x="7559676" y="2696369"/>
                  </a:lnTo>
                  <a:lnTo>
                    <a:pt x="7582695" y="2706688"/>
                  </a:lnTo>
                  <a:lnTo>
                    <a:pt x="7604126" y="2717801"/>
                  </a:lnTo>
                  <a:lnTo>
                    <a:pt x="7627939" y="2730500"/>
                  </a:lnTo>
                  <a:lnTo>
                    <a:pt x="7647782" y="2743994"/>
                  </a:lnTo>
                  <a:lnTo>
                    <a:pt x="7669213" y="2759869"/>
                  </a:lnTo>
                  <a:lnTo>
                    <a:pt x="7689851" y="2774950"/>
                  </a:lnTo>
                  <a:lnTo>
                    <a:pt x="7708107" y="2792413"/>
                  </a:lnTo>
                  <a:lnTo>
                    <a:pt x="7727157" y="2809082"/>
                  </a:lnTo>
                  <a:lnTo>
                    <a:pt x="7743826" y="2828132"/>
                  </a:lnTo>
                  <a:lnTo>
                    <a:pt x="7761289" y="2846388"/>
                  </a:lnTo>
                  <a:lnTo>
                    <a:pt x="7776370" y="2867025"/>
                  </a:lnTo>
                  <a:lnTo>
                    <a:pt x="7790657" y="2886869"/>
                  </a:lnTo>
                  <a:lnTo>
                    <a:pt x="7804151" y="2909094"/>
                  </a:lnTo>
                  <a:lnTo>
                    <a:pt x="7816851" y="2930525"/>
                  </a:lnTo>
                  <a:lnTo>
                    <a:pt x="7829551" y="2953544"/>
                  </a:lnTo>
                  <a:lnTo>
                    <a:pt x="7839870" y="2976563"/>
                  </a:lnTo>
                  <a:lnTo>
                    <a:pt x="7849395" y="3000375"/>
                  </a:lnTo>
                  <a:lnTo>
                    <a:pt x="7857332" y="3024982"/>
                  </a:lnTo>
                  <a:lnTo>
                    <a:pt x="7864476" y="3049588"/>
                  </a:lnTo>
                  <a:lnTo>
                    <a:pt x="7869239" y="3076576"/>
                  </a:lnTo>
                  <a:lnTo>
                    <a:pt x="7874001" y="3101182"/>
                  </a:lnTo>
                  <a:lnTo>
                    <a:pt x="7878763" y="3128963"/>
                  </a:lnTo>
                  <a:lnTo>
                    <a:pt x="7880351" y="3155157"/>
                  </a:lnTo>
                  <a:lnTo>
                    <a:pt x="7880351" y="3181351"/>
                  </a:lnTo>
                  <a:lnTo>
                    <a:pt x="7880351" y="3925888"/>
                  </a:lnTo>
                  <a:lnTo>
                    <a:pt x="5202238" y="3925888"/>
                  </a:lnTo>
                  <a:close/>
                  <a:moveTo>
                    <a:pt x="3041431" y="2654300"/>
                  </a:moveTo>
                  <a:lnTo>
                    <a:pt x="3371850" y="2654300"/>
                  </a:lnTo>
                  <a:lnTo>
                    <a:pt x="3371850" y="3925888"/>
                  </a:lnTo>
                  <a:lnTo>
                    <a:pt x="2514031" y="3925888"/>
                  </a:lnTo>
                  <a:lnTo>
                    <a:pt x="1350416" y="3925888"/>
                  </a:lnTo>
                  <a:lnTo>
                    <a:pt x="1329765" y="3925888"/>
                  </a:lnTo>
                  <a:lnTo>
                    <a:pt x="1311497" y="3924301"/>
                  </a:lnTo>
                  <a:lnTo>
                    <a:pt x="1292434" y="3922713"/>
                  </a:lnTo>
                  <a:lnTo>
                    <a:pt x="1274166" y="3919538"/>
                  </a:lnTo>
                  <a:lnTo>
                    <a:pt x="1238424" y="3910807"/>
                  </a:lnTo>
                  <a:lnTo>
                    <a:pt x="1204269" y="3898107"/>
                  </a:lnTo>
                  <a:lnTo>
                    <a:pt x="1171704" y="3881438"/>
                  </a:lnTo>
                  <a:lnTo>
                    <a:pt x="1140727" y="3862388"/>
                  </a:lnTo>
                  <a:lnTo>
                    <a:pt x="1112927" y="3842544"/>
                  </a:lnTo>
                  <a:lnTo>
                    <a:pt x="1085922" y="3817144"/>
                  </a:lnTo>
                  <a:lnTo>
                    <a:pt x="1061299" y="3790951"/>
                  </a:lnTo>
                  <a:lnTo>
                    <a:pt x="1041443" y="3763169"/>
                  </a:lnTo>
                  <a:lnTo>
                    <a:pt x="1022380" y="3732213"/>
                  </a:lnTo>
                  <a:lnTo>
                    <a:pt x="1005701" y="3699669"/>
                  </a:lnTo>
                  <a:lnTo>
                    <a:pt x="992992" y="3665538"/>
                  </a:lnTo>
                  <a:lnTo>
                    <a:pt x="984254" y="3629819"/>
                  </a:lnTo>
                  <a:lnTo>
                    <a:pt x="981078" y="3611563"/>
                  </a:lnTo>
                  <a:lnTo>
                    <a:pt x="979489" y="3592513"/>
                  </a:lnTo>
                  <a:lnTo>
                    <a:pt x="977901" y="3574257"/>
                  </a:lnTo>
                  <a:lnTo>
                    <a:pt x="977901" y="3553619"/>
                  </a:lnTo>
                  <a:lnTo>
                    <a:pt x="977901" y="3535363"/>
                  </a:lnTo>
                  <a:lnTo>
                    <a:pt x="979489" y="3516313"/>
                  </a:lnTo>
                  <a:lnTo>
                    <a:pt x="981078" y="3498057"/>
                  </a:lnTo>
                  <a:lnTo>
                    <a:pt x="984254" y="3479800"/>
                  </a:lnTo>
                  <a:lnTo>
                    <a:pt x="992992" y="3444082"/>
                  </a:lnTo>
                  <a:lnTo>
                    <a:pt x="1005701" y="3409951"/>
                  </a:lnTo>
                  <a:lnTo>
                    <a:pt x="1022380" y="3377407"/>
                  </a:lnTo>
                  <a:lnTo>
                    <a:pt x="1041443" y="3345657"/>
                  </a:lnTo>
                  <a:lnTo>
                    <a:pt x="1061299" y="3317875"/>
                  </a:lnTo>
                  <a:lnTo>
                    <a:pt x="1085922" y="3291682"/>
                  </a:lnTo>
                  <a:lnTo>
                    <a:pt x="1112927" y="3267076"/>
                  </a:lnTo>
                  <a:lnTo>
                    <a:pt x="1140727" y="3244851"/>
                  </a:lnTo>
                  <a:lnTo>
                    <a:pt x="1171704" y="3226594"/>
                  </a:lnTo>
                  <a:lnTo>
                    <a:pt x="1204269" y="3211513"/>
                  </a:lnTo>
                  <a:lnTo>
                    <a:pt x="1238424" y="3198813"/>
                  </a:lnTo>
                  <a:lnTo>
                    <a:pt x="1274166" y="3189288"/>
                  </a:lnTo>
                  <a:lnTo>
                    <a:pt x="1292434" y="3186114"/>
                  </a:lnTo>
                  <a:lnTo>
                    <a:pt x="1311497" y="3184526"/>
                  </a:lnTo>
                  <a:lnTo>
                    <a:pt x="1329765" y="3182938"/>
                  </a:lnTo>
                  <a:lnTo>
                    <a:pt x="1350416" y="3181351"/>
                  </a:lnTo>
                  <a:lnTo>
                    <a:pt x="2514031" y="3181351"/>
                  </a:lnTo>
                  <a:lnTo>
                    <a:pt x="2514031" y="3155157"/>
                  </a:lnTo>
                  <a:lnTo>
                    <a:pt x="2517208" y="3128963"/>
                  </a:lnTo>
                  <a:lnTo>
                    <a:pt x="2520386" y="3101182"/>
                  </a:lnTo>
                  <a:lnTo>
                    <a:pt x="2524357" y="3076576"/>
                  </a:lnTo>
                  <a:lnTo>
                    <a:pt x="2530711" y="3049588"/>
                  </a:lnTo>
                  <a:lnTo>
                    <a:pt x="2537065" y="3024982"/>
                  </a:lnTo>
                  <a:lnTo>
                    <a:pt x="2546597" y="3000375"/>
                  </a:lnTo>
                  <a:lnTo>
                    <a:pt x="2555334" y="2976563"/>
                  </a:lnTo>
                  <a:lnTo>
                    <a:pt x="2566454" y="2953544"/>
                  </a:lnTo>
                  <a:lnTo>
                    <a:pt x="2577573" y="2930525"/>
                  </a:lnTo>
                  <a:lnTo>
                    <a:pt x="2589488" y="2909094"/>
                  </a:lnTo>
                  <a:lnTo>
                    <a:pt x="2603785" y="2886869"/>
                  </a:lnTo>
                  <a:lnTo>
                    <a:pt x="2619670" y="2867025"/>
                  </a:lnTo>
                  <a:lnTo>
                    <a:pt x="2634761" y="2846388"/>
                  </a:lnTo>
                  <a:lnTo>
                    <a:pt x="2650647" y="2828132"/>
                  </a:lnTo>
                  <a:lnTo>
                    <a:pt x="2668915" y="2809082"/>
                  </a:lnTo>
                  <a:lnTo>
                    <a:pt x="2686389" y="2792413"/>
                  </a:lnTo>
                  <a:lnTo>
                    <a:pt x="2706246" y="2774950"/>
                  </a:lnTo>
                  <a:lnTo>
                    <a:pt x="2726103" y="2759869"/>
                  </a:lnTo>
                  <a:lnTo>
                    <a:pt x="2746754" y="2743994"/>
                  </a:lnTo>
                  <a:lnTo>
                    <a:pt x="2768200" y="2730500"/>
                  </a:lnTo>
                  <a:lnTo>
                    <a:pt x="2789645" y="2717801"/>
                  </a:lnTo>
                  <a:lnTo>
                    <a:pt x="2813474" y="2706688"/>
                  </a:lnTo>
                  <a:lnTo>
                    <a:pt x="2836508" y="2696369"/>
                  </a:lnTo>
                  <a:lnTo>
                    <a:pt x="2859542" y="2686844"/>
                  </a:lnTo>
                  <a:lnTo>
                    <a:pt x="2884959" y="2677319"/>
                  </a:lnTo>
                  <a:lnTo>
                    <a:pt x="2909581" y="2671763"/>
                  </a:lnTo>
                  <a:lnTo>
                    <a:pt x="2935792" y="2665413"/>
                  </a:lnTo>
                  <a:lnTo>
                    <a:pt x="2960415" y="2660651"/>
                  </a:lnTo>
                  <a:lnTo>
                    <a:pt x="2987420" y="2657476"/>
                  </a:lnTo>
                  <a:lnTo>
                    <a:pt x="3015220" y="2655888"/>
                  </a:lnTo>
                  <a:close/>
                  <a:moveTo>
                    <a:pt x="310429" y="1397000"/>
                  </a:moveTo>
                  <a:lnTo>
                    <a:pt x="342981" y="1398587"/>
                  </a:lnTo>
                  <a:lnTo>
                    <a:pt x="373944" y="1403349"/>
                  </a:lnTo>
                  <a:lnTo>
                    <a:pt x="403320" y="1411285"/>
                  </a:lnTo>
                  <a:lnTo>
                    <a:pt x="431108" y="1422395"/>
                  </a:lnTo>
                  <a:lnTo>
                    <a:pt x="458896" y="1434300"/>
                  </a:lnTo>
                  <a:lnTo>
                    <a:pt x="484302" y="1450172"/>
                  </a:lnTo>
                  <a:lnTo>
                    <a:pt x="508914" y="1468425"/>
                  </a:lnTo>
                  <a:lnTo>
                    <a:pt x="530350" y="1487471"/>
                  </a:lnTo>
                  <a:lnTo>
                    <a:pt x="550992" y="1510486"/>
                  </a:lnTo>
                  <a:lnTo>
                    <a:pt x="567665" y="1533500"/>
                  </a:lnTo>
                  <a:lnTo>
                    <a:pt x="583544" y="1560483"/>
                  </a:lnTo>
                  <a:lnTo>
                    <a:pt x="597041" y="1586672"/>
                  </a:lnTo>
                  <a:lnTo>
                    <a:pt x="608156" y="1614448"/>
                  </a:lnTo>
                  <a:lnTo>
                    <a:pt x="614507" y="1645399"/>
                  </a:lnTo>
                  <a:lnTo>
                    <a:pt x="618477" y="1674762"/>
                  </a:lnTo>
                  <a:lnTo>
                    <a:pt x="621653" y="1707300"/>
                  </a:lnTo>
                  <a:lnTo>
                    <a:pt x="621653" y="4306358"/>
                  </a:lnTo>
                  <a:lnTo>
                    <a:pt x="3371850" y="4306358"/>
                  </a:lnTo>
                  <a:lnTo>
                    <a:pt x="3371850" y="4926164"/>
                  </a:lnTo>
                  <a:lnTo>
                    <a:pt x="621653" y="4926164"/>
                  </a:lnTo>
                  <a:lnTo>
                    <a:pt x="621653" y="5756275"/>
                  </a:lnTo>
                  <a:lnTo>
                    <a:pt x="0" y="5756275"/>
                  </a:lnTo>
                  <a:lnTo>
                    <a:pt x="0" y="1707300"/>
                  </a:lnTo>
                  <a:lnTo>
                    <a:pt x="1588" y="1674762"/>
                  </a:lnTo>
                  <a:lnTo>
                    <a:pt x="6352" y="1645399"/>
                  </a:lnTo>
                  <a:lnTo>
                    <a:pt x="14291" y="1614448"/>
                  </a:lnTo>
                  <a:lnTo>
                    <a:pt x="24612" y="1586672"/>
                  </a:lnTo>
                  <a:lnTo>
                    <a:pt x="38903" y="1560483"/>
                  </a:lnTo>
                  <a:lnTo>
                    <a:pt x="53988" y="1533500"/>
                  </a:lnTo>
                  <a:lnTo>
                    <a:pt x="71454" y="1510486"/>
                  </a:lnTo>
                  <a:lnTo>
                    <a:pt x="91303" y="1487471"/>
                  </a:lnTo>
                  <a:lnTo>
                    <a:pt x="113533" y="1468425"/>
                  </a:lnTo>
                  <a:lnTo>
                    <a:pt x="138145" y="1450172"/>
                  </a:lnTo>
                  <a:lnTo>
                    <a:pt x="162757" y="1434300"/>
                  </a:lnTo>
                  <a:lnTo>
                    <a:pt x="190545" y="1422395"/>
                  </a:lnTo>
                  <a:lnTo>
                    <a:pt x="218333" y="1411285"/>
                  </a:lnTo>
                  <a:lnTo>
                    <a:pt x="248502" y="1403349"/>
                  </a:lnTo>
                  <a:lnTo>
                    <a:pt x="279466" y="1398587"/>
                  </a:lnTo>
                  <a:close/>
                  <a:moveTo>
                    <a:pt x="2154238" y="73025"/>
                  </a:moveTo>
                  <a:lnTo>
                    <a:pt x="2181225" y="73025"/>
                  </a:lnTo>
                  <a:lnTo>
                    <a:pt x="2207419" y="73025"/>
                  </a:lnTo>
                  <a:lnTo>
                    <a:pt x="2232025" y="77788"/>
                  </a:lnTo>
                  <a:lnTo>
                    <a:pt x="2256632" y="84138"/>
                  </a:lnTo>
                  <a:lnTo>
                    <a:pt x="2282032" y="91281"/>
                  </a:lnTo>
                  <a:lnTo>
                    <a:pt x="2306638" y="102394"/>
                  </a:lnTo>
                  <a:lnTo>
                    <a:pt x="2329657" y="116681"/>
                  </a:lnTo>
                  <a:lnTo>
                    <a:pt x="2351882" y="131763"/>
                  </a:lnTo>
                  <a:lnTo>
                    <a:pt x="2371725" y="150813"/>
                  </a:lnTo>
                  <a:lnTo>
                    <a:pt x="3725069" y="1505744"/>
                  </a:lnTo>
                  <a:lnTo>
                    <a:pt x="4846638" y="1505744"/>
                  </a:lnTo>
                  <a:lnTo>
                    <a:pt x="6199982" y="150813"/>
                  </a:lnTo>
                  <a:lnTo>
                    <a:pt x="6220619" y="131763"/>
                  </a:lnTo>
                  <a:lnTo>
                    <a:pt x="6242051" y="116681"/>
                  </a:lnTo>
                  <a:lnTo>
                    <a:pt x="6265069" y="102394"/>
                  </a:lnTo>
                  <a:lnTo>
                    <a:pt x="6288881" y="91281"/>
                  </a:lnTo>
                  <a:lnTo>
                    <a:pt x="6313488" y="84138"/>
                  </a:lnTo>
                  <a:lnTo>
                    <a:pt x="6339681" y="77788"/>
                  </a:lnTo>
                  <a:lnTo>
                    <a:pt x="6364288" y="73025"/>
                  </a:lnTo>
                  <a:lnTo>
                    <a:pt x="6391275" y="73025"/>
                  </a:lnTo>
                  <a:lnTo>
                    <a:pt x="6415881" y="73025"/>
                  </a:lnTo>
                  <a:lnTo>
                    <a:pt x="6442075" y="77788"/>
                  </a:lnTo>
                  <a:lnTo>
                    <a:pt x="6466681" y="84138"/>
                  </a:lnTo>
                  <a:lnTo>
                    <a:pt x="6492081" y="91281"/>
                  </a:lnTo>
                  <a:lnTo>
                    <a:pt x="6516688" y="102394"/>
                  </a:lnTo>
                  <a:lnTo>
                    <a:pt x="6538119" y="116681"/>
                  </a:lnTo>
                  <a:lnTo>
                    <a:pt x="6560344" y="131763"/>
                  </a:lnTo>
                  <a:lnTo>
                    <a:pt x="6581775" y="150813"/>
                  </a:lnTo>
                  <a:lnTo>
                    <a:pt x="6598444" y="172244"/>
                  </a:lnTo>
                  <a:lnTo>
                    <a:pt x="6615907" y="193675"/>
                  </a:lnTo>
                  <a:lnTo>
                    <a:pt x="6629401" y="215900"/>
                  </a:lnTo>
                  <a:lnTo>
                    <a:pt x="6640513" y="240506"/>
                  </a:lnTo>
                  <a:lnTo>
                    <a:pt x="6648451" y="265113"/>
                  </a:lnTo>
                  <a:lnTo>
                    <a:pt x="6654801" y="289719"/>
                  </a:lnTo>
                  <a:lnTo>
                    <a:pt x="6659563" y="315119"/>
                  </a:lnTo>
                  <a:lnTo>
                    <a:pt x="6659563" y="341313"/>
                  </a:lnTo>
                  <a:lnTo>
                    <a:pt x="6659563" y="367507"/>
                  </a:lnTo>
                  <a:lnTo>
                    <a:pt x="6654801" y="392113"/>
                  </a:lnTo>
                  <a:lnTo>
                    <a:pt x="6648451" y="417513"/>
                  </a:lnTo>
                  <a:lnTo>
                    <a:pt x="6640513" y="442119"/>
                  </a:lnTo>
                  <a:lnTo>
                    <a:pt x="6629401" y="466725"/>
                  </a:lnTo>
                  <a:lnTo>
                    <a:pt x="6615907" y="489744"/>
                  </a:lnTo>
                  <a:lnTo>
                    <a:pt x="6598444" y="511969"/>
                  </a:lnTo>
                  <a:lnTo>
                    <a:pt x="6581775" y="531813"/>
                  </a:lnTo>
                  <a:lnTo>
                    <a:pt x="4968875" y="2144713"/>
                  </a:lnTo>
                  <a:lnTo>
                    <a:pt x="4968875" y="3925094"/>
                  </a:lnTo>
                  <a:lnTo>
                    <a:pt x="4968875" y="4438650"/>
                  </a:lnTo>
                  <a:lnTo>
                    <a:pt x="4968875" y="6589713"/>
                  </a:lnTo>
                  <a:lnTo>
                    <a:pt x="4967288" y="6615906"/>
                  </a:lnTo>
                  <a:lnTo>
                    <a:pt x="4962525" y="6643688"/>
                  </a:lnTo>
                  <a:lnTo>
                    <a:pt x="4956969" y="6669088"/>
                  </a:lnTo>
                  <a:lnTo>
                    <a:pt x="4947444" y="6693694"/>
                  </a:lnTo>
                  <a:lnTo>
                    <a:pt x="4936332" y="6716713"/>
                  </a:lnTo>
                  <a:lnTo>
                    <a:pt x="4922838" y="6740525"/>
                  </a:lnTo>
                  <a:lnTo>
                    <a:pt x="4906963" y="6760369"/>
                  </a:lnTo>
                  <a:lnTo>
                    <a:pt x="4890294" y="6778625"/>
                  </a:lnTo>
                  <a:lnTo>
                    <a:pt x="4869657" y="6797675"/>
                  </a:lnTo>
                  <a:lnTo>
                    <a:pt x="4849813" y="6812756"/>
                  </a:lnTo>
                  <a:lnTo>
                    <a:pt x="4827588" y="6825456"/>
                  </a:lnTo>
                  <a:lnTo>
                    <a:pt x="4804569" y="6838156"/>
                  </a:lnTo>
                  <a:lnTo>
                    <a:pt x="4779963" y="6845300"/>
                  </a:lnTo>
                  <a:lnTo>
                    <a:pt x="4753769" y="6853238"/>
                  </a:lnTo>
                  <a:lnTo>
                    <a:pt x="4726782" y="6856413"/>
                  </a:lnTo>
                  <a:lnTo>
                    <a:pt x="4699000" y="6858000"/>
                  </a:lnTo>
                  <a:lnTo>
                    <a:pt x="4671219" y="6856413"/>
                  </a:lnTo>
                  <a:lnTo>
                    <a:pt x="4645025" y="6853238"/>
                  </a:lnTo>
                  <a:lnTo>
                    <a:pt x="4618832" y="6845300"/>
                  </a:lnTo>
                  <a:lnTo>
                    <a:pt x="4593432" y="6838156"/>
                  </a:lnTo>
                  <a:lnTo>
                    <a:pt x="4570413" y="6825456"/>
                  </a:lnTo>
                  <a:lnTo>
                    <a:pt x="4548982" y="6812756"/>
                  </a:lnTo>
                  <a:lnTo>
                    <a:pt x="4528344" y="6797675"/>
                  </a:lnTo>
                  <a:lnTo>
                    <a:pt x="4508500" y="6778625"/>
                  </a:lnTo>
                  <a:lnTo>
                    <a:pt x="4491038" y="6760369"/>
                  </a:lnTo>
                  <a:lnTo>
                    <a:pt x="4475957" y="6740525"/>
                  </a:lnTo>
                  <a:lnTo>
                    <a:pt x="4461669" y="6716713"/>
                  </a:lnTo>
                  <a:lnTo>
                    <a:pt x="4451350" y="6693694"/>
                  </a:lnTo>
                  <a:lnTo>
                    <a:pt x="4441825" y="6669088"/>
                  </a:lnTo>
                  <a:lnTo>
                    <a:pt x="4435475" y="6643688"/>
                  </a:lnTo>
                  <a:lnTo>
                    <a:pt x="4430713" y="6615906"/>
                  </a:lnTo>
                  <a:lnTo>
                    <a:pt x="4429125" y="6589713"/>
                  </a:lnTo>
                  <a:lnTo>
                    <a:pt x="4429125" y="4438650"/>
                  </a:lnTo>
                  <a:lnTo>
                    <a:pt x="4140994" y="4438650"/>
                  </a:lnTo>
                  <a:lnTo>
                    <a:pt x="4140994" y="6589713"/>
                  </a:lnTo>
                  <a:lnTo>
                    <a:pt x="4139407" y="6615906"/>
                  </a:lnTo>
                  <a:lnTo>
                    <a:pt x="4136232" y="6643688"/>
                  </a:lnTo>
                  <a:lnTo>
                    <a:pt x="4129882" y="6669088"/>
                  </a:lnTo>
                  <a:lnTo>
                    <a:pt x="4121150" y="6693694"/>
                  </a:lnTo>
                  <a:lnTo>
                    <a:pt x="4108450" y="6716713"/>
                  </a:lnTo>
                  <a:lnTo>
                    <a:pt x="4095750" y="6740525"/>
                  </a:lnTo>
                  <a:lnTo>
                    <a:pt x="4080669" y="6760369"/>
                  </a:lnTo>
                  <a:lnTo>
                    <a:pt x="4063207" y="6778625"/>
                  </a:lnTo>
                  <a:lnTo>
                    <a:pt x="4043363" y="6797675"/>
                  </a:lnTo>
                  <a:lnTo>
                    <a:pt x="4022725" y="6812756"/>
                  </a:lnTo>
                  <a:lnTo>
                    <a:pt x="4001294" y="6825456"/>
                  </a:lnTo>
                  <a:lnTo>
                    <a:pt x="3976688" y="6838156"/>
                  </a:lnTo>
                  <a:lnTo>
                    <a:pt x="3952082" y="6845300"/>
                  </a:lnTo>
                  <a:lnTo>
                    <a:pt x="3926682" y="6853238"/>
                  </a:lnTo>
                  <a:lnTo>
                    <a:pt x="3900488" y="6856413"/>
                  </a:lnTo>
                  <a:lnTo>
                    <a:pt x="3872707" y="6858000"/>
                  </a:lnTo>
                  <a:lnTo>
                    <a:pt x="3844925" y="6856413"/>
                  </a:lnTo>
                  <a:lnTo>
                    <a:pt x="3818732" y="6853238"/>
                  </a:lnTo>
                  <a:lnTo>
                    <a:pt x="3791744" y="6845300"/>
                  </a:lnTo>
                  <a:lnTo>
                    <a:pt x="3767138" y="6838156"/>
                  </a:lnTo>
                  <a:lnTo>
                    <a:pt x="3744119" y="6825456"/>
                  </a:lnTo>
                  <a:lnTo>
                    <a:pt x="3722688" y="6812756"/>
                  </a:lnTo>
                  <a:lnTo>
                    <a:pt x="3700463" y="6797675"/>
                  </a:lnTo>
                  <a:lnTo>
                    <a:pt x="3682207" y="6778625"/>
                  </a:lnTo>
                  <a:lnTo>
                    <a:pt x="3664744" y="6760369"/>
                  </a:lnTo>
                  <a:lnTo>
                    <a:pt x="3649663" y="6740525"/>
                  </a:lnTo>
                  <a:lnTo>
                    <a:pt x="3635375" y="6716713"/>
                  </a:lnTo>
                  <a:lnTo>
                    <a:pt x="3624263" y="6693694"/>
                  </a:lnTo>
                  <a:lnTo>
                    <a:pt x="3615532" y="6669088"/>
                  </a:lnTo>
                  <a:lnTo>
                    <a:pt x="3609182" y="6643688"/>
                  </a:lnTo>
                  <a:lnTo>
                    <a:pt x="3604419" y="6615906"/>
                  </a:lnTo>
                  <a:lnTo>
                    <a:pt x="3602832" y="6589713"/>
                  </a:lnTo>
                  <a:lnTo>
                    <a:pt x="3602832" y="4438650"/>
                  </a:lnTo>
                  <a:lnTo>
                    <a:pt x="3602832" y="3925094"/>
                  </a:lnTo>
                  <a:lnTo>
                    <a:pt x="3602832" y="2144713"/>
                  </a:lnTo>
                  <a:lnTo>
                    <a:pt x="1989931" y="531813"/>
                  </a:lnTo>
                  <a:lnTo>
                    <a:pt x="1971676" y="511969"/>
                  </a:lnTo>
                  <a:lnTo>
                    <a:pt x="1955800" y="489744"/>
                  </a:lnTo>
                  <a:lnTo>
                    <a:pt x="1942306" y="466725"/>
                  </a:lnTo>
                  <a:lnTo>
                    <a:pt x="1931194" y="442119"/>
                  </a:lnTo>
                  <a:lnTo>
                    <a:pt x="1923257" y="417513"/>
                  </a:lnTo>
                  <a:lnTo>
                    <a:pt x="1917700" y="392113"/>
                  </a:lnTo>
                  <a:lnTo>
                    <a:pt x="1912938" y="367507"/>
                  </a:lnTo>
                  <a:lnTo>
                    <a:pt x="1911351" y="341313"/>
                  </a:lnTo>
                  <a:lnTo>
                    <a:pt x="1912938" y="315119"/>
                  </a:lnTo>
                  <a:lnTo>
                    <a:pt x="1917700" y="289719"/>
                  </a:lnTo>
                  <a:lnTo>
                    <a:pt x="1923257" y="265113"/>
                  </a:lnTo>
                  <a:lnTo>
                    <a:pt x="1931194" y="240506"/>
                  </a:lnTo>
                  <a:lnTo>
                    <a:pt x="1942306" y="215900"/>
                  </a:lnTo>
                  <a:lnTo>
                    <a:pt x="1955800" y="193675"/>
                  </a:lnTo>
                  <a:lnTo>
                    <a:pt x="1971676" y="172244"/>
                  </a:lnTo>
                  <a:lnTo>
                    <a:pt x="1989931" y="150813"/>
                  </a:lnTo>
                  <a:lnTo>
                    <a:pt x="2010569" y="131763"/>
                  </a:lnTo>
                  <a:lnTo>
                    <a:pt x="2033588" y="116681"/>
                  </a:lnTo>
                  <a:lnTo>
                    <a:pt x="2055019" y="102394"/>
                  </a:lnTo>
                  <a:lnTo>
                    <a:pt x="2080419" y="91281"/>
                  </a:lnTo>
                  <a:lnTo>
                    <a:pt x="2105025" y="84138"/>
                  </a:lnTo>
                  <a:lnTo>
                    <a:pt x="2129632" y="77788"/>
                  </a:lnTo>
                  <a:close/>
                  <a:moveTo>
                    <a:pt x="4286648" y="0"/>
                  </a:moveTo>
                  <a:lnTo>
                    <a:pt x="4320759" y="1587"/>
                  </a:lnTo>
                  <a:lnTo>
                    <a:pt x="4354870" y="4760"/>
                  </a:lnTo>
                  <a:lnTo>
                    <a:pt x="4387394" y="7933"/>
                  </a:lnTo>
                  <a:lnTo>
                    <a:pt x="4419918" y="14279"/>
                  </a:lnTo>
                  <a:lnTo>
                    <a:pt x="4452442" y="21419"/>
                  </a:lnTo>
                  <a:lnTo>
                    <a:pt x="4483380" y="30938"/>
                  </a:lnTo>
                  <a:lnTo>
                    <a:pt x="4514317" y="40457"/>
                  </a:lnTo>
                  <a:lnTo>
                    <a:pt x="4543669" y="52356"/>
                  </a:lnTo>
                  <a:lnTo>
                    <a:pt x="4573020" y="65049"/>
                  </a:lnTo>
                  <a:lnTo>
                    <a:pt x="4600784" y="80914"/>
                  </a:lnTo>
                  <a:lnTo>
                    <a:pt x="4628549" y="95986"/>
                  </a:lnTo>
                  <a:lnTo>
                    <a:pt x="4655520" y="113438"/>
                  </a:lnTo>
                  <a:lnTo>
                    <a:pt x="4681698" y="131683"/>
                  </a:lnTo>
                  <a:lnTo>
                    <a:pt x="4706289" y="151515"/>
                  </a:lnTo>
                  <a:lnTo>
                    <a:pt x="4729294" y="172140"/>
                  </a:lnTo>
                  <a:lnTo>
                    <a:pt x="4753093" y="193559"/>
                  </a:lnTo>
                  <a:lnTo>
                    <a:pt x="4774511" y="217357"/>
                  </a:lnTo>
                  <a:lnTo>
                    <a:pt x="4794343" y="240362"/>
                  </a:lnTo>
                  <a:lnTo>
                    <a:pt x="4814968" y="264953"/>
                  </a:lnTo>
                  <a:lnTo>
                    <a:pt x="4833213" y="291131"/>
                  </a:lnTo>
                  <a:lnTo>
                    <a:pt x="4850665" y="318103"/>
                  </a:lnTo>
                  <a:lnTo>
                    <a:pt x="4865737" y="345867"/>
                  </a:lnTo>
                  <a:lnTo>
                    <a:pt x="4881603" y="373632"/>
                  </a:lnTo>
                  <a:lnTo>
                    <a:pt x="4893502" y="402983"/>
                  </a:lnTo>
                  <a:lnTo>
                    <a:pt x="4906194" y="432334"/>
                  </a:lnTo>
                  <a:lnTo>
                    <a:pt x="4915714" y="463272"/>
                  </a:lnTo>
                  <a:lnTo>
                    <a:pt x="4925233" y="494209"/>
                  </a:lnTo>
                  <a:lnTo>
                    <a:pt x="4932372" y="526733"/>
                  </a:lnTo>
                  <a:lnTo>
                    <a:pt x="4938718" y="559258"/>
                  </a:lnTo>
                  <a:lnTo>
                    <a:pt x="4941892" y="591782"/>
                  </a:lnTo>
                  <a:lnTo>
                    <a:pt x="4945065" y="625893"/>
                  </a:lnTo>
                  <a:lnTo>
                    <a:pt x="4946651" y="660003"/>
                  </a:lnTo>
                  <a:lnTo>
                    <a:pt x="4945065" y="694114"/>
                  </a:lnTo>
                  <a:lnTo>
                    <a:pt x="4941892" y="726638"/>
                  </a:lnTo>
                  <a:lnTo>
                    <a:pt x="4938718" y="759162"/>
                  </a:lnTo>
                  <a:lnTo>
                    <a:pt x="4932372" y="791687"/>
                  </a:lnTo>
                  <a:lnTo>
                    <a:pt x="4925233" y="824211"/>
                  </a:lnTo>
                  <a:lnTo>
                    <a:pt x="4915714" y="855942"/>
                  </a:lnTo>
                  <a:lnTo>
                    <a:pt x="4906194" y="886879"/>
                  </a:lnTo>
                  <a:lnTo>
                    <a:pt x="4893502" y="916230"/>
                  </a:lnTo>
                  <a:lnTo>
                    <a:pt x="4881603" y="945582"/>
                  </a:lnTo>
                  <a:lnTo>
                    <a:pt x="4865737" y="973346"/>
                  </a:lnTo>
                  <a:lnTo>
                    <a:pt x="4850665" y="1001111"/>
                  </a:lnTo>
                  <a:lnTo>
                    <a:pt x="4833213" y="1027289"/>
                  </a:lnTo>
                  <a:lnTo>
                    <a:pt x="4814968" y="1054260"/>
                  </a:lnTo>
                  <a:lnTo>
                    <a:pt x="4794343" y="1078852"/>
                  </a:lnTo>
                  <a:lnTo>
                    <a:pt x="4774511" y="1103443"/>
                  </a:lnTo>
                  <a:lnTo>
                    <a:pt x="4753093" y="1125655"/>
                  </a:lnTo>
                  <a:lnTo>
                    <a:pt x="4729294" y="1147073"/>
                  </a:lnTo>
                  <a:lnTo>
                    <a:pt x="4706289" y="1168491"/>
                  </a:lnTo>
                  <a:lnTo>
                    <a:pt x="4681698" y="1187530"/>
                  </a:lnTo>
                  <a:lnTo>
                    <a:pt x="4655520" y="1205775"/>
                  </a:lnTo>
                  <a:lnTo>
                    <a:pt x="4628549" y="1223227"/>
                  </a:lnTo>
                  <a:lnTo>
                    <a:pt x="4600784" y="1239886"/>
                  </a:lnTo>
                  <a:lnTo>
                    <a:pt x="4573020" y="1254165"/>
                  </a:lnTo>
                  <a:lnTo>
                    <a:pt x="4543669" y="1266064"/>
                  </a:lnTo>
                  <a:lnTo>
                    <a:pt x="4514317" y="1278756"/>
                  </a:lnTo>
                  <a:lnTo>
                    <a:pt x="4483380" y="1289862"/>
                  </a:lnTo>
                  <a:lnTo>
                    <a:pt x="4452442" y="1297002"/>
                  </a:lnTo>
                  <a:lnTo>
                    <a:pt x="4419918" y="1304934"/>
                  </a:lnTo>
                  <a:lnTo>
                    <a:pt x="4387394" y="1311281"/>
                  </a:lnTo>
                  <a:lnTo>
                    <a:pt x="4354870" y="1316040"/>
                  </a:lnTo>
                  <a:lnTo>
                    <a:pt x="4320759" y="1317627"/>
                  </a:lnTo>
                  <a:lnTo>
                    <a:pt x="4286648" y="1319213"/>
                  </a:lnTo>
                  <a:lnTo>
                    <a:pt x="4254124" y="1317627"/>
                  </a:lnTo>
                  <a:lnTo>
                    <a:pt x="4220013" y="1316040"/>
                  </a:lnTo>
                  <a:lnTo>
                    <a:pt x="4187489" y="1311281"/>
                  </a:lnTo>
                  <a:lnTo>
                    <a:pt x="4154965" y="1304934"/>
                  </a:lnTo>
                  <a:lnTo>
                    <a:pt x="4122441" y="1297002"/>
                  </a:lnTo>
                  <a:lnTo>
                    <a:pt x="4090710" y="1289862"/>
                  </a:lnTo>
                  <a:lnTo>
                    <a:pt x="4059772" y="1278756"/>
                  </a:lnTo>
                  <a:lnTo>
                    <a:pt x="4030421" y="1266064"/>
                  </a:lnTo>
                  <a:lnTo>
                    <a:pt x="4001070" y="1254165"/>
                  </a:lnTo>
                  <a:lnTo>
                    <a:pt x="3973305" y="1239886"/>
                  </a:lnTo>
                  <a:lnTo>
                    <a:pt x="3945541" y="1223227"/>
                  </a:lnTo>
                  <a:lnTo>
                    <a:pt x="3919363" y="1205775"/>
                  </a:lnTo>
                  <a:lnTo>
                    <a:pt x="3892391" y="1187530"/>
                  </a:lnTo>
                  <a:lnTo>
                    <a:pt x="3867800" y="1168491"/>
                  </a:lnTo>
                  <a:lnTo>
                    <a:pt x="3844795" y="1147073"/>
                  </a:lnTo>
                  <a:lnTo>
                    <a:pt x="3821790" y="1125655"/>
                  </a:lnTo>
                  <a:lnTo>
                    <a:pt x="3799578" y="1103443"/>
                  </a:lnTo>
                  <a:lnTo>
                    <a:pt x="3778160" y="1078852"/>
                  </a:lnTo>
                  <a:lnTo>
                    <a:pt x="3759122" y="1054260"/>
                  </a:lnTo>
                  <a:lnTo>
                    <a:pt x="3740876" y="1027289"/>
                  </a:lnTo>
                  <a:lnTo>
                    <a:pt x="3724218" y="1001111"/>
                  </a:lnTo>
                  <a:lnTo>
                    <a:pt x="3708352" y="973346"/>
                  </a:lnTo>
                  <a:lnTo>
                    <a:pt x="3692487" y="945582"/>
                  </a:lnTo>
                  <a:lnTo>
                    <a:pt x="3680588" y="916230"/>
                  </a:lnTo>
                  <a:lnTo>
                    <a:pt x="3667895" y="886879"/>
                  </a:lnTo>
                  <a:lnTo>
                    <a:pt x="3656789" y="855942"/>
                  </a:lnTo>
                  <a:lnTo>
                    <a:pt x="3649650" y="824211"/>
                  </a:lnTo>
                  <a:lnTo>
                    <a:pt x="3641717" y="791687"/>
                  </a:lnTo>
                  <a:lnTo>
                    <a:pt x="3635371" y="759162"/>
                  </a:lnTo>
                  <a:lnTo>
                    <a:pt x="3630611" y="726638"/>
                  </a:lnTo>
                  <a:lnTo>
                    <a:pt x="3629025" y="694114"/>
                  </a:lnTo>
                  <a:lnTo>
                    <a:pt x="3627438" y="660003"/>
                  </a:lnTo>
                  <a:lnTo>
                    <a:pt x="3629025" y="625893"/>
                  </a:lnTo>
                  <a:lnTo>
                    <a:pt x="3630611" y="591782"/>
                  </a:lnTo>
                  <a:lnTo>
                    <a:pt x="3635371" y="559258"/>
                  </a:lnTo>
                  <a:lnTo>
                    <a:pt x="3641717" y="526733"/>
                  </a:lnTo>
                  <a:lnTo>
                    <a:pt x="3649650" y="494209"/>
                  </a:lnTo>
                  <a:lnTo>
                    <a:pt x="3656789" y="463272"/>
                  </a:lnTo>
                  <a:lnTo>
                    <a:pt x="3667895" y="432334"/>
                  </a:lnTo>
                  <a:lnTo>
                    <a:pt x="3680588" y="402983"/>
                  </a:lnTo>
                  <a:lnTo>
                    <a:pt x="3692487" y="373632"/>
                  </a:lnTo>
                  <a:lnTo>
                    <a:pt x="3708352" y="345867"/>
                  </a:lnTo>
                  <a:lnTo>
                    <a:pt x="3724218" y="318103"/>
                  </a:lnTo>
                  <a:lnTo>
                    <a:pt x="3740876" y="291131"/>
                  </a:lnTo>
                  <a:lnTo>
                    <a:pt x="3759122" y="264953"/>
                  </a:lnTo>
                  <a:lnTo>
                    <a:pt x="3778160" y="240362"/>
                  </a:lnTo>
                  <a:lnTo>
                    <a:pt x="3799578" y="217357"/>
                  </a:lnTo>
                  <a:lnTo>
                    <a:pt x="3821790" y="193559"/>
                  </a:lnTo>
                  <a:lnTo>
                    <a:pt x="3844795" y="172140"/>
                  </a:lnTo>
                  <a:lnTo>
                    <a:pt x="3867800" y="151515"/>
                  </a:lnTo>
                  <a:lnTo>
                    <a:pt x="3892391" y="131683"/>
                  </a:lnTo>
                  <a:lnTo>
                    <a:pt x="3919363" y="113438"/>
                  </a:lnTo>
                  <a:lnTo>
                    <a:pt x="3945541" y="95986"/>
                  </a:lnTo>
                  <a:lnTo>
                    <a:pt x="3973305" y="80914"/>
                  </a:lnTo>
                  <a:lnTo>
                    <a:pt x="4001070" y="65049"/>
                  </a:lnTo>
                  <a:lnTo>
                    <a:pt x="4030421" y="52356"/>
                  </a:lnTo>
                  <a:lnTo>
                    <a:pt x="4059772" y="40457"/>
                  </a:lnTo>
                  <a:lnTo>
                    <a:pt x="4090710" y="30938"/>
                  </a:lnTo>
                  <a:lnTo>
                    <a:pt x="4122441" y="21419"/>
                  </a:lnTo>
                  <a:lnTo>
                    <a:pt x="4154965" y="14279"/>
                  </a:lnTo>
                  <a:lnTo>
                    <a:pt x="4187489" y="7933"/>
                  </a:lnTo>
                  <a:lnTo>
                    <a:pt x="4220013" y="4760"/>
                  </a:lnTo>
                  <a:lnTo>
                    <a:pt x="4254124" y="1587"/>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grpSp>
        <p:nvGrpSpPr>
          <p:cNvPr id="35" name="组合 34"/>
          <p:cNvGrpSpPr/>
          <p:nvPr/>
        </p:nvGrpSpPr>
        <p:grpSpPr>
          <a:xfrm>
            <a:off x="1589454" y="2381638"/>
            <a:ext cx="1619608" cy="1619590"/>
            <a:chOff x="2179420" y="1122184"/>
            <a:chExt cx="1872208" cy="1872189"/>
          </a:xfrm>
        </p:grpSpPr>
        <p:grpSp>
          <p:nvGrpSpPr>
            <p:cNvPr id="36" name="组合 35"/>
            <p:cNvGrpSpPr/>
            <p:nvPr/>
          </p:nvGrpSpPr>
          <p:grpSpPr>
            <a:xfrm>
              <a:off x="2179420" y="1122184"/>
              <a:ext cx="1872208" cy="1872189"/>
              <a:chOff x="1517330" y="1125257"/>
              <a:chExt cx="2204282" cy="2204282"/>
            </a:xfrm>
          </p:grpSpPr>
          <p:sp>
            <p:nvSpPr>
              <p:cNvPr id="38" name="椭圆 3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9" name="椭圆 38"/>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37" name="任意多边形 36"/>
            <p:cNvSpPr/>
            <p:nvPr/>
          </p:nvSpPr>
          <p:spPr>
            <a:xfrm rot="5400000">
              <a:off x="2748517" y="1484401"/>
              <a:ext cx="734014" cy="1147754"/>
            </a:xfrm>
            <a:custGeom>
              <a:avLst/>
              <a:gdLst>
                <a:gd name="connsiteX0" fmla="*/ 1386628 w 2146148"/>
                <a:gd name="connsiteY0" fmla="*/ 839498 h 3355872"/>
                <a:gd name="connsiteX1" fmla="*/ 1386628 w 2146148"/>
                <a:gd name="connsiteY1" fmla="*/ 819900 h 3355872"/>
                <a:gd name="connsiteX2" fmla="*/ 1386628 w 2146148"/>
                <a:gd name="connsiteY2" fmla="*/ 800304 h 3355872"/>
                <a:gd name="connsiteX3" fmla="*/ 1388747 w 2146148"/>
                <a:gd name="connsiteY3" fmla="*/ 781236 h 3355872"/>
                <a:gd name="connsiteX4" fmla="*/ 1391395 w 2146148"/>
                <a:gd name="connsiteY4" fmla="*/ 761640 h 3355872"/>
                <a:gd name="connsiteX5" fmla="*/ 1394573 w 2146148"/>
                <a:gd name="connsiteY5" fmla="*/ 743102 h 3355872"/>
                <a:gd name="connsiteX6" fmla="*/ 1398280 w 2146148"/>
                <a:gd name="connsiteY6" fmla="*/ 725094 h 3355872"/>
                <a:gd name="connsiteX7" fmla="*/ 1404107 w 2146148"/>
                <a:gd name="connsiteY7" fmla="*/ 707086 h 3355872"/>
                <a:gd name="connsiteX8" fmla="*/ 1409933 w 2146148"/>
                <a:gd name="connsiteY8" fmla="*/ 689606 h 3355872"/>
                <a:gd name="connsiteX9" fmla="*/ 1416289 w 2146148"/>
                <a:gd name="connsiteY9" fmla="*/ 672128 h 3355872"/>
                <a:gd name="connsiteX10" fmla="*/ 1424233 w 2146148"/>
                <a:gd name="connsiteY10" fmla="*/ 655180 h 3355872"/>
                <a:gd name="connsiteX11" fmla="*/ 1432178 w 2146148"/>
                <a:gd name="connsiteY11" fmla="*/ 639290 h 3355872"/>
                <a:gd name="connsiteX12" fmla="*/ 1441712 w 2146148"/>
                <a:gd name="connsiteY12" fmla="*/ 622870 h 3355872"/>
                <a:gd name="connsiteX13" fmla="*/ 1451775 w 2146148"/>
                <a:gd name="connsiteY13" fmla="*/ 607510 h 3355872"/>
                <a:gd name="connsiteX14" fmla="*/ 1461839 w 2146148"/>
                <a:gd name="connsiteY14" fmla="*/ 592150 h 3355872"/>
                <a:gd name="connsiteX15" fmla="*/ 1473491 w 2146148"/>
                <a:gd name="connsiteY15" fmla="*/ 578380 h 3355872"/>
                <a:gd name="connsiteX16" fmla="*/ 1485143 w 2146148"/>
                <a:gd name="connsiteY16" fmla="*/ 564610 h 3355872"/>
                <a:gd name="connsiteX17" fmla="*/ 1497855 w 2146148"/>
                <a:gd name="connsiteY17" fmla="*/ 551368 h 3355872"/>
                <a:gd name="connsiteX18" fmla="*/ 1511096 w 2146148"/>
                <a:gd name="connsiteY18" fmla="*/ 538656 h 3355872"/>
                <a:gd name="connsiteX19" fmla="*/ 1524337 w 2146148"/>
                <a:gd name="connsiteY19" fmla="*/ 527004 h 3355872"/>
                <a:gd name="connsiteX20" fmla="*/ 1539168 w 2146148"/>
                <a:gd name="connsiteY20" fmla="*/ 515352 h 3355872"/>
                <a:gd name="connsiteX21" fmla="*/ 1553998 w 2146148"/>
                <a:gd name="connsiteY21" fmla="*/ 505288 h 3355872"/>
                <a:gd name="connsiteX22" fmla="*/ 1569358 w 2146148"/>
                <a:gd name="connsiteY22" fmla="*/ 495224 h 3355872"/>
                <a:gd name="connsiteX23" fmla="*/ 1585247 w 2146148"/>
                <a:gd name="connsiteY23" fmla="*/ 486220 h 3355872"/>
                <a:gd name="connsiteX24" fmla="*/ 1601667 w 2146148"/>
                <a:gd name="connsiteY24" fmla="*/ 477746 h 3355872"/>
                <a:gd name="connsiteX25" fmla="*/ 1618615 w 2146148"/>
                <a:gd name="connsiteY25" fmla="*/ 470332 h 3355872"/>
                <a:gd name="connsiteX26" fmla="*/ 1636094 w 2146148"/>
                <a:gd name="connsiteY26" fmla="*/ 462916 h 3355872"/>
                <a:gd name="connsiteX27" fmla="*/ 1653572 w 2146148"/>
                <a:gd name="connsiteY27" fmla="*/ 457620 h 3355872"/>
                <a:gd name="connsiteX28" fmla="*/ 1671580 w 2146148"/>
                <a:gd name="connsiteY28" fmla="*/ 451794 h 3355872"/>
                <a:gd name="connsiteX29" fmla="*/ 1689589 w 2146148"/>
                <a:gd name="connsiteY29" fmla="*/ 448086 h 3355872"/>
                <a:gd name="connsiteX30" fmla="*/ 1708126 w 2146148"/>
                <a:gd name="connsiteY30" fmla="*/ 444378 h 3355872"/>
                <a:gd name="connsiteX31" fmla="*/ 1727724 w 2146148"/>
                <a:gd name="connsiteY31" fmla="*/ 442260 h 3355872"/>
                <a:gd name="connsiteX32" fmla="*/ 1746791 w 2146148"/>
                <a:gd name="connsiteY32" fmla="*/ 440670 h 3355872"/>
                <a:gd name="connsiteX33" fmla="*/ 1766388 w 2146148"/>
                <a:gd name="connsiteY33" fmla="*/ 440140 h 3355872"/>
                <a:gd name="connsiteX34" fmla="*/ 1785456 w 2146148"/>
                <a:gd name="connsiteY34" fmla="*/ 440670 h 3355872"/>
                <a:gd name="connsiteX35" fmla="*/ 1805053 w 2146148"/>
                <a:gd name="connsiteY35" fmla="*/ 442260 h 3355872"/>
                <a:gd name="connsiteX36" fmla="*/ 1824120 w 2146148"/>
                <a:gd name="connsiteY36" fmla="*/ 444378 h 3355872"/>
                <a:gd name="connsiteX37" fmla="*/ 1842658 w 2146148"/>
                <a:gd name="connsiteY37" fmla="*/ 448086 h 3355872"/>
                <a:gd name="connsiteX38" fmla="*/ 1861196 w 2146148"/>
                <a:gd name="connsiteY38" fmla="*/ 451794 h 3355872"/>
                <a:gd name="connsiteX39" fmla="*/ 1879204 w 2146148"/>
                <a:gd name="connsiteY39" fmla="*/ 457620 h 3355872"/>
                <a:gd name="connsiteX40" fmla="*/ 1897212 w 2146148"/>
                <a:gd name="connsiteY40" fmla="*/ 462916 h 3355872"/>
                <a:gd name="connsiteX41" fmla="*/ 1914161 w 2146148"/>
                <a:gd name="connsiteY41" fmla="*/ 470332 h 3355872"/>
                <a:gd name="connsiteX42" fmla="*/ 1931110 w 2146148"/>
                <a:gd name="connsiteY42" fmla="*/ 477746 h 3355872"/>
                <a:gd name="connsiteX43" fmla="*/ 1947529 w 2146148"/>
                <a:gd name="connsiteY43" fmla="*/ 486220 h 3355872"/>
                <a:gd name="connsiteX44" fmla="*/ 1963418 w 2146148"/>
                <a:gd name="connsiteY44" fmla="*/ 495224 h 3355872"/>
                <a:gd name="connsiteX45" fmla="*/ 1978778 w 2146148"/>
                <a:gd name="connsiteY45" fmla="*/ 505288 h 3355872"/>
                <a:gd name="connsiteX46" fmla="*/ 1993609 w 2146148"/>
                <a:gd name="connsiteY46" fmla="*/ 515352 h 3355872"/>
                <a:gd name="connsiteX47" fmla="*/ 2007909 w 2146148"/>
                <a:gd name="connsiteY47" fmla="*/ 527004 h 3355872"/>
                <a:gd name="connsiteX48" fmla="*/ 2021680 w 2146148"/>
                <a:gd name="connsiteY48" fmla="*/ 538656 h 3355872"/>
                <a:gd name="connsiteX49" fmla="*/ 2034921 w 2146148"/>
                <a:gd name="connsiteY49" fmla="*/ 551368 h 3355872"/>
                <a:gd name="connsiteX50" fmla="*/ 2047633 w 2146148"/>
                <a:gd name="connsiteY50" fmla="*/ 564610 h 3355872"/>
                <a:gd name="connsiteX51" fmla="*/ 2059285 w 2146148"/>
                <a:gd name="connsiteY51" fmla="*/ 578380 h 3355872"/>
                <a:gd name="connsiteX52" fmla="*/ 2070408 w 2146148"/>
                <a:gd name="connsiteY52" fmla="*/ 592150 h 3355872"/>
                <a:gd name="connsiteX53" fmla="*/ 2081531 w 2146148"/>
                <a:gd name="connsiteY53" fmla="*/ 607510 h 3355872"/>
                <a:gd name="connsiteX54" fmla="*/ 2091064 w 2146148"/>
                <a:gd name="connsiteY54" fmla="*/ 622870 h 3355872"/>
                <a:gd name="connsiteX55" fmla="*/ 2100068 w 2146148"/>
                <a:gd name="connsiteY55" fmla="*/ 639290 h 3355872"/>
                <a:gd name="connsiteX56" fmla="*/ 2109073 w 2146148"/>
                <a:gd name="connsiteY56" fmla="*/ 655180 h 3355872"/>
                <a:gd name="connsiteX57" fmla="*/ 2115958 w 2146148"/>
                <a:gd name="connsiteY57" fmla="*/ 672128 h 3355872"/>
                <a:gd name="connsiteX58" fmla="*/ 2122843 w 2146148"/>
                <a:gd name="connsiteY58" fmla="*/ 689606 h 3355872"/>
                <a:gd name="connsiteX59" fmla="*/ 2129199 w 2146148"/>
                <a:gd name="connsiteY59" fmla="*/ 707086 h 3355872"/>
                <a:gd name="connsiteX60" fmla="*/ 2133966 w 2146148"/>
                <a:gd name="connsiteY60" fmla="*/ 725094 h 3355872"/>
                <a:gd name="connsiteX61" fmla="*/ 2138203 w 2146148"/>
                <a:gd name="connsiteY61" fmla="*/ 743102 h 3355872"/>
                <a:gd name="connsiteX62" fmla="*/ 2141911 w 2146148"/>
                <a:gd name="connsiteY62" fmla="*/ 761640 h 3355872"/>
                <a:gd name="connsiteX63" fmla="*/ 2144030 w 2146148"/>
                <a:gd name="connsiteY63" fmla="*/ 781236 h 3355872"/>
                <a:gd name="connsiteX64" fmla="*/ 2145619 w 2146148"/>
                <a:gd name="connsiteY64" fmla="*/ 800304 h 3355872"/>
                <a:gd name="connsiteX65" fmla="*/ 2146148 w 2146148"/>
                <a:gd name="connsiteY65" fmla="*/ 819900 h 3355872"/>
                <a:gd name="connsiteX66" fmla="*/ 2145619 w 2146148"/>
                <a:gd name="connsiteY66" fmla="*/ 839498 h 3355872"/>
                <a:gd name="connsiteX67" fmla="*/ 2144030 w 2146148"/>
                <a:gd name="connsiteY67" fmla="*/ 858566 h 3355872"/>
                <a:gd name="connsiteX68" fmla="*/ 2141911 w 2146148"/>
                <a:gd name="connsiteY68" fmla="*/ 877632 h 3355872"/>
                <a:gd name="connsiteX69" fmla="*/ 2138203 w 2146148"/>
                <a:gd name="connsiteY69" fmla="*/ 896170 h 3355872"/>
                <a:gd name="connsiteX70" fmla="*/ 2133966 w 2146148"/>
                <a:gd name="connsiteY70" fmla="*/ 914708 h 3355872"/>
                <a:gd name="connsiteX71" fmla="*/ 2129199 w 2146148"/>
                <a:gd name="connsiteY71" fmla="*/ 932716 h 3355872"/>
                <a:gd name="connsiteX72" fmla="*/ 2122843 w 2146148"/>
                <a:gd name="connsiteY72" fmla="*/ 950724 h 3355872"/>
                <a:gd name="connsiteX73" fmla="*/ 2115958 w 2146148"/>
                <a:gd name="connsiteY73" fmla="*/ 967674 h 3355872"/>
                <a:gd name="connsiteX74" fmla="*/ 2109073 w 2146148"/>
                <a:gd name="connsiteY74" fmla="*/ 984622 h 3355872"/>
                <a:gd name="connsiteX75" fmla="*/ 2100068 w 2146148"/>
                <a:gd name="connsiteY75" fmla="*/ 1000512 h 3355872"/>
                <a:gd name="connsiteX76" fmla="*/ 2091064 w 2146148"/>
                <a:gd name="connsiteY76" fmla="*/ 1016402 h 3355872"/>
                <a:gd name="connsiteX77" fmla="*/ 2081531 w 2146148"/>
                <a:gd name="connsiteY77" fmla="*/ 1031762 h 3355872"/>
                <a:gd name="connsiteX78" fmla="*/ 2070408 w 2146148"/>
                <a:gd name="connsiteY78" fmla="*/ 1047122 h 3355872"/>
                <a:gd name="connsiteX79" fmla="*/ 2059285 w 2146148"/>
                <a:gd name="connsiteY79" fmla="*/ 1061422 h 3355872"/>
                <a:gd name="connsiteX80" fmla="*/ 2047633 w 2146148"/>
                <a:gd name="connsiteY80" fmla="*/ 1075192 h 3355872"/>
                <a:gd name="connsiteX81" fmla="*/ 2034921 w 2146148"/>
                <a:gd name="connsiteY81" fmla="*/ 1088434 h 3355872"/>
                <a:gd name="connsiteX82" fmla="*/ 2021680 w 2146148"/>
                <a:gd name="connsiteY82" fmla="*/ 1101146 h 3355872"/>
                <a:gd name="connsiteX83" fmla="*/ 2007909 w 2146148"/>
                <a:gd name="connsiteY83" fmla="*/ 1112798 h 3355872"/>
                <a:gd name="connsiteX84" fmla="*/ 1993608 w 2146148"/>
                <a:gd name="connsiteY84" fmla="*/ 1123920 h 3355872"/>
                <a:gd name="connsiteX85" fmla="*/ 1978778 w 2146148"/>
                <a:gd name="connsiteY85" fmla="*/ 1134514 h 3355872"/>
                <a:gd name="connsiteX86" fmla="*/ 1963418 w 2146148"/>
                <a:gd name="connsiteY86" fmla="*/ 1144048 h 3355872"/>
                <a:gd name="connsiteX87" fmla="*/ 1947529 w 2146148"/>
                <a:gd name="connsiteY87" fmla="*/ 1153582 h 3355872"/>
                <a:gd name="connsiteX88" fmla="*/ 1931110 w 2146148"/>
                <a:gd name="connsiteY88" fmla="*/ 1161526 h 3355872"/>
                <a:gd name="connsiteX89" fmla="*/ 1914161 w 2146148"/>
                <a:gd name="connsiteY89" fmla="*/ 1169470 h 3355872"/>
                <a:gd name="connsiteX90" fmla="*/ 1897212 w 2146148"/>
                <a:gd name="connsiteY90" fmla="*/ 1176356 h 3355872"/>
                <a:gd name="connsiteX91" fmla="*/ 1879204 w 2146148"/>
                <a:gd name="connsiteY91" fmla="*/ 1182712 h 3355872"/>
                <a:gd name="connsiteX92" fmla="*/ 1861196 w 2146148"/>
                <a:gd name="connsiteY92" fmla="*/ 1187480 h 3355872"/>
                <a:gd name="connsiteX93" fmla="*/ 1842658 w 2146148"/>
                <a:gd name="connsiteY93" fmla="*/ 1191716 h 3355872"/>
                <a:gd name="connsiteX94" fmla="*/ 1824120 w 2146148"/>
                <a:gd name="connsiteY94" fmla="*/ 1195424 h 3355872"/>
                <a:gd name="connsiteX95" fmla="*/ 1805053 w 2146148"/>
                <a:gd name="connsiteY95" fmla="*/ 1197542 h 3355872"/>
                <a:gd name="connsiteX96" fmla="*/ 1785455 w 2146148"/>
                <a:gd name="connsiteY96" fmla="*/ 1199132 h 3355872"/>
                <a:gd name="connsiteX97" fmla="*/ 1766388 w 2146148"/>
                <a:gd name="connsiteY97" fmla="*/ 1199660 h 3355872"/>
                <a:gd name="connsiteX98" fmla="*/ 1746791 w 2146148"/>
                <a:gd name="connsiteY98" fmla="*/ 1199132 h 3355872"/>
                <a:gd name="connsiteX99" fmla="*/ 1727724 w 2146148"/>
                <a:gd name="connsiteY99" fmla="*/ 1197542 h 3355872"/>
                <a:gd name="connsiteX100" fmla="*/ 1708126 w 2146148"/>
                <a:gd name="connsiteY100" fmla="*/ 1195424 h 3355872"/>
                <a:gd name="connsiteX101" fmla="*/ 1689589 w 2146148"/>
                <a:gd name="connsiteY101" fmla="*/ 1191716 h 3355872"/>
                <a:gd name="connsiteX102" fmla="*/ 1671580 w 2146148"/>
                <a:gd name="connsiteY102" fmla="*/ 1187480 h 3355872"/>
                <a:gd name="connsiteX103" fmla="*/ 1653572 w 2146148"/>
                <a:gd name="connsiteY103" fmla="*/ 1182712 h 3355872"/>
                <a:gd name="connsiteX104" fmla="*/ 1636094 w 2146148"/>
                <a:gd name="connsiteY104" fmla="*/ 1176356 h 3355872"/>
                <a:gd name="connsiteX105" fmla="*/ 1618615 w 2146148"/>
                <a:gd name="connsiteY105" fmla="*/ 1169470 h 3355872"/>
                <a:gd name="connsiteX106" fmla="*/ 1601667 w 2146148"/>
                <a:gd name="connsiteY106" fmla="*/ 1161526 h 3355872"/>
                <a:gd name="connsiteX107" fmla="*/ 1585247 w 2146148"/>
                <a:gd name="connsiteY107" fmla="*/ 1153582 h 3355872"/>
                <a:gd name="connsiteX108" fmla="*/ 1569358 w 2146148"/>
                <a:gd name="connsiteY108" fmla="*/ 1144048 h 3355872"/>
                <a:gd name="connsiteX109" fmla="*/ 1553998 w 2146148"/>
                <a:gd name="connsiteY109" fmla="*/ 1134514 h 3355872"/>
                <a:gd name="connsiteX110" fmla="*/ 1539168 w 2146148"/>
                <a:gd name="connsiteY110" fmla="*/ 1123920 h 3355872"/>
                <a:gd name="connsiteX111" fmla="*/ 1524337 w 2146148"/>
                <a:gd name="connsiteY111" fmla="*/ 1112798 h 3355872"/>
                <a:gd name="connsiteX112" fmla="*/ 1511096 w 2146148"/>
                <a:gd name="connsiteY112" fmla="*/ 1101146 h 3355872"/>
                <a:gd name="connsiteX113" fmla="*/ 1497855 w 2146148"/>
                <a:gd name="connsiteY113" fmla="*/ 1088434 h 3355872"/>
                <a:gd name="connsiteX114" fmla="*/ 1485143 w 2146148"/>
                <a:gd name="connsiteY114" fmla="*/ 1075192 h 3355872"/>
                <a:gd name="connsiteX115" fmla="*/ 1473491 w 2146148"/>
                <a:gd name="connsiteY115" fmla="*/ 1061422 h 3355872"/>
                <a:gd name="connsiteX116" fmla="*/ 1461839 w 2146148"/>
                <a:gd name="connsiteY116" fmla="*/ 1047122 h 3355872"/>
                <a:gd name="connsiteX117" fmla="*/ 1451775 w 2146148"/>
                <a:gd name="connsiteY117" fmla="*/ 1031762 h 3355872"/>
                <a:gd name="connsiteX118" fmla="*/ 1441712 w 2146148"/>
                <a:gd name="connsiteY118" fmla="*/ 1016402 h 3355872"/>
                <a:gd name="connsiteX119" fmla="*/ 1432178 w 2146148"/>
                <a:gd name="connsiteY119" fmla="*/ 1000512 h 3355872"/>
                <a:gd name="connsiteX120" fmla="*/ 1424233 w 2146148"/>
                <a:gd name="connsiteY120" fmla="*/ 984622 h 3355872"/>
                <a:gd name="connsiteX121" fmla="*/ 1416289 w 2146148"/>
                <a:gd name="connsiteY121" fmla="*/ 967674 h 3355872"/>
                <a:gd name="connsiteX122" fmla="*/ 1409933 w 2146148"/>
                <a:gd name="connsiteY122" fmla="*/ 950724 h 3355872"/>
                <a:gd name="connsiteX123" fmla="*/ 1404107 w 2146148"/>
                <a:gd name="connsiteY123" fmla="*/ 932716 h 3355872"/>
                <a:gd name="connsiteX124" fmla="*/ 1398280 w 2146148"/>
                <a:gd name="connsiteY124" fmla="*/ 914708 h 3355872"/>
                <a:gd name="connsiteX125" fmla="*/ 1394573 w 2146148"/>
                <a:gd name="connsiteY125" fmla="*/ 896170 h 3355872"/>
                <a:gd name="connsiteX126" fmla="*/ 1391395 w 2146148"/>
                <a:gd name="connsiteY126" fmla="*/ 877632 h 3355872"/>
                <a:gd name="connsiteX127" fmla="*/ 1388747 w 2146148"/>
                <a:gd name="connsiteY127" fmla="*/ 858566 h 3355872"/>
                <a:gd name="connsiteX128" fmla="*/ 1386628 w 2146148"/>
                <a:gd name="connsiteY128" fmla="*/ 2665206 h 3355872"/>
                <a:gd name="connsiteX129" fmla="*/ 1386628 w 2146148"/>
                <a:gd name="connsiteY129" fmla="*/ 2646140 h 3355872"/>
                <a:gd name="connsiteX130" fmla="*/ 1386628 w 2146148"/>
                <a:gd name="connsiteY130" fmla="*/ 2626542 h 3355872"/>
                <a:gd name="connsiteX131" fmla="*/ 1388747 w 2146148"/>
                <a:gd name="connsiteY131" fmla="*/ 2606944 h 3355872"/>
                <a:gd name="connsiteX132" fmla="*/ 1391395 w 2146148"/>
                <a:gd name="connsiteY132" fmla="*/ 2587878 h 3355872"/>
                <a:gd name="connsiteX133" fmla="*/ 1394573 w 2146148"/>
                <a:gd name="connsiteY133" fmla="*/ 2569340 h 3355872"/>
                <a:gd name="connsiteX134" fmla="*/ 1398280 w 2146148"/>
                <a:gd name="connsiteY134" fmla="*/ 2551332 h 3355872"/>
                <a:gd name="connsiteX135" fmla="*/ 1404107 w 2146148"/>
                <a:gd name="connsiteY135" fmla="*/ 2533324 h 3355872"/>
                <a:gd name="connsiteX136" fmla="*/ 1409933 w 2146148"/>
                <a:gd name="connsiteY136" fmla="*/ 2515316 h 3355872"/>
                <a:gd name="connsiteX137" fmla="*/ 1416289 w 2146148"/>
                <a:gd name="connsiteY137" fmla="*/ 2497836 h 3355872"/>
                <a:gd name="connsiteX138" fmla="*/ 1424233 w 2146148"/>
                <a:gd name="connsiteY138" fmla="*/ 2481418 h 3355872"/>
                <a:gd name="connsiteX139" fmla="*/ 1432178 w 2146148"/>
                <a:gd name="connsiteY139" fmla="*/ 2464998 h 3355872"/>
                <a:gd name="connsiteX140" fmla="*/ 1441712 w 2146148"/>
                <a:gd name="connsiteY140" fmla="*/ 2449108 h 3355872"/>
                <a:gd name="connsiteX141" fmla="*/ 1451775 w 2146148"/>
                <a:gd name="connsiteY141" fmla="*/ 2433748 h 3355872"/>
                <a:gd name="connsiteX142" fmla="*/ 1461839 w 2146148"/>
                <a:gd name="connsiteY142" fmla="*/ 2418918 h 3355872"/>
                <a:gd name="connsiteX143" fmla="*/ 1473491 w 2146148"/>
                <a:gd name="connsiteY143" fmla="*/ 2404618 h 3355872"/>
                <a:gd name="connsiteX144" fmla="*/ 1485143 w 2146148"/>
                <a:gd name="connsiteY144" fmla="*/ 2390318 h 3355872"/>
                <a:gd name="connsiteX145" fmla="*/ 1497855 w 2146148"/>
                <a:gd name="connsiteY145" fmla="*/ 2377076 h 3355872"/>
                <a:gd name="connsiteX146" fmla="*/ 1511096 w 2146148"/>
                <a:gd name="connsiteY146" fmla="*/ 2365424 h 3355872"/>
                <a:gd name="connsiteX147" fmla="*/ 1524337 w 2146148"/>
                <a:gd name="connsiteY147" fmla="*/ 2353242 h 3355872"/>
                <a:gd name="connsiteX148" fmla="*/ 1539168 w 2146148"/>
                <a:gd name="connsiteY148" fmla="*/ 2341590 h 3355872"/>
                <a:gd name="connsiteX149" fmla="*/ 1553998 w 2146148"/>
                <a:gd name="connsiteY149" fmla="*/ 2330996 h 3355872"/>
                <a:gd name="connsiteX150" fmla="*/ 1569358 w 2146148"/>
                <a:gd name="connsiteY150" fmla="*/ 2321462 h 3355872"/>
                <a:gd name="connsiteX151" fmla="*/ 1585247 w 2146148"/>
                <a:gd name="connsiteY151" fmla="*/ 2311928 h 3355872"/>
                <a:gd name="connsiteX152" fmla="*/ 1601667 w 2146148"/>
                <a:gd name="connsiteY152" fmla="*/ 2303984 h 3355872"/>
                <a:gd name="connsiteX153" fmla="*/ 1618615 w 2146148"/>
                <a:gd name="connsiteY153" fmla="*/ 2296040 h 3355872"/>
                <a:gd name="connsiteX154" fmla="*/ 1636094 w 2146148"/>
                <a:gd name="connsiteY154" fmla="*/ 2289684 h 3355872"/>
                <a:gd name="connsiteX155" fmla="*/ 1653572 w 2146148"/>
                <a:gd name="connsiteY155" fmla="*/ 2283328 h 3355872"/>
                <a:gd name="connsiteX156" fmla="*/ 1671580 w 2146148"/>
                <a:gd name="connsiteY156" fmla="*/ 2278560 h 3355872"/>
                <a:gd name="connsiteX157" fmla="*/ 1689589 w 2146148"/>
                <a:gd name="connsiteY157" fmla="*/ 2274324 h 3355872"/>
                <a:gd name="connsiteX158" fmla="*/ 1708126 w 2146148"/>
                <a:gd name="connsiteY158" fmla="*/ 2271146 h 3355872"/>
                <a:gd name="connsiteX159" fmla="*/ 1727724 w 2146148"/>
                <a:gd name="connsiteY159" fmla="*/ 2267968 h 3355872"/>
                <a:gd name="connsiteX160" fmla="*/ 1746791 w 2146148"/>
                <a:gd name="connsiteY160" fmla="*/ 2266908 h 3355872"/>
                <a:gd name="connsiteX161" fmla="*/ 1766388 w 2146148"/>
                <a:gd name="connsiteY161" fmla="*/ 2266380 h 3355872"/>
                <a:gd name="connsiteX162" fmla="*/ 1785455 w 2146148"/>
                <a:gd name="connsiteY162" fmla="*/ 2266908 h 3355872"/>
                <a:gd name="connsiteX163" fmla="*/ 1805053 w 2146148"/>
                <a:gd name="connsiteY163" fmla="*/ 2267968 h 3355872"/>
                <a:gd name="connsiteX164" fmla="*/ 1824120 w 2146148"/>
                <a:gd name="connsiteY164" fmla="*/ 2271146 h 3355872"/>
                <a:gd name="connsiteX165" fmla="*/ 1842658 w 2146148"/>
                <a:gd name="connsiteY165" fmla="*/ 2274324 h 3355872"/>
                <a:gd name="connsiteX166" fmla="*/ 1861196 w 2146148"/>
                <a:gd name="connsiteY166" fmla="*/ 2278560 h 3355872"/>
                <a:gd name="connsiteX167" fmla="*/ 1879204 w 2146148"/>
                <a:gd name="connsiteY167" fmla="*/ 2283328 h 3355872"/>
                <a:gd name="connsiteX168" fmla="*/ 1897212 w 2146148"/>
                <a:gd name="connsiteY168" fmla="*/ 2289684 h 3355872"/>
                <a:gd name="connsiteX169" fmla="*/ 1914161 w 2146148"/>
                <a:gd name="connsiteY169" fmla="*/ 2296040 h 3355872"/>
                <a:gd name="connsiteX170" fmla="*/ 1931110 w 2146148"/>
                <a:gd name="connsiteY170" fmla="*/ 2303984 h 3355872"/>
                <a:gd name="connsiteX171" fmla="*/ 1947529 w 2146148"/>
                <a:gd name="connsiteY171" fmla="*/ 2311928 h 3355872"/>
                <a:gd name="connsiteX172" fmla="*/ 1963418 w 2146148"/>
                <a:gd name="connsiteY172" fmla="*/ 2321462 h 3355872"/>
                <a:gd name="connsiteX173" fmla="*/ 1978778 w 2146148"/>
                <a:gd name="connsiteY173" fmla="*/ 2330996 h 3355872"/>
                <a:gd name="connsiteX174" fmla="*/ 1993608 w 2146148"/>
                <a:gd name="connsiteY174" fmla="*/ 2341590 h 3355872"/>
                <a:gd name="connsiteX175" fmla="*/ 2007909 w 2146148"/>
                <a:gd name="connsiteY175" fmla="*/ 2353242 h 3355872"/>
                <a:gd name="connsiteX176" fmla="*/ 2021680 w 2146148"/>
                <a:gd name="connsiteY176" fmla="*/ 2365424 h 3355872"/>
                <a:gd name="connsiteX177" fmla="*/ 2034921 w 2146148"/>
                <a:gd name="connsiteY177" fmla="*/ 2377076 h 3355872"/>
                <a:gd name="connsiteX178" fmla="*/ 2047633 w 2146148"/>
                <a:gd name="connsiteY178" fmla="*/ 2390318 h 3355872"/>
                <a:gd name="connsiteX179" fmla="*/ 2059285 w 2146148"/>
                <a:gd name="connsiteY179" fmla="*/ 2404618 h 3355872"/>
                <a:gd name="connsiteX180" fmla="*/ 2070408 w 2146148"/>
                <a:gd name="connsiteY180" fmla="*/ 2418918 h 3355872"/>
                <a:gd name="connsiteX181" fmla="*/ 2081531 w 2146148"/>
                <a:gd name="connsiteY181" fmla="*/ 2433748 h 3355872"/>
                <a:gd name="connsiteX182" fmla="*/ 2091064 w 2146148"/>
                <a:gd name="connsiteY182" fmla="*/ 2449108 h 3355872"/>
                <a:gd name="connsiteX183" fmla="*/ 2100068 w 2146148"/>
                <a:gd name="connsiteY183" fmla="*/ 2464998 h 3355872"/>
                <a:gd name="connsiteX184" fmla="*/ 2109073 w 2146148"/>
                <a:gd name="connsiteY184" fmla="*/ 2481418 h 3355872"/>
                <a:gd name="connsiteX185" fmla="*/ 2115958 w 2146148"/>
                <a:gd name="connsiteY185" fmla="*/ 2497836 h 3355872"/>
                <a:gd name="connsiteX186" fmla="*/ 2122843 w 2146148"/>
                <a:gd name="connsiteY186" fmla="*/ 2515316 h 3355872"/>
                <a:gd name="connsiteX187" fmla="*/ 2129199 w 2146148"/>
                <a:gd name="connsiteY187" fmla="*/ 2533324 h 3355872"/>
                <a:gd name="connsiteX188" fmla="*/ 2133966 w 2146148"/>
                <a:gd name="connsiteY188" fmla="*/ 2551332 h 3355872"/>
                <a:gd name="connsiteX189" fmla="*/ 2138203 w 2146148"/>
                <a:gd name="connsiteY189" fmla="*/ 2569340 h 3355872"/>
                <a:gd name="connsiteX190" fmla="*/ 2141911 w 2146148"/>
                <a:gd name="connsiteY190" fmla="*/ 2587878 h 3355872"/>
                <a:gd name="connsiteX191" fmla="*/ 2144030 w 2146148"/>
                <a:gd name="connsiteY191" fmla="*/ 2606944 h 3355872"/>
                <a:gd name="connsiteX192" fmla="*/ 2145619 w 2146148"/>
                <a:gd name="connsiteY192" fmla="*/ 2626542 h 3355872"/>
                <a:gd name="connsiteX193" fmla="*/ 2146148 w 2146148"/>
                <a:gd name="connsiteY193" fmla="*/ 2646140 h 3355872"/>
                <a:gd name="connsiteX194" fmla="*/ 2145619 w 2146148"/>
                <a:gd name="connsiteY194" fmla="*/ 2665206 h 3355872"/>
                <a:gd name="connsiteX195" fmla="*/ 2144030 w 2146148"/>
                <a:gd name="connsiteY195" fmla="*/ 2684804 h 3355872"/>
                <a:gd name="connsiteX196" fmla="*/ 2141911 w 2146148"/>
                <a:gd name="connsiteY196" fmla="*/ 2703872 h 3355872"/>
                <a:gd name="connsiteX197" fmla="*/ 2138203 w 2146148"/>
                <a:gd name="connsiteY197" fmla="*/ 2722408 h 3355872"/>
                <a:gd name="connsiteX198" fmla="*/ 2133966 w 2146148"/>
                <a:gd name="connsiteY198" fmla="*/ 2740946 h 3355872"/>
                <a:gd name="connsiteX199" fmla="*/ 2129199 w 2146148"/>
                <a:gd name="connsiteY199" fmla="*/ 2758954 h 3355872"/>
                <a:gd name="connsiteX200" fmla="*/ 2122843 w 2146148"/>
                <a:gd name="connsiteY200" fmla="*/ 2776434 h 3355872"/>
                <a:gd name="connsiteX201" fmla="*/ 2115958 w 2146148"/>
                <a:gd name="connsiteY201" fmla="*/ 2793382 h 3355872"/>
                <a:gd name="connsiteX202" fmla="*/ 2109073 w 2146148"/>
                <a:gd name="connsiteY202" fmla="*/ 2810860 h 3355872"/>
                <a:gd name="connsiteX203" fmla="*/ 2100068 w 2146148"/>
                <a:gd name="connsiteY203" fmla="*/ 2827280 h 3355872"/>
                <a:gd name="connsiteX204" fmla="*/ 2091064 w 2146148"/>
                <a:gd name="connsiteY204" fmla="*/ 2843170 h 3355872"/>
                <a:gd name="connsiteX205" fmla="*/ 2081531 w 2146148"/>
                <a:gd name="connsiteY205" fmla="*/ 2858530 h 3355872"/>
                <a:gd name="connsiteX206" fmla="*/ 2070408 w 2146148"/>
                <a:gd name="connsiteY206" fmla="*/ 2873360 h 3355872"/>
                <a:gd name="connsiteX207" fmla="*/ 2059285 w 2146148"/>
                <a:gd name="connsiteY207" fmla="*/ 2887660 h 3355872"/>
                <a:gd name="connsiteX208" fmla="*/ 2047633 w 2146148"/>
                <a:gd name="connsiteY208" fmla="*/ 2900902 h 3355872"/>
                <a:gd name="connsiteX209" fmla="*/ 2034921 w 2146148"/>
                <a:gd name="connsiteY209" fmla="*/ 2914142 h 3355872"/>
                <a:gd name="connsiteX210" fmla="*/ 2021680 w 2146148"/>
                <a:gd name="connsiteY210" fmla="*/ 2926854 h 3355872"/>
                <a:gd name="connsiteX211" fmla="*/ 2007909 w 2146148"/>
                <a:gd name="connsiteY211" fmla="*/ 2939036 h 3355872"/>
                <a:gd name="connsiteX212" fmla="*/ 1993608 w 2146148"/>
                <a:gd name="connsiteY212" fmla="*/ 2950158 h 3355872"/>
                <a:gd name="connsiteX213" fmla="*/ 1978778 w 2146148"/>
                <a:gd name="connsiteY213" fmla="*/ 2960752 h 3355872"/>
                <a:gd name="connsiteX214" fmla="*/ 1963418 w 2146148"/>
                <a:gd name="connsiteY214" fmla="*/ 2970816 h 3355872"/>
                <a:gd name="connsiteX215" fmla="*/ 1947529 w 2146148"/>
                <a:gd name="connsiteY215" fmla="*/ 2979820 h 3355872"/>
                <a:gd name="connsiteX216" fmla="*/ 1931110 w 2146148"/>
                <a:gd name="connsiteY216" fmla="*/ 2988294 h 3355872"/>
                <a:gd name="connsiteX217" fmla="*/ 1914161 w 2146148"/>
                <a:gd name="connsiteY217" fmla="*/ 2995708 h 3355872"/>
                <a:gd name="connsiteX218" fmla="*/ 1897212 w 2146148"/>
                <a:gd name="connsiteY218" fmla="*/ 3002594 h 3355872"/>
                <a:gd name="connsiteX219" fmla="*/ 1879204 w 2146148"/>
                <a:gd name="connsiteY219" fmla="*/ 3008420 h 3355872"/>
                <a:gd name="connsiteX220" fmla="*/ 1861196 w 2146148"/>
                <a:gd name="connsiteY220" fmla="*/ 3013718 h 3355872"/>
                <a:gd name="connsiteX221" fmla="*/ 1842658 w 2146148"/>
                <a:gd name="connsiteY221" fmla="*/ 3017954 h 3355872"/>
                <a:gd name="connsiteX222" fmla="*/ 1824120 w 2146148"/>
                <a:gd name="connsiteY222" fmla="*/ 3021132 h 3355872"/>
                <a:gd name="connsiteX223" fmla="*/ 1805053 w 2146148"/>
                <a:gd name="connsiteY223" fmla="*/ 3023250 h 3355872"/>
                <a:gd name="connsiteX224" fmla="*/ 1785455 w 2146148"/>
                <a:gd name="connsiteY224" fmla="*/ 3025370 h 3355872"/>
                <a:gd name="connsiteX225" fmla="*/ 1766388 w 2146148"/>
                <a:gd name="connsiteY225" fmla="*/ 3025900 h 3355872"/>
                <a:gd name="connsiteX226" fmla="*/ 1746791 w 2146148"/>
                <a:gd name="connsiteY226" fmla="*/ 3025370 h 3355872"/>
                <a:gd name="connsiteX227" fmla="*/ 1727724 w 2146148"/>
                <a:gd name="connsiteY227" fmla="*/ 3023250 h 3355872"/>
                <a:gd name="connsiteX228" fmla="*/ 1708126 w 2146148"/>
                <a:gd name="connsiteY228" fmla="*/ 3021132 h 3355872"/>
                <a:gd name="connsiteX229" fmla="*/ 1689589 w 2146148"/>
                <a:gd name="connsiteY229" fmla="*/ 3017954 h 3355872"/>
                <a:gd name="connsiteX230" fmla="*/ 1671580 w 2146148"/>
                <a:gd name="connsiteY230" fmla="*/ 3013718 h 3355872"/>
                <a:gd name="connsiteX231" fmla="*/ 1653572 w 2146148"/>
                <a:gd name="connsiteY231" fmla="*/ 3008420 h 3355872"/>
                <a:gd name="connsiteX232" fmla="*/ 1636094 w 2146148"/>
                <a:gd name="connsiteY232" fmla="*/ 3002594 h 3355872"/>
                <a:gd name="connsiteX233" fmla="*/ 1618615 w 2146148"/>
                <a:gd name="connsiteY233" fmla="*/ 2995708 h 3355872"/>
                <a:gd name="connsiteX234" fmla="*/ 1601667 w 2146148"/>
                <a:gd name="connsiteY234" fmla="*/ 2988294 h 3355872"/>
                <a:gd name="connsiteX235" fmla="*/ 1585247 w 2146148"/>
                <a:gd name="connsiteY235" fmla="*/ 2979820 h 3355872"/>
                <a:gd name="connsiteX236" fmla="*/ 1569358 w 2146148"/>
                <a:gd name="connsiteY236" fmla="*/ 2970816 h 3355872"/>
                <a:gd name="connsiteX237" fmla="*/ 1553998 w 2146148"/>
                <a:gd name="connsiteY237" fmla="*/ 2960752 h 3355872"/>
                <a:gd name="connsiteX238" fmla="*/ 1539168 w 2146148"/>
                <a:gd name="connsiteY238" fmla="*/ 2950158 h 3355872"/>
                <a:gd name="connsiteX239" fmla="*/ 1524337 w 2146148"/>
                <a:gd name="connsiteY239" fmla="*/ 2939036 h 3355872"/>
                <a:gd name="connsiteX240" fmla="*/ 1511096 w 2146148"/>
                <a:gd name="connsiteY240" fmla="*/ 2926854 h 3355872"/>
                <a:gd name="connsiteX241" fmla="*/ 1497855 w 2146148"/>
                <a:gd name="connsiteY241" fmla="*/ 2914142 h 3355872"/>
                <a:gd name="connsiteX242" fmla="*/ 1485143 w 2146148"/>
                <a:gd name="connsiteY242" fmla="*/ 2900902 h 3355872"/>
                <a:gd name="connsiteX243" fmla="*/ 1473491 w 2146148"/>
                <a:gd name="connsiteY243" fmla="*/ 2887660 h 3355872"/>
                <a:gd name="connsiteX244" fmla="*/ 1461839 w 2146148"/>
                <a:gd name="connsiteY244" fmla="*/ 2873360 h 3355872"/>
                <a:gd name="connsiteX245" fmla="*/ 1451775 w 2146148"/>
                <a:gd name="connsiteY245" fmla="*/ 2858530 h 3355872"/>
                <a:gd name="connsiteX246" fmla="*/ 1441712 w 2146148"/>
                <a:gd name="connsiteY246" fmla="*/ 2843170 h 3355872"/>
                <a:gd name="connsiteX247" fmla="*/ 1432178 w 2146148"/>
                <a:gd name="connsiteY247" fmla="*/ 2827280 h 3355872"/>
                <a:gd name="connsiteX248" fmla="*/ 1424233 w 2146148"/>
                <a:gd name="connsiteY248" fmla="*/ 2810860 h 3355872"/>
                <a:gd name="connsiteX249" fmla="*/ 1416289 w 2146148"/>
                <a:gd name="connsiteY249" fmla="*/ 2793382 h 3355872"/>
                <a:gd name="connsiteX250" fmla="*/ 1409933 w 2146148"/>
                <a:gd name="connsiteY250" fmla="*/ 2776434 h 3355872"/>
                <a:gd name="connsiteX251" fmla="*/ 1404107 w 2146148"/>
                <a:gd name="connsiteY251" fmla="*/ 2758954 h 3355872"/>
                <a:gd name="connsiteX252" fmla="*/ 1398280 w 2146148"/>
                <a:gd name="connsiteY252" fmla="*/ 2740946 h 3355872"/>
                <a:gd name="connsiteX253" fmla="*/ 1394573 w 2146148"/>
                <a:gd name="connsiteY253" fmla="*/ 2722408 h 3355872"/>
                <a:gd name="connsiteX254" fmla="*/ 1391395 w 2146148"/>
                <a:gd name="connsiteY254" fmla="*/ 2703872 h 3355872"/>
                <a:gd name="connsiteX255" fmla="*/ 1388747 w 2146148"/>
                <a:gd name="connsiteY255" fmla="*/ 2684804 h 3355872"/>
                <a:gd name="connsiteX256" fmla="*/ 535941 w 2146148"/>
                <a:gd name="connsiteY256" fmla="*/ 1900514 h 3355872"/>
                <a:gd name="connsiteX257" fmla="*/ 780620 w 2146148"/>
                <a:gd name="connsiteY257" fmla="*/ 1900514 h 3355872"/>
                <a:gd name="connsiteX258" fmla="*/ 780620 w 2146148"/>
                <a:gd name="connsiteY258" fmla="*/ 2145194 h 3355872"/>
                <a:gd name="connsiteX259" fmla="*/ 1140620 w 2146148"/>
                <a:gd name="connsiteY259" fmla="*/ 2145194 h 3355872"/>
                <a:gd name="connsiteX260" fmla="*/ 1140620 w 2146148"/>
                <a:gd name="connsiteY260" fmla="*/ 1900514 h 3355872"/>
                <a:gd name="connsiteX261" fmla="*/ 1385299 w 2146148"/>
                <a:gd name="connsiteY261" fmla="*/ 1900514 h 3355872"/>
                <a:gd name="connsiteX262" fmla="*/ 1385299 w 2146148"/>
                <a:gd name="connsiteY262" fmla="*/ 1540514 h 3355872"/>
                <a:gd name="connsiteX263" fmla="*/ 1140620 w 2146148"/>
                <a:gd name="connsiteY263" fmla="*/ 1540514 h 3355872"/>
                <a:gd name="connsiteX264" fmla="*/ 1140620 w 2146148"/>
                <a:gd name="connsiteY264" fmla="*/ 1295834 h 3355872"/>
                <a:gd name="connsiteX265" fmla="*/ 780620 w 2146148"/>
                <a:gd name="connsiteY265" fmla="*/ 1295834 h 3355872"/>
                <a:gd name="connsiteX266" fmla="*/ 780620 w 2146148"/>
                <a:gd name="connsiteY266" fmla="*/ 1540514 h 3355872"/>
                <a:gd name="connsiteX267" fmla="*/ 535941 w 2146148"/>
                <a:gd name="connsiteY267" fmla="*/ 1540514 h 3355872"/>
                <a:gd name="connsiteX268" fmla="*/ 0 w 2146148"/>
                <a:gd name="connsiteY268" fmla="*/ 1765858 h 3355872"/>
                <a:gd name="connsiteX269" fmla="*/ 530 w 2146148"/>
                <a:gd name="connsiteY269" fmla="*/ 1755266 h 3355872"/>
                <a:gd name="connsiteX270" fmla="*/ 1059 w 2146148"/>
                <a:gd name="connsiteY270" fmla="*/ 1744672 h 3355872"/>
                <a:gd name="connsiteX271" fmla="*/ 2648 w 2146148"/>
                <a:gd name="connsiteY271" fmla="*/ 1734608 h 3355872"/>
                <a:gd name="connsiteX272" fmla="*/ 4237 w 2146148"/>
                <a:gd name="connsiteY272" fmla="*/ 1724546 h 3355872"/>
                <a:gd name="connsiteX273" fmla="*/ 6356 w 2146148"/>
                <a:gd name="connsiteY273" fmla="*/ 1714482 h 3355872"/>
                <a:gd name="connsiteX274" fmla="*/ 9534 w 2146148"/>
                <a:gd name="connsiteY274" fmla="*/ 1704948 h 3355872"/>
                <a:gd name="connsiteX275" fmla="*/ 12712 w 2146148"/>
                <a:gd name="connsiteY275" fmla="*/ 1695414 h 3355872"/>
                <a:gd name="connsiteX276" fmla="*/ 16419 w 2146148"/>
                <a:gd name="connsiteY276" fmla="*/ 1686410 h 3355872"/>
                <a:gd name="connsiteX277" fmla="*/ 20127 w 2146148"/>
                <a:gd name="connsiteY277" fmla="*/ 1677406 h 3355872"/>
                <a:gd name="connsiteX278" fmla="*/ 24893 w 2146148"/>
                <a:gd name="connsiteY278" fmla="*/ 1667872 h 3355872"/>
                <a:gd name="connsiteX279" fmla="*/ 29660 w 2146148"/>
                <a:gd name="connsiteY279" fmla="*/ 1659928 h 3355872"/>
                <a:gd name="connsiteX280" fmla="*/ 34957 w 2146148"/>
                <a:gd name="connsiteY280" fmla="*/ 1651454 h 3355872"/>
                <a:gd name="connsiteX281" fmla="*/ 40783 w 2146148"/>
                <a:gd name="connsiteY281" fmla="*/ 1643508 h 3355872"/>
                <a:gd name="connsiteX282" fmla="*/ 46609 w 2146148"/>
                <a:gd name="connsiteY282" fmla="*/ 1635564 h 3355872"/>
                <a:gd name="connsiteX283" fmla="*/ 52965 w 2146148"/>
                <a:gd name="connsiteY283" fmla="*/ 1628678 h 3355872"/>
                <a:gd name="connsiteX284" fmla="*/ 59851 w 2146148"/>
                <a:gd name="connsiteY284" fmla="*/ 1621264 h 3355872"/>
                <a:gd name="connsiteX285" fmla="*/ 66736 w 2146148"/>
                <a:gd name="connsiteY285" fmla="*/ 1614378 h 3355872"/>
                <a:gd name="connsiteX286" fmla="*/ 74681 w 2146148"/>
                <a:gd name="connsiteY286" fmla="*/ 1608022 h 3355872"/>
                <a:gd name="connsiteX287" fmla="*/ 82096 w 2146148"/>
                <a:gd name="connsiteY287" fmla="*/ 1601666 h 3355872"/>
                <a:gd name="connsiteX288" fmla="*/ 90570 w 2146148"/>
                <a:gd name="connsiteY288" fmla="*/ 1596370 h 3355872"/>
                <a:gd name="connsiteX289" fmla="*/ 98515 w 2146148"/>
                <a:gd name="connsiteY289" fmla="*/ 1590544 h 3355872"/>
                <a:gd name="connsiteX290" fmla="*/ 106989 w 2146148"/>
                <a:gd name="connsiteY290" fmla="*/ 1585776 h 3355872"/>
                <a:gd name="connsiteX291" fmla="*/ 115994 w 2146148"/>
                <a:gd name="connsiteY291" fmla="*/ 1581540 h 3355872"/>
                <a:gd name="connsiteX292" fmla="*/ 124998 w 2146148"/>
                <a:gd name="connsiteY292" fmla="*/ 1577302 h 3355872"/>
                <a:gd name="connsiteX293" fmla="*/ 134531 w 2146148"/>
                <a:gd name="connsiteY293" fmla="*/ 1573594 h 3355872"/>
                <a:gd name="connsiteX294" fmla="*/ 143535 w 2146148"/>
                <a:gd name="connsiteY294" fmla="*/ 1570416 h 3355872"/>
                <a:gd name="connsiteX295" fmla="*/ 153599 w 2146148"/>
                <a:gd name="connsiteY295" fmla="*/ 1567768 h 3355872"/>
                <a:gd name="connsiteX296" fmla="*/ 163662 w 2146148"/>
                <a:gd name="connsiteY296" fmla="*/ 1565650 h 3355872"/>
                <a:gd name="connsiteX297" fmla="*/ 173196 w 2146148"/>
                <a:gd name="connsiteY297" fmla="*/ 1564060 h 3355872"/>
                <a:gd name="connsiteX298" fmla="*/ 183789 w 2146148"/>
                <a:gd name="connsiteY298" fmla="*/ 1561942 h 3355872"/>
                <a:gd name="connsiteX299" fmla="*/ 194382 w 2146148"/>
                <a:gd name="connsiteY299" fmla="*/ 1561412 h 3355872"/>
                <a:gd name="connsiteX300" fmla="*/ 204445 w 2146148"/>
                <a:gd name="connsiteY300" fmla="*/ 1560884 h 3355872"/>
                <a:gd name="connsiteX301" fmla="*/ 208683 w 2146148"/>
                <a:gd name="connsiteY301" fmla="*/ 1561412 h 3355872"/>
                <a:gd name="connsiteX302" fmla="*/ 208683 w 2146148"/>
                <a:gd name="connsiteY302" fmla="*/ 1136632 h 3355872"/>
                <a:gd name="connsiteX303" fmla="*/ 209212 w 2146148"/>
                <a:gd name="connsiteY303" fmla="*/ 1112268 h 3355872"/>
                <a:gd name="connsiteX304" fmla="*/ 211331 w 2146148"/>
                <a:gd name="connsiteY304" fmla="*/ 1088964 h 3355872"/>
                <a:gd name="connsiteX305" fmla="*/ 213979 w 2146148"/>
                <a:gd name="connsiteY305" fmla="*/ 1065130 h 3355872"/>
                <a:gd name="connsiteX306" fmla="*/ 217687 w 2146148"/>
                <a:gd name="connsiteY306" fmla="*/ 1041824 h 3355872"/>
                <a:gd name="connsiteX307" fmla="*/ 223513 w 2146148"/>
                <a:gd name="connsiteY307" fmla="*/ 1018520 h 3355872"/>
                <a:gd name="connsiteX308" fmla="*/ 229869 w 2146148"/>
                <a:gd name="connsiteY308" fmla="*/ 995744 h 3355872"/>
                <a:gd name="connsiteX309" fmla="*/ 236754 w 2146148"/>
                <a:gd name="connsiteY309" fmla="*/ 972970 h 3355872"/>
                <a:gd name="connsiteX310" fmla="*/ 245758 w 2146148"/>
                <a:gd name="connsiteY310" fmla="*/ 951254 h 3355872"/>
                <a:gd name="connsiteX311" fmla="*/ 255292 w 2146148"/>
                <a:gd name="connsiteY311" fmla="*/ 929538 h 3355872"/>
                <a:gd name="connsiteX312" fmla="*/ 265355 w 2146148"/>
                <a:gd name="connsiteY312" fmla="*/ 908352 h 3355872"/>
                <a:gd name="connsiteX313" fmla="*/ 277537 w 2146148"/>
                <a:gd name="connsiteY313" fmla="*/ 888226 h 3355872"/>
                <a:gd name="connsiteX314" fmla="*/ 290249 w 2146148"/>
                <a:gd name="connsiteY314" fmla="*/ 867570 h 3355872"/>
                <a:gd name="connsiteX315" fmla="*/ 304020 w 2146148"/>
                <a:gd name="connsiteY315" fmla="*/ 848502 h 3355872"/>
                <a:gd name="connsiteX316" fmla="*/ 318320 w 2146148"/>
                <a:gd name="connsiteY316" fmla="*/ 829434 h 3355872"/>
                <a:gd name="connsiteX317" fmla="*/ 334210 w 2146148"/>
                <a:gd name="connsiteY317" fmla="*/ 811426 h 3355872"/>
                <a:gd name="connsiteX318" fmla="*/ 350629 w 2146148"/>
                <a:gd name="connsiteY318" fmla="*/ 793948 h 3355872"/>
                <a:gd name="connsiteX319" fmla="*/ 1084726 w 2146148"/>
                <a:gd name="connsiteY319" fmla="*/ 60380 h 3355872"/>
                <a:gd name="connsiteX320" fmla="*/ 1091612 w 2146148"/>
                <a:gd name="connsiteY320" fmla="*/ 52966 h 3355872"/>
                <a:gd name="connsiteX321" fmla="*/ 1099557 w 2146148"/>
                <a:gd name="connsiteY321" fmla="*/ 46610 h 3355872"/>
                <a:gd name="connsiteX322" fmla="*/ 1107502 w 2146148"/>
                <a:gd name="connsiteY322" fmla="*/ 40254 h 3355872"/>
                <a:gd name="connsiteX323" fmla="*/ 1115976 w 2146148"/>
                <a:gd name="connsiteY323" fmla="*/ 34428 h 3355872"/>
                <a:gd name="connsiteX324" fmla="*/ 1124450 w 2146148"/>
                <a:gd name="connsiteY324" fmla="*/ 29130 h 3355872"/>
                <a:gd name="connsiteX325" fmla="*/ 1133454 w 2146148"/>
                <a:gd name="connsiteY325" fmla="*/ 24364 h 3355872"/>
                <a:gd name="connsiteX326" fmla="*/ 1142459 w 2146148"/>
                <a:gd name="connsiteY326" fmla="*/ 19596 h 3355872"/>
                <a:gd name="connsiteX327" fmla="*/ 1151463 w 2146148"/>
                <a:gd name="connsiteY327" fmla="*/ 15360 h 3355872"/>
                <a:gd name="connsiteX328" fmla="*/ 1160996 w 2146148"/>
                <a:gd name="connsiteY328" fmla="*/ 12182 h 3355872"/>
                <a:gd name="connsiteX329" fmla="*/ 1170000 w 2146148"/>
                <a:gd name="connsiteY329" fmla="*/ 9004 h 3355872"/>
                <a:gd name="connsiteX330" fmla="*/ 1180064 w 2146148"/>
                <a:gd name="connsiteY330" fmla="*/ 5826 h 3355872"/>
                <a:gd name="connsiteX331" fmla="*/ 1190127 w 2146148"/>
                <a:gd name="connsiteY331" fmla="*/ 3708 h 3355872"/>
                <a:gd name="connsiteX332" fmla="*/ 1199661 w 2146148"/>
                <a:gd name="connsiteY332" fmla="*/ 2118 h 3355872"/>
                <a:gd name="connsiteX333" fmla="*/ 1210254 w 2146148"/>
                <a:gd name="connsiteY333" fmla="*/ 530 h 3355872"/>
                <a:gd name="connsiteX334" fmla="*/ 1220317 w 2146148"/>
                <a:gd name="connsiteY334" fmla="*/ 0 h 3355872"/>
                <a:gd name="connsiteX335" fmla="*/ 1230381 w 2146148"/>
                <a:gd name="connsiteY335" fmla="*/ 0 h 3355872"/>
                <a:gd name="connsiteX336" fmla="*/ 1559824 w 2146148"/>
                <a:gd name="connsiteY336" fmla="*/ 0 h 3355872"/>
                <a:gd name="connsiteX337" fmla="*/ 1570417 w 2146148"/>
                <a:gd name="connsiteY337" fmla="*/ 0 h 3355872"/>
                <a:gd name="connsiteX338" fmla="*/ 1581010 w 2146148"/>
                <a:gd name="connsiteY338" fmla="*/ 1060 h 3355872"/>
                <a:gd name="connsiteX339" fmla="*/ 1591603 w 2146148"/>
                <a:gd name="connsiteY339" fmla="*/ 2118 h 3355872"/>
                <a:gd name="connsiteX340" fmla="*/ 1601137 w 2146148"/>
                <a:gd name="connsiteY340" fmla="*/ 3708 h 3355872"/>
                <a:gd name="connsiteX341" fmla="*/ 1611200 w 2146148"/>
                <a:gd name="connsiteY341" fmla="*/ 5826 h 3355872"/>
                <a:gd name="connsiteX342" fmla="*/ 1621264 w 2146148"/>
                <a:gd name="connsiteY342" fmla="*/ 9534 h 3355872"/>
                <a:gd name="connsiteX343" fmla="*/ 1630797 w 2146148"/>
                <a:gd name="connsiteY343" fmla="*/ 12182 h 3355872"/>
                <a:gd name="connsiteX344" fmla="*/ 1640331 w 2146148"/>
                <a:gd name="connsiteY344" fmla="*/ 15890 h 3355872"/>
                <a:gd name="connsiteX345" fmla="*/ 1649335 w 2146148"/>
                <a:gd name="connsiteY345" fmla="*/ 20126 h 3355872"/>
                <a:gd name="connsiteX346" fmla="*/ 1658339 w 2146148"/>
                <a:gd name="connsiteY346" fmla="*/ 24894 h 3355872"/>
                <a:gd name="connsiteX347" fmla="*/ 1666814 w 2146148"/>
                <a:gd name="connsiteY347" fmla="*/ 29660 h 3355872"/>
                <a:gd name="connsiteX348" fmla="*/ 1675288 w 2146148"/>
                <a:gd name="connsiteY348" fmla="*/ 34956 h 3355872"/>
                <a:gd name="connsiteX349" fmla="*/ 1683762 w 2146148"/>
                <a:gd name="connsiteY349" fmla="*/ 40784 h 3355872"/>
                <a:gd name="connsiteX350" fmla="*/ 1691178 w 2146148"/>
                <a:gd name="connsiteY350" fmla="*/ 47140 h 3355872"/>
                <a:gd name="connsiteX351" fmla="*/ 1698593 w 2146148"/>
                <a:gd name="connsiteY351" fmla="*/ 52966 h 3355872"/>
                <a:gd name="connsiteX352" fmla="*/ 1705478 w 2146148"/>
                <a:gd name="connsiteY352" fmla="*/ 60380 h 3355872"/>
                <a:gd name="connsiteX353" fmla="*/ 1712893 w 2146148"/>
                <a:gd name="connsiteY353" fmla="*/ 67266 h 3355872"/>
                <a:gd name="connsiteX354" fmla="*/ 1719249 w 2146148"/>
                <a:gd name="connsiteY354" fmla="*/ 75210 h 3355872"/>
                <a:gd name="connsiteX355" fmla="*/ 1725605 w 2146148"/>
                <a:gd name="connsiteY355" fmla="*/ 82626 h 3355872"/>
                <a:gd name="connsiteX356" fmla="*/ 1730901 w 2146148"/>
                <a:gd name="connsiteY356" fmla="*/ 91100 h 3355872"/>
                <a:gd name="connsiteX357" fmla="*/ 1736198 w 2146148"/>
                <a:gd name="connsiteY357" fmla="*/ 99044 h 3355872"/>
                <a:gd name="connsiteX358" fmla="*/ 1741494 w 2146148"/>
                <a:gd name="connsiteY358" fmla="*/ 108048 h 3355872"/>
                <a:gd name="connsiteX359" fmla="*/ 1746261 w 2146148"/>
                <a:gd name="connsiteY359" fmla="*/ 117052 h 3355872"/>
                <a:gd name="connsiteX360" fmla="*/ 1749969 w 2146148"/>
                <a:gd name="connsiteY360" fmla="*/ 125528 h 3355872"/>
                <a:gd name="connsiteX361" fmla="*/ 1753676 w 2146148"/>
                <a:gd name="connsiteY361" fmla="*/ 135590 h 3355872"/>
                <a:gd name="connsiteX362" fmla="*/ 1757384 w 2146148"/>
                <a:gd name="connsiteY362" fmla="*/ 144594 h 3355872"/>
                <a:gd name="connsiteX363" fmla="*/ 1760032 w 2146148"/>
                <a:gd name="connsiteY363" fmla="*/ 154658 h 3355872"/>
                <a:gd name="connsiteX364" fmla="*/ 1762151 w 2146148"/>
                <a:gd name="connsiteY364" fmla="*/ 164722 h 3355872"/>
                <a:gd name="connsiteX365" fmla="*/ 1763740 w 2146148"/>
                <a:gd name="connsiteY365" fmla="*/ 174784 h 3355872"/>
                <a:gd name="connsiteX366" fmla="*/ 1765329 w 2146148"/>
                <a:gd name="connsiteY366" fmla="*/ 184848 h 3355872"/>
                <a:gd name="connsiteX367" fmla="*/ 1765858 w 2146148"/>
                <a:gd name="connsiteY367" fmla="*/ 195972 h 3355872"/>
                <a:gd name="connsiteX368" fmla="*/ 1766388 w 2146148"/>
                <a:gd name="connsiteY368" fmla="*/ 206034 h 3355872"/>
                <a:gd name="connsiteX369" fmla="*/ 1766388 w 2146148"/>
                <a:gd name="connsiteY369" fmla="*/ 289720 h 3355872"/>
                <a:gd name="connsiteX370" fmla="*/ 1752617 w 2146148"/>
                <a:gd name="connsiteY370" fmla="*/ 290248 h 3355872"/>
                <a:gd name="connsiteX371" fmla="*/ 1738846 w 2146148"/>
                <a:gd name="connsiteY371" fmla="*/ 290248 h 3355872"/>
                <a:gd name="connsiteX372" fmla="*/ 1725605 w 2146148"/>
                <a:gd name="connsiteY372" fmla="*/ 291308 h 3355872"/>
                <a:gd name="connsiteX373" fmla="*/ 1712364 w 2146148"/>
                <a:gd name="connsiteY373" fmla="*/ 292368 h 3355872"/>
                <a:gd name="connsiteX374" fmla="*/ 1699122 w 2146148"/>
                <a:gd name="connsiteY374" fmla="*/ 293956 h 3355872"/>
                <a:gd name="connsiteX375" fmla="*/ 1685881 w 2146148"/>
                <a:gd name="connsiteY375" fmla="*/ 295546 h 3355872"/>
                <a:gd name="connsiteX376" fmla="*/ 1672640 w 2146148"/>
                <a:gd name="connsiteY376" fmla="*/ 297664 h 3355872"/>
                <a:gd name="connsiteX377" fmla="*/ 1659398 w 2146148"/>
                <a:gd name="connsiteY377" fmla="*/ 300842 h 3355872"/>
                <a:gd name="connsiteX378" fmla="*/ 1646157 w 2146148"/>
                <a:gd name="connsiteY378" fmla="*/ 303490 h 3355872"/>
                <a:gd name="connsiteX379" fmla="*/ 1633975 w 2146148"/>
                <a:gd name="connsiteY379" fmla="*/ 306668 h 3355872"/>
                <a:gd name="connsiteX380" fmla="*/ 1608552 w 2146148"/>
                <a:gd name="connsiteY380" fmla="*/ 313554 h 3355872"/>
                <a:gd name="connsiteX381" fmla="*/ 1583658 w 2146148"/>
                <a:gd name="connsiteY381" fmla="*/ 322028 h 3355872"/>
                <a:gd name="connsiteX382" fmla="*/ 1560354 w 2146148"/>
                <a:gd name="connsiteY382" fmla="*/ 331562 h 3355872"/>
                <a:gd name="connsiteX383" fmla="*/ 1536519 w 2146148"/>
                <a:gd name="connsiteY383" fmla="*/ 342156 h 3355872"/>
                <a:gd name="connsiteX384" fmla="*/ 1513744 w 2146148"/>
                <a:gd name="connsiteY384" fmla="*/ 353808 h 3355872"/>
                <a:gd name="connsiteX385" fmla="*/ 1491499 w 2146148"/>
                <a:gd name="connsiteY385" fmla="*/ 366518 h 3355872"/>
                <a:gd name="connsiteX386" fmla="*/ 1469783 w 2146148"/>
                <a:gd name="connsiteY386" fmla="*/ 380290 h 3355872"/>
                <a:gd name="connsiteX387" fmla="*/ 1449656 w 2146148"/>
                <a:gd name="connsiteY387" fmla="*/ 395120 h 3355872"/>
                <a:gd name="connsiteX388" fmla="*/ 1429000 w 2146148"/>
                <a:gd name="connsiteY388" fmla="*/ 411010 h 3355872"/>
                <a:gd name="connsiteX389" fmla="*/ 1409933 w 2146148"/>
                <a:gd name="connsiteY389" fmla="*/ 427428 h 3355872"/>
                <a:gd name="connsiteX390" fmla="*/ 1391395 w 2146148"/>
                <a:gd name="connsiteY390" fmla="*/ 444908 h 3355872"/>
                <a:gd name="connsiteX391" fmla="*/ 1373916 w 2146148"/>
                <a:gd name="connsiteY391" fmla="*/ 463444 h 3355872"/>
                <a:gd name="connsiteX392" fmla="*/ 1357497 w 2146148"/>
                <a:gd name="connsiteY392" fmla="*/ 482512 h 3355872"/>
                <a:gd name="connsiteX393" fmla="*/ 1341607 w 2146148"/>
                <a:gd name="connsiteY393" fmla="*/ 502640 h 3355872"/>
                <a:gd name="connsiteX394" fmla="*/ 1326777 w 2146148"/>
                <a:gd name="connsiteY394" fmla="*/ 523296 h 3355872"/>
                <a:gd name="connsiteX395" fmla="*/ 1313006 w 2146148"/>
                <a:gd name="connsiteY395" fmla="*/ 544482 h 3355872"/>
                <a:gd name="connsiteX396" fmla="*/ 1300295 w 2146148"/>
                <a:gd name="connsiteY396" fmla="*/ 567256 h 3355872"/>
                <a:gd name="connsiteX397" fmla="*/ 1288642 w 2146148"/>
                <a:gd name="connsiteY397" fmla="*/ 590032 h 3355872"/>
                <a:gd name="connsiteX398" fmla="*/ 1277520 w 2146148"/>
                <a:gd name="connsiteY398" fmla="*/ 613336 h 3355872"/>
                <a:gd name="connsiteX399" fmla="*/ 1268516 w 2146148"/>
                <a:gd name="connsiteY399" fmla="*/ 637170 h 3355872"/>
                <a:gd name="connsiteX400" fmla="*/ 1260041 w 2146148"/>
                <a:gd name="connsiteY400" fmla="*/ 662064 h 3355872"/>
                <a:gd name="connsiteX401" fmla="*/ 1253156 w 2146148"/>
                <a:gd name="connsiteY401" fmla="*/ 687488 h 3355872"/>
                <a:gd name="connsiteX402" fmla="*/ 1249978 w 2146148"/>
                <a:gd name="connsiteY402" fmla="*/ 699670 h 3355872"/>
                <a:gd name="connsiteX403" fmla="*/ 1246800 w 2146148"/>
                <a:gd name="connsiteY403" fmla="*/ 712912 h 3355872"/>
                <a:gd name="connsiteX404" fmla="*/ 1244152 w 2146148"/>
                <a:gd name="connsiteY404" fmla="*/ 725622 h 3355872"/>
                <a:gd name="connsiteX405" fmla="*/ 1242033 w 2146148"/>
                <a:gd name="connsiteY405" fmla="*/ 738864 h 3355872"/>
                <a:gd name="connsiteX406" fmla="*/ 1240444 w 2146148"/>
                <a:gd name="connsiteY406" fmla="*/ 752106 h 3355872"/>
                <a:gd name="connsiteX407" fmla="*/ 1238855 w 2146148"/>
                <a:gd name="connsiteY407" fmla="*/ 765876 h 3355872"/>
                <a:gd name="connsiteX408" fmla="*/ 1237796 w 2146148"/>
                <a:gd name="connsiteY408" fmla="*/ 779118 h 3355872"/>
                <a:gd name="connsiteX409" fmla="*/ 1237266 w 2146148"/>
                <a:gd name="connsiteY409" fmla="*/ 792358 h 3355872"/>
                <a:gd name="connsiteX410" fmla="*/ 1236736 w 2146148"/>
                <a:gd name="connsiteY410" fmla="*/ 806130 h 3355872"/>
                <a:gd name="connsiteX411" fmla="*/ 1236207 w 2146148"/>
                <a:gd name="connsiteY411" fmla="*/ 819900 h 3355872"/>
                <a:gd name="connsiteX412" fmla="*/ 1236736 w 2146148"/>
                <a:gd name="connsiteY412" fmla="*/ 833142 h 3355872"/>
                <a:gd name="connsiteX413" fmla="*/ 1237266 w 2146148"/>
                <a:gd name="connsiteY413" fmla="*/ 846912 h 3355872"/>
                <a:gd name="connsiteX414" fmla="*/ 1237796 w 2146148"/>
                <a:gd name="connsiteY414" fmla="*/ 860684 h 3355872"/>
                <a:gd name="connsiteX415" fmla="*/ 1238855 w 2146148"/>
                <a:gd name="connsiteY415" fmla="*/ 873924 h 3355872"/>
                <a:gd name="connsiteX416" fmla="*/ 1240444 w 2146148"/>
                <a:gd name="connsiteY416" fmla="*/ 887696 h 3355872"/>
                <a:gd name="connsiteX417" fmla="*/ 1242033 w 2146148"/>
                <a:gd name="connsiteY417" fmla="*/ 900938 h 3355872"/>
                <a:gd name="connsiteX418" fmla="*/ 1244152 w 2146148"/>
                <a:gd name="connsiteY418" fmla="*/ 913648 h 3355872"/>
                <a:gd name="connsiteX419" fmla="*/ 1246800 w 2146148"/>
                <a:gd name="connsiteY419" fmla="*/ 926360 h 3355872"/>
                <a:gd name="connsiteX420" fmla="*/ 1249978 w 2146148"/>
                <a:gd name="connsiteY420" fmla="*/ 939602 h 3355872"/>
                <a:gd name="connsiteX421" fmla="*/ 1253156 w 2146148"/>
                <a:gd name="connsiteY421" fmla="*/ 952314 h 3355872"/>
                <a:gd name="connsiteX422" fmla="*/ 1260041 w 2146148"/>
                <a:gd name="connsiteY422" fmla="*/ 977208 h 3355872"/>
                <a:gd name="connsiteX423" fmla="*/ 1268516 w 2146148"/>
                <a:gd name="connsiteY423" fmla="*/ 1002100 h 3355872"/>
                <a:gd name="connsiteX424" fmla="*/ 1277520 w 2146148"/>
                <a:gd name="connsiteY424" fmla="*/ 1026464 h 3355872"/>
                <a:gd name="connsiteX425" fmla="*/ 1288642 w 2146148"/>
                <a:gd name="connsiteY425" fmla="*/ 1049240 h 3355872"/>
                <a:gd name="connsiteX426" fmla="*/ 1300295 w 2146148"/>
                <a:gd name="connsiteY426" fmla="*/ 1072544 h 3355872"/>
                <a:gd name="connsiteX427" fmla="*/ 1313006 w 2146148"/>
                <a:gd name="connsiteY427" fmla="*/ 1094790 h 3355872"/>
                <a:gd name="connsiteX428" fmla="*/ 1326777 w 2146148"/>
                <a:gd name="connsiteY428" fmla="*/ 1116506 h 3355872"/>
                <a:gd name="connsiteX429" fmla="*/ 1341607 w 2146148"/>
                <a:gd name="connsiteY429" fmla="*/ 1137162 h 3355872"/>
                <a:gd name="connsiteX430" fmla="*/ 1357497 w 2146148"/>
                <a:gd name="connsiteY430" fmla="*/ 1156760 h 3355872"/>
                <a:gd name="connsiteX431" fmla="*/ 1373916 w 2146148"/>
                <a:gd name="connsiteY431" fmla="*/ 1175826 h 3355872"/>
                <a:gd name="connsiteX432" fmla="*/ 1391395 w 2146148"/>
                <a:gd name="connsiteY432" fmla="*/ 1194894 h 3355872"/>
                <a:gd name="connsiteX433" fmla="*/ 1409933 w 2146148"/>
                <a:gd name="connsiteY433" fmla="*/ 1212372 h 3355872"/>
                <a:gd name="connsiteX434" fmla="*/ 1429000 w 2146148"/>
                <a:gd name="connsiteY434" fmla="*/ 1228792 h 3355872"/>
                <a:gd name="connsiteX435" fmla="*/ 1449656 w 2146148"/>
                <a:gd name="connsiteY435" fmla="*/ 1244680 h 3355872"/>
                <a:gd name="connsiteX436" fmla="*/ 1469783 w 2146148"/>
                <a:gd name="connsiteY436" fmla="*/ 1259512 h 3355872"/>
                <a:gd name="connsiteX437" fmla="*/ 1491499 w 2146148"/>
                <a:gd name="connsiteY437" fmla="*/ 1273282 h 3355872"/>
                <a:gd name="connsiteX438" fmla="*/ 1513744 w 2146148"/>
                <a:gd name="connsiteY438" fmla="*/ 1285994 h 3355872"/>
                <a:gd name="connsiteX439" fmla="*/ 1536519 w 2146148"/>
                <a:gd name="connsiteY439" fmla="*/ 1297646 h 3355872"/>
                <a:gd name="connsiteX440" fmla="*/ 1560354 w 2146148"/>
                <a:gd name="connsiteY440" fmla="*/ 1308240 h 3355872"/>
                <a:gd name="connsiteX441" fmla="*/ 1583658 w 2146148"/>
                <a:gd name="connsiteY441" fmla="*/ 1317772 h 3355872"/>
                <a:gd name="connsiteX442" fmla="*/ 1608552 w 2146148"/>
                <a:gd name="connsiteY442" fmla="*/ 1325718 h 3355872"/>
                <a:gd name="connsiteX443" fmla="*/ 1633975 w 2146148"/>
                <a:gd name="connsiteY443" fmla="*/ 1333132 h 3355872"/>
                <a:gd name="connsiteX444" fmla="*/ 1646157 w 2146148"/>
                <a:gd name="connsiteY444" fmla="*/ 1336310 h 3355872"/>
                <a:gd name="connsiteX445" fmla="*/ 1659398 w 2146148"/>
                <a:gd name="connsiteY445" fmla="*/ 1338960 h 3355872"/>
                <a:gd name="connsiteX446" fmla="*/ 1672640 w 2146148"/>
                <a:gd name="connsiteY446" fmla="*/ 1341608 h 3355872"/>
                <a:gd name="connsiteX447" fmla="*/ 1685881 w 2146148"/>
                <a:gd name="connsiteY447" fmla="*/ 1343726 h 3355872"/>
                <a:gd name="connsiteX448" fmla="*/ 1699122 w 2146148"/>
                <a:gd name="connsiteY448" fmla="*/ 1345314 h 3355872"/>
                <a:gd name="connsiteX449" fmla="*/ 1712364 w 2146148"/>
                <a:gd name="connsiteY449" fmla="*/ 1347434 h 3355872"/>
                <a:gd name="connsiteX450" fmla="*/ 1725605 w 2146148"/>
                <a:gd name="connsiteY450" fmla="*/ 1348492 h 3355872"/>
                <a:gd name="connsiteX451" fmla="*/ 1738846 w 2146148"/>
                <a:gd name="connsiteY451" fmla="*/ 1349552 h 3355872"/>
                <a:gd name="connsiteX452" fmla="*/ 1752617 w 2146148"/>
                <a:gd name="connsiteY452" fmla="*/ 1350082 h 3355872"/>
                <a:gd name="connsiteX453" fmla="*/ 1766388 w 2146148"/>
                <a:gd name="connsiteY453" fmla="*/ 1350082 h 3355872"/>
                <a:gd name="connsiteX454" fmla="*/ 1766388 w 2146148"/>
                <a:gd name="connsiteY454" fmla="*/ 2115428 h 3355872"/>
                <a:gd name="connsiteX455" fmla="*/ 1752617 w 2146148"/>
                <a:gd name="connsiteY455" fmla="*/ 2115958 h 3355872"/>
                <a:gd name="connsiteX456" fmla="*/ 1738846 w 2146148"/>
                <a:gd name="connsiteY456" fmla="*/ 2117018 h 3355872"/>
                <a:gd name="connsiteX457" fmla="*/ 1725605 w 2146148"/>
                <a:gd name="connsiteY457" fmla="*/ 2117546 h 3355872"/>
                <a:gd name="connsiteX458" fmla="*/ 1712364 w 2146148"/>
                <a:gd name="connsiteY458" fmla="*/ 2118606 h 3355872"/>
                <a:gd name="connsiteX459" fmla="*/ 1699122 w 2146148"/>
                <a:gd name="connsiteY459" fmla="*/ 2120196 h 3355872"/>
                <a:gd name="connsiteX460" fmla="*/ 1685881 w 2146148"/>
                <a:gd name="connsiteY460" fmla="*/ 2122314 h 3355872"/>
                <a:gd name="connsiteX461" fmla="*/ 1672640 w 2146148"/>
                <a:gd name="connsiteY461" fmla="*/ 2124432 h 3355872"/>
                <a:gd name="connsiteX462" fmla="*/ 1659398 w 2146148"/>
                <a:gd name="connsiteY462" fmla="*/ 2126550 h 3355872"/>
                <a:gd name="connsiteX463" fmla="*/ 1646157 w 2146148"/>
                <a:gd name="connsiteY463" fmla="*/ 2129200 h 3355872"/>
                <a:gd name="connsiteX464" fmla="*/ 1633975 w 2146148"/>
                <a:gd name="connsiteY464" fmla="*/ 2132906 h 3355872"/>
                <a:gd name="connsiteX465" fmla="*/ 1608552 w 2146148"/>
                <a:gd name="connsiteY465" fmla="*/ 2139792 h 3355872"/>
                <a:gd name="connsiteX466" fmla="*/ 1583658 w 2146148"/>
                <a:gd name="connsiteY466" fmla="*/ 2148266 h 3355872"/>
                <a:gd name="connsiteX467" fmla="*/ 1560354 w 2146148"/>
                <a:gd name="connsiteY467" fmla="*/ 2157270 h 3355872"/>
                <a:gd name="connsiteX468" fmla="*/ 1536519 w 2146148"/>
                <a:gd name="connsiteY468" fmla="*/ 2168394 h 3355872"/>
                <a:gd name="connsiteX469" fmla="*/ 1513744 w 2146148"/>
                <a:gd name="connsiteY469" fmla="*/ 2180046 h 3355872"/>
                <a:gd name="connsiteX470" fmla="*/ 1491499 w 2146148"/>
                <a:gd name="connsiteY470" fmla="*/ 2192228 h 3355872"/>
                <a:gd name="connsiteX471" fmla="*/ 1469783 w 2146148"/>
                <a:gd name="connsiteY471" fmla="*/ 2206528 h 3355872"/>
                <a:gd name="connsiteX472" fmla="*/ 1449656 w 2146148"/>
                <a:gd name="connsiteY472" fmla="*/ 2220828 h 3355872"/>
                <a:gd name="connsiteX473" fmla="*/ 1429000 w 2146148"/>
                <a:gd name="connsiteY473" fmla="*/ 2236718 h 3355872"/>
                <a:gd name="connsiteX474" fmla="*/ 1409933 w 2146148"/>
                <a:gd name="connsiteY474" fmla="*/ 2253668 h 3355872"/>
                <a:gd name="connsiteX475" fmla="*/ 1391395 w 2146148"/>
                <a:gd name="connsiteY475" fmla="*/ 2271676 h 3355872"/>
                <a:gd name="connsiteX476" fmla="*/ 1373916 w 2146148"/>
                <a:gd name="connsiteY476" fmla="*/ 2289684 h 3355872"/>
                <a:gd name="connsiteX477" fmla="*/ 1357497 w 2146148"/>
                <a:gd name="connsiteY477" fmla="*/ 2308750 h 3355872"/>
                <a:gd name="connsiteX478" fmla="*/ 1341607 w 2146148"/>
                <a:gd name="connsiteY478" fmla="*/ 2328878 h 3355872"/>
                <a:gd name="connsiteX479" fmla="*/ 1326777 w 2146148"/>
                <a:gd name="connsiteY479" fmla="*/ 2350064 h 3355872"/>
                <a:gd name="connsiteX480" fmla="*/ 1313006 w 2146148"/>
                <a:gd name="connsiteY480" fmla="*/ 2371250 h 3355872"/>
                <a:gd name="connsiteX481" fmla="*/ 1300295 w 2146148"/>
                <a:gd name="connsiteY481" fmla="*/ 2392966 h 3355872"/>
                <a:gd name="connsiteX482" fmla="*/ 1288642 w 2146148"/>
                <a:gd name="connsiteY482" fmla="*/ 2416270 h 3355872"/>
                <a:gd name="connsiteX483" fmla="*/ 1277520 w 2146148"/>
                <a:gd name="connsiteY483" fmla="*/ 2439574 h 3355872"/>
                <a:gd name="connsiteX484" fmla="*/ 1268516 w 2146148"/>
                <a:gd name="connsiteY484" fmla="*/ 2463938 h 3355872"/>
                <a:gd name="connsiteX485" fmla="*/ 1260041 w 2146148"/>
                <a:gd name="connsiteY485" fmla="*/ 2488302 h 3355872"/>
                <a:gd name="connsiteX486" fmla="*/ 1253156 w 2146148"/>
                <a:gd name="connsiteY486" fmla="*/ 2513196 h 3355872"/>
                <a:gd name="connsiteX487" fmla="*/ 1249978 w 2146148"/>
                <a:gd name="connsiteY487" fmla="*/ 2526438 h 3355872"/>
                <a:gd name="connsiteX488" fmla="*/ 1246800 w 2146148"/>
                <a:gd name="connsiteY488" fmla="*/ 2539150 h 3355872"/>
                <a:gd name="connsiteX489" fmla="*/ 1244152 w 2146148"/>
                <a:gd name="connsiteY489" fmla="*/ 2552390 h 3355872"/>
                <a:gd name="connsiteX490" fmla="*/ 1242033 w 2146148"/>
                <a:gd name="connsiteY490" fmla="*/ 2565632 h 3355872"/>
                <a:gd name="connsiteX491" fmla="*/ 1240444 w 2146148"/>
                <a:gd name="connsiteY491" fmla="*/ 2578874 h 3355872"/>
                <a:gd name="connsiteX492" fmla="*/ 1238855 w 2146148"/>
                <a:gd name="connsiteY492" fmla="*/ 2591584 h 3355872"/>
                <a:gd name="connsiteX493" fmla="*/ 1237796 w 2146148"/>
                <a:gd name="connsiteY493" fmla="*/ 2604826 h 3355872"/>
                <a:gd name="connsiteX494" fmla="*/ 1237266 w 2146148"/>
                <a:gd name="connsiteY494" fmla="*/ 2618598 h 3355872"/>
                <a:gd name="connsiteX495" fmla="*/ 1236736 w 2146148"/>
                <a:gd name="connsiteY495" fmla="*/ 2632368 h 3355872"/>
                <a:gd name="connsiteX496" fmla="*/ 1236207 w 2146148"/>
                <a:gd name="connsiteY496" fmla="*/ 2646140 h 3355872"/>
                <a:gd name="connsiteX497" fmla="*/ 1236736 w 2146148"/>
                <a:gd name="connsiteY497" fmla="*/ 2659910 h 3355872"/>
                <a:gd name="connsiteX498" fmla="*/ 1237266 w 2146148"/>
                <a:gd name="connsiteY498" fmla="*/ 2673152 h 3355872"/>
                <a:gd name="connsiteX499" fmla="*/ 1237796 w 2146148"/>
                <a:gd name="connsiteY499" fmla="*/ 2686922 h 3355872"/>
                <a:gd name="connsiteX500" fmla="*/ 1238855 w 2146148"/>
                <a:gd name="connsiteY500" fmla="*/ 2699634 h 3355872"/>
                <a:gd name="connsiteX501" fmla="*/ 1240444 w 2146148"/>
                <a:gd name="connsiteY501" fmla="*/ 2713404 h 3355872"/>
                <a:gd name="connsiteX502" fmla="*/ 1242033 w 2146148"/>
                <a:gd name="connsiteY502" fmla="*/ 2726646 h 3355872"/>
                <a:gd name="connsiteX503" fmla="*/ 1244152 w 2146148"/>
                <a:gd name="connsiteY503" fmla="*/ 2739358 h 3355872"/>
                <a:gd name="connsiteX504" fmla="*/ 1246800 w 2146148"/>
                <a:gd name="connsiteY504" fmla="*/ 2752598 h 3355872"/>
                <a:gd name="connsiteX505" fmla="*/ 1253156 w 2146148"/>
                <a:gd name="connsiteY505" fmla="*/ 2778022 h 3355872"/>
                <a:gd name="connsiteX506" fmla="*/ 1260041 w 2146148"/>
                <a:gd name="connsiteY506" fmla="*/ 2802916 h 3355872"/>
                <a:gd name="connsiteX507" fmla="*/ 1268516 w 2146148"/>
                <a:gd name="connsiteY507" fmla="*/ 2827810 h 3355872"/>
                <a:gd name="connsiteX508" fmla="*/ 1277520 w 2146148"/>
                <a:gd name="connsiteY508" fmla="*/ 2851644 h 3355872"/>
                <a:gd name="connsiteX509" fmla="*/ 1288113 w 2146148"/>
                <a:gd name="connsiteY509" fmla="*/ 2875478 h 3355872"/>
                <a:gd name="connsiteX510" fmla="*/ 1299765 w 2146148"/>
                <a:gd name="connsiteY510" fmla="*/ 2897724 h 3355872"/>
                <a:gd name="connsiteX511" fmla="*/ 1312477 w 2146148"/>
                <a:gd name="connsiteY511" fmla="*/ 2919968 h 3355872"/>
                <a:gd name="connsiteX512" fmla="*/ 1325718 w 2146148"/>
                <a:gd name="connsiteY512" fmla="*/ 2941684 h 3355872"/>
                <a:gd name="connsiteX513" fmla="*/ 1340548 w 2146148"/>
                <a:gd name="connsiteY513" fmla="*/ 2961812 h 3355872"/>
                <a:gd name="connsiteX514" fmla="*/ 1356967 w 2146148"/>
                <a:gd name="connsiteY514" fmla="*/ 2982468 h 3355872"/>
                <a:gd name="connsiteX515" fmla="*/ 1373387 w 2146148"/>
                <a:gd name="connsiteY515" fmla="*/ 3001536 h 3355872"/>
                <a:gd name="connsiteX516" fmla="*/ 1390865 w 2146148"/>
                <a:gd name="connsiteY516" fmla="*/ 3019544 h 3355872"/>
                <a:gd name="connsiteX517" fmla="*/ 1408873 w 2146148"/>
                <a:gd name="connsiteY517" fmla="*/ 3037022 h 3355872"/>
                <a:gd name="connsiteX518" fmla="*/ 1427941 w 2146148"/>
                <a:gd name="connsiteY518" fmla="*/ 3053970 h 3355872"/>
                <a:gd name="connsiteX519" fmla="*/ 1447538 w 2146148"/>
                <a:gd name="connsiteY519" fmla="*/ 3069330 h 3355872"/>
                <a:gd name="connsiteX520" fmla="*/ 1468724 w 2146148"/>
                <a:gd name="connsiteY520" fmla="*/ 3084160 h 3355872"/>
                <a:gd name="connsiteX521" fmla="*/ 1489910 w 2146148"/>
                <a:gd name="connsiteY521" fmla="*/ 3097932 h 3355872"/>
                <a:gd name="connsiteX522" fmla="*/ 1512155 w 2146148"/>
                <a:gd name="connsiteY522" fmla="*/ 3111172 h 3355872"/>
                <a:gd name="connsiteX523" fmla="*/ 1534930 w 2146148"/>
                <a:gd name="connsiteY523" fmla="*/ 3122826 h 3355872"/>
                <a:gd name="connsiteX524" fmla="*/ 1558235 w 2146148"/>
                <a:gd name="connsiteY524" fmla="*/ 3133948 h 3355872"/>
                <a:gd name="connsiteX525" fmla="*/ 1582069 w 2146148"/>
                <a:gd name="connsiteY525" fmla="*/ 3142952 h 3355872"/>
                <a:gd name="connsiteX526" fmla="*/ 1606963 w 2146148"/>
                <a:gd name="connsiteY526" fmla="*/ 3151426 h 3355872"/>
                <a:gd name="connsiteX527" fmla="*/ 1631327 w 2146148"/>
                <a:gd name="connsiteY527" fmla="*/ 3158312 h 3355872"/>
                <a:gd name="connsiteX528" fmla="*/ 1657280 w 2146148"/>
                <a:gd name="connsiteY528" fmla="*/ 3164668 h 3355872"/>
                <a:gd name="connsiteX529" fmla="*/ 1670521 w 2146148"/>
                <a:gd name="connsiteY529" fmla="*/ 3167316 h 3355872"/>
                <a:gd name="connsiteX530" fmla="*/ 1683233 w 2146148"/>
                <a:gd name="connsiteY530" fmla="*/ 3169434 h 3355872"/>
                <a:gd name="connsiteX531" fmla="*/ 1696474 w 2146148"/>
                <a:gd name="connsiteY531" fmla="*/ 3171554 h 3355872"/>
                <a:gd name="connsiteX532" fmla="*/ 1709715 w 2146148"/>
                <a:gd name="connsiteY532" fmla="*/ 3172612 h 3355872"/>
                <a:gd name="connsiteX533" fmla="*/ 1722957 w 2146148"/>
                <a:gd name="connsiteY533" fmla="*/ 3174202 h 3355872"/>
                <a:gd name="connsiteX534" fmla="*/ 1736198 w 2146148"/>
                <a:gd name="connsiteY534" fmla="*/ 3174732 h 3355872"/>
                <a:gd name="connsiteX535" fmla="*/ 1749969 w 2146148"/>
                <a:gd name="connsiteY535" fmla="*/ 3175260 h 3355872"/>
                <a:gd name="connsiteX536" fmla="*/ 1763740 w 2146148"/>
                <a:gd name="connsiteY536" fmla="*/ 3175790 h 3355872"/>
                <a:gd name="connsiteX537" fmla="*/ 1762151 w 2146148"/>
                <a:gd name="connsiteY537" fmla="*/ 3185324 h 3355872"/>
                <a:gd name="connsiteX538" fmla="*/ 1760562 w 2146148"/>
                <a:gd name="connsiteY538" fmla="*/ 3194858 h 3355872"/>
                <a:gd name="connsiteX539" fmla="*/ 1758443 w 2146148"/>
                <a:gd name="connsiteY539" fmla="*/ 3203862 h 3355872"/>
                <a:gd name="connsiteX540" fmla="*/ 1755795 w 2146148"/>
                <a:gd name="connsiteY540" fmla="*/ 3212866 h 3355872"/>
                <a:gd name="connsiteX541" fmla="*/ 1752087 w 2146148"/>
                <a:gd name="connsiteY541" fmla="*/ 3221340 h 3355872"/>
                <a:gd name="connsiteX542" fmla="*/ 1748910 w 2146148"/>
                <a:gd name="connsiteY542" fmla="*/ 3230344 h 3355872"/>
                <a:gd name="connsiteX543" fmla="*/ 1745202 w 2146148"/>
                <a:gd name="connsiteY543" fmla="*/ 3238290 h 3355872"/>
                <a:gd name="connsiteX544" fmla="*/ 1741494 w 2146148"/>
                <a:gd name="connsiteY544" fmla="*/ 3246764 h 3355872"/>
                <a:gd name="connsiteX545" fmla="*/ 1736198 w 2146148"/>
                <a:gd name="connsiteY545" fmla="*/ 3254708 h 3355872"/>
                <a:gd name="connsiteX546" fmla="*/ 1731961 w 2146148"/>
                <a:gd name="connsiteY546" fmla="*/ 3262654 h 3355872"/>
                <a:gd name="connsiteX547" fmla="*/ 1726664 w 2146148"/>
                <a:gd name="connsiteY547" fmla="*/ 3270068 h 3355872"/>
                <a:gd name="connsiteX548" fmla="*/ 1720838 w 2146148"/>
                <a:gd name="connsiteY548" fmla="*/ 3277484 h 3355872"/>
                <a:gd name="connsiteX549" fmla="*/ 1715542 w 2146148"/>
                <a:gd name="connsiteY549" fmla="*/ 3284370 h 3355872"/>
                <a:gd name="connsiteX550" fmla="*/ 1709715 w 2146148"/>
                <a:gd name="connsiteY550" fmla="*/ 3291254 h 3355872"/>
                <a:gd name="connsiteX551" fmla="*/ 1702830 w 2146148"/>
                <a:gd name="connsiteY551" fmla="*/ 3297610 h 3355872"/>
                <a:gd name="connsiteX552" fmla="*/ 1696474 w 2146148"/>
                <a:gd name="connsiteY552" fmla="*/ 3303966 h 3355872"/>
                <a:gd name="connsiteX553" fmla="*/ 1689059 w 2146148"/>
                <a:gd name="connsiteY553" fmla="*/ 3309792 h 3355872"/>
                <a:gd name="connsiteX554" fmla="*/ 1682173 w 2146148"/>
                <a:gd name="connsiteY554" fmla="*/ 3315088 h 3355872"/>
                <a:gd name="connsiteX555" fmla="*/ 1674758 w 2146148"/>
                <a:gd name="connsiteY555" fmla="*/ 3320916 h 3355872"/>
                <a:gd name="connsiteX556" fmla="*/ 1667343 w 2146148"/>
                <a:gd name="connsiteY556" fmla="*/ 3325682 h 3355872"/>
                <a:gd name="connsiteX557" fmla="*/ 1658869 w 2146148"/>
                <a:gd name="connsiteY557" fmla="*/ 3329920 h 3355872"/>
                <a:gd name="connsiteX558" fmla="*/ 1650924 w 2146148"/>
                <a:gd name="connsiteY558" fmla="*/ 3334686 h 3355872"/>
                <a:gd name="connsiteX559" fmla="*/ 1642450 w 2146148"/>
                <a:gd name="connsiteY559" fmla="*/ 3338394 h 3355872"/>
                <a:gd name="connsiteX560" fmla="*/ 1634505 w 2146148"/>
                <a:gd name="connsiteY560" fmla="*/ 3342102 h 3355872"/>
                <a:gd name="connsiteX561" fmla="*/ 1625501 w 2146148"/>
                <a:gd name="connsiteY561" fmla="*/ 3345278 h 3355872"/>
                <a:gd name="connsiteX562" fmla="*/ 1616497 w 2146148"/>
                <a:gd name="connsiteY562" fmla="*/ 3348456 h 3355872"/>
                <a:gd name="connsiteX563" fmla="*/ 1607493 w 2146148"/>
                <a:gd name="connsiteY563" fmla="*/ 3350576 h 3355872"/>
                <a:gd name="connsiteX564" fmla="*/ 1597959 w 2146148"/>
                <a:gd name="connsiteY564" fmla="*/ 3352694 h 3355872"/>
                <a:gd name="connsiteX565" fmla="*/ 1588955 w 2146148"/>
                <a:gd name="connsiteY565" fmla="*/ 3353754 h 3355872"/>
                <a:gd name="connsiteX566" fmla="*/ 1579421 w 2146148"/>
                <a:gd name="connsiteY566" fmla="*/ 3354812 h 3355872"/>
                <a:gd name="connsiteX567" fmla="*/ 1569358 w 2146148"/>
                <a:gd name="connsiteY567" fmla="*/ 3355872 h 3355872"/>
                <a:gd name="connsiteX568" fmla="*/ 1559824 w 2146148"/>
                <a:gd name="connsiteY568" fmla="*/ 3355872 h 3355872"/>
                <a:gd name="connsiteX569" fmla="*/ 415247 w 2146148"/>
                <a:gd name="connsiteY569" fmla="*/ 3355872 h 3355872"/>
                <a:gd name="connsiteX570" fmla="*/ 404124 w 2146148"/>
                <a:gd name="connsiteY570" fmla="*/ 3355872 h 3355872"/>
                <a:gd name="connsiteX571" fmla="*/ 394061 w 2146148"/>
                <a:gd name="connsiteY571" fmla="*/ 3354812 h 3355872"/>
                <a:gd name="connsiteX572" fmla="*/ 383468 w 2146148"/>
                <a:gd name="connsiteY572" fmla="*/ 3353754 h 3355872"/>
                <a:gd name="connsiteX573" fmla="*/ 373404 w 2146148"/>
                <a:gd name="connsiteY573" fmla="*/ 3351634 h 3355872"/>
                <a:gd name="connsiteX574" fmla="*/ 363870 w 2146148"/>
                <a:gd name="connsiteY574" fmla="*/ 3349516 h 3355872"/>
                <a:gd name="connsiteX575" fmla="*/ 353807 w 2146148"/>
                <a:gd name="connsiteY575" fmla="*/ 3346338 h 3355872"/>
                <a:gd name="connsiteX576" fmla="*/ 343744 w 2146148"/>
                <a:gd name="connsiteY576" fmla="*/ 3343160 h 3355872"/>
                <a:gd name="connsiteX577" fmla="*/ 334740 w 2146148"/>
                <a:gd name="connsiteY577" fmla="*/ 3339452 h 3355872"/>
                <a:gd name="connsiteX578" fmla="*/ 325736 w 2146148"/>
                <a:gd name="connsiteY578" fmla="*/ 3335746 h 3355872"/>
                <a:gd name="connsiteX579" fmla="*/ 316732 w 2146148"/>
                <a:gd name="connsiteY579" fmla="*/ 3330978 h 3355872"/>
                <a:gd name="connsiteX580" fmla="*/ 308257 w 2146148"/>
                <a:gd name="connsiteY580" fmla="*/ 3326212 h 3355872"/>
                <a:gd name="connsiteX581" fmla="*/ 299783 w 2146148"/>
                <a:gd name="connsiteY581" fmla="*/ 3320916 h 3355872"/>
                <a:gd name="connsiteX582" fmla="*/ 291308 w 2146148"/>
                <a:gd name="connsiteY582" fmla="*/ 3314560 h 3355872"/>
                <a:gd name="connsiteX583" fmla="*/ 283893 w 2146148"/>
                <a:gd name="connsiteY583" fmla="*/ 3308734 h 3355872"/>
                <a:gd name="connsiteX584" fmla="*/ 276478 w 2146148"/>
                <a:gd name="connsiteY584" fmla="*/ 3302378 h 3355872"/>
                <a:gd name="connsiteX585" fmla="*/ 269593 w 2146148"/>
                <a:gd name="connsiteY585" fmla="*/ 3295492 h 3355872"/>
                <a:gd name="connsiteX586" fmla="*/ 262177 w 2146148"/>
                <a:gd name="connsiteY586" fmla="*/ 3288606 h 3355872"/>
                <a:gd name="connsiteX587" fmla="*/ 255822 w 2146148"/>
                <a:gd name="connsiteY587" fmla="*/ 3280662 h 3355872"/>
                <a:gd name="connsiteX588" fmla="*/ 249466 w 2146148"/>
                <a:gd name="connsiteY588" fmla="*/ 3273246 h 3355872"/>
                <a:gd name="connsiteX589" fmla="*/ 244169 w 2146148"/>
                <a:gd name="connsiteY589" fmla="*/ 3264772 h 3355872"/>
                <a:gd name="connsiteX590" fmla="*/ 238873 w 2146148"/>
                <a:gd name="connsiteY590" fmla="*/ 3256828 h 3355872"/>
                <a:gd name="connsiteX591" fmla="*/ 233576 w 2146148"/>
                <a:gd name="connsiteY591" fmla="*/ 3247824 h 3355872"/>
                <a:gd name="connsiteX592" fmla="*/ 228809 w 2146148"/>
                <a:gd name="connsiteY592" fmla="*/ 3238820 h 3355872"/>
                <a:gd name="connsiteX593" fmla="*/ 225102 w 2146148"/>
                <a:gd name="connsiteY593" fmla="*/ 3229814 h 3355872"/>
                <a:gd name="connsiteX594" fmla="*/ 220865 w 2146148"/>
                <a:gd name="connsiteY594" fmla="*/ 3220282 h 3355872"/>
                <a:gd name="connsiteX595" fmla="*/ 217687 w 2146148"/>
                <a:gd name="connsiteY595" fmla="*/ 3211278 h 3355872"/>
                <a:gd name="connsiteX596" fmla="*/ 215038 w 2146148"/>
                <a:gd name="connsiteY596" fmla="*/ 3201214 h 3355872"/>
                <a:gd name="connsiteX597" fmla="*/ 212920 w 2146148"/>
                <a:gd name="connsiteY597" fmla="*/ 3191150 h 3355872"/>
                <a:gd name="connsiteX598" fmla="*/ 211331 w 2146148"/>
                <a:gd name="connsiteY598" fmla="*/ 3181088 h 3355872"/>
                <a:gd name="connsiteX599" fmla="*/ 209742 w 2146148"/>
                <a:gd name="connsiteY599" fmla="*/ 3170494 h 3355872"/>
                <a:gd name="connsiteX600" fmla="*/ 209212 w 2146148"/>
                <a:gd name="connsiteY600" fmla="*/ 3159900 h 3355872"/>
                <a:gd name="connsiteX601" fmla="*/ 208683 w 2146148"/>
                <a:gd name="connsiteY601" fmla="*/ 3149838 h 3355872"/>
                <a:gd name="connsiteX602" fmla="*/ 208683 w 2146148"/>
                <a:gd name="connsiteY602" fmla="*/ 1969774 h 3355872"/>
                <a:gd name="connsiteX603" fmla="*/ 204445 w 2146148"/>
                <a:gd name="connsiteY603" fmla="*/ 1970304 h 3355872"/>
                <a:gd name="connsiteX604" fmla="*/ 194382 w 2146148"/>
                <a:gd name="connsiteY604" fmla="*/ 1969774 h 3355872"/>
                <a:gd name="connsiteX605" fmla="*/ 183789 w 2146148"/>
                <a:gd name="connsiteY605" fmla="*/ 1969244 h 3355872"/>
                <a:gd name="connsiteX606" fmla="*/ 173196 w 2146148"/>
                <a:gd name="connsiteY606" fmla="*/ 1967656 h 3355872"/>
                <a:gd name="connsiteX607" fmla="*/ 163662 w 2146148"/>
                <a:gd name="connsiteY607" fmla="*/ 1966066 h 3355872"/>
                <a:gd name="connsiteX608" fmla="*/ 153599 w 2146148"/>
                <a:gd name="connsiteY608" fmla="*/ 1963948 h 3355872"/>
                <a:gd name="connsiteX609" fmla="*/ 143535 w 2146148"/>
                <a:gd name="connsiteY609" fmla="*/ 1960770 h 3355872"/>
                <a:gd name="connsiteX610" fmla="*/ 134531 w 2146148"/>
                <a:gd name="connsiteY610" fmla="*/ 1957592 h 3355872"/>
                <a:gd name="connsiteX611" fmla="*/ 124998 w 2146148"/>
                <a:gd name="connsiteY611" fmla="*/ 1953884 h 3355872"/>
                <a:gd name="connsiteX612" fmla="*/ 115994 w 2146148"/>
                <a:gd name="connsiteY612" fmla="*/ 1950176 h 3355872"/>
                <a:gd name="connsiteX613" fmla="*/ 106989 w 2146148"/>
                <a:gd name="connsiteY613" fmla="*/ 1945410 h 3355872"/>
                <a:gd name="connsiteX614" fmla="*/ 98515 w 2146148"/>
                <a:gd name="connsiteY614" fmla="*/ 1940644 h 3355872"/>
                <a:gd name="connsiteX615" fmla="*/ 90570 w 2146148"/>
                <a:gd name="connsiteY615" fmla="*/ 1935346 h 3355872"/>
                <a:gd name="connsiteX616" fmla="*/ 82096 w 2146148"/>
                <a:gd name="connsiteY616" fmla="*/ 1929520 h 3355872"/>
                <a:gd name="connsiteX617" fmla="*/ 74681 w 2146148"/>
                <a:gd name="connsiteY617" fmla="*/ 1923694 h 3355872"/>
                <a:gd name="connsiteX618" fmla="*/ 66736 w 2146148"/>
                <a:gd name="connsiteY618" fmla="*/ 1917338 h 3355872"/>
                <a:gd name="connsiteX619" fmla="*/ 59851 w 2146148"/>
                <a:gd name="connsiteY619" fmla="*/ 1910452 h 3355872"/>
                <a:gd name="connsiteX620" fmla="*/ 52965 w 2146148"/>
                <a:gd name="connsiteY620" fmla="*/ 1903568 h 3355872"/>
                <a:gd name="connsiteX621" fmla="*/ 46609 w 2146148"/>
                <a:gd name="connsiteY621" fmla="*/ 1895622 h 3355872"/>
                <a:gd name="connsiteX622" fmla="*/ 40783 w 2146148"/>
                <a:gd name="connsiteY622" fmla="*/ 1888208 h 3355872"/>
                <a:gd name="connsiteX623" fmla="*/ 34957 w 2146148"/>
                <a:gd name="connsiteY623" fmla="*/ 1879734 h 3355872"/>
                <a:gd name="connsiteX624" fmla="*/ 29660 w 2146148"/>
                <a:gd name="connsiteY624" fmla="*/ 1871788 h 3355872"/>
                <a:gd name="connsiteX625" fmla="*/ 24893 w 2146148"/>
                <a:gd name="connsiteY625" fmla="*/ 1863314 h 3355872"/>
                <a:gd name="connsiteX626" fmla="*/ 20127 w 2146148"/>
                <a:gd name="connsiteY626" fmla="*/ 1854310 h 3355872"/>
                <a:gd name="connsiteX627" fmla="*/ 16419 w 2146148"/>
                <a:gd name="connsiteY627" fmla="*/ 1845306 h 3355872"/>
                <a:gd name="connsiteX628" fmla="*/ 12712 w 2146148"/>
                <a:gd name="connsiteY628" fmla="*/ 1835772 h 3355872"/>
                <a:gd name="connsiteX629" fmla="*/ 9534 w 2146148"/>
                <a:gd name="connsiteY629" fmla="*/ 1826768 h 3355872"/>
                <a:gd name="connsiteX630" fmla="*/ 6356 w 2146148"/>
                <a:gd name="connsiteY630" fmla="*/ 1816704 h 3355872"/>
                <a:gd name="connsiteX631" fmla="*/ 4237 w 2146148"/>
                <a:gd name="connsiteY631" fmla="*/ 1806642 h 3355872"/>
                <a:gd name="connsiteX632" fmla="*/ 2648 w 2146148"/>
                <a:gd name="connsiteY632" fmla="*/ 1797108 h 3355872"/>
                <a:gd name="connsiteX633" fmla="*/ 1059 w 2146148"/>
                <a:gd name="connsiteY633" fmla="*/ 1786514 h 3355872"/>
                <a:gd name="connsiteX634" fmla="*/ 530 w 2146148"/>
                <a:gd name="connsiteY634" fmla="*/ 1775922 h 335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2146148" h="3355872">
                  <a:moveTo>
                    <a:pt x="1386628" y="839498"/>
                  </a:moveTo>
                  <a:lnTo>
                    <a:pt x="1386628" y="819900"/>
                  </a:lnTo>
                  <a:lnTo>
                    <a:pt x="1386628" y="800304"/>
                  </a:lnTo>
                  <a:lnTo>
                    <a:pt x="1388747" y="781236"/>
                  </a:lnTo>
                  <a:lnTo>
                    <a:pt x="1391395" y="761640"/>
                  </a:lnTo>
                  <a:lnTo>
                    <a:pt x="1394573" y="743102"/>
                  </a:lnTo>
                  <a:lnTo>
                    <a:pt x="1398280" y="725094"/>
                  </a:lnTo>
                  <a:lnTo>
                    <a:pt x="1404107" y="707086"/>
                  </a:lnTo>
                  <a:lnTo>
                    <a:pt x="1409933" y="689606"/>
                  </a:lnTo>
                  <a:lnTo>
                    <a:pt x="1416289" y="672128"/>
                  </a:lnTo>
                  <a:lnTo>
                    <a:pt x="1424233" y="655180"/>
                  </a:lnTo>
                  <a:lnTo>
                    <a:pt x="1432178" y="639290"/>
                  </a:lnTo>
                  <a:lnTo>
                    <a:pt x="1441712" y="622870"/>
                  </a:lnTo>
                  <a:lnTo>
                    <a:pt x="1451775" y="607510"/>
                  </a:lnTo>
                  <a:lnTo>
                    <a:pt x="1461839" y="592150"/>
                  </a:lnTo>
                  <a:lnTo>
                    <a:pt x="1473491" y="578380"/>
                  </a:lnTo>
                  <a:lnTo>
                    <a:pt x="1485143" y="564610"/>
                  </a:lnTo>
                  <a:lnTo>
                    <a:pt x="1497855" y="551368"/>
                  </a:lnTo>
                  <a:lnTo>
                    <a:pt x="1511096" y="538656"/>
                  </a:lnTo>
                  <a:lnTo>
                    <a:pt x="1524337" y="527004"/>
                  </a:lnTo>
                  <a:lnTo>
                    <a:pt x="1539168" y="515352"/>
                  </a:lnTo>
                  <a:lnTo>
                    <a:pt x="1553998" y="505288"/>
                  </a:lnTo>
                  <a:lnTo>
                    <a:pt x="1569358" y="495224"/>
                  </a:lnTo>
                  <a:lnTo>
                    <a:pt x="1585247" y="486220"/>
                  </a:lnTo>
                  <a:lnTo>
                    <a:pt x="1601667" y="477746"/>
                  </a:lnTo>
                  <a:lnTo>
                    <a:pt x="1618615" y="470332"/>
                  </a:lnTo>
                  <a:lnTo>
                    <a:pt x="1636094" y="462916"/>
                  </a:lnTo>
                  <a:lnTo>
                    <a:pt x="1653572" y="457620"/>
                  </a:lnTo>
                  <a:lnTo>
                    <a:pt x="1671580" y="451794"/>
                  </a:lnTo>
                  <a:lnTo>
                    <a:pt x="1689589" y="448086"/>
                  </a:lnTo>
                  <a:lnTo>
                    <a:pt x="1708126" y="444378"/>
                  </a:lnTo>
                  <a:lnTo>
                    <a:pt x="1727724" y="442260"/>
                  </a:lnTo>
                  <a:lnTo>
                    <a:pt x="1746791" y="440670"/>
                  </a:lnTo>
                  <a:lnTo>
                    <a:pt x="1766388" y="440140"/>
                  </a:lnTo>
                  <a:lnTo>
                    <a:pt x="1785456" y="440670"/>
                  </a:lnTo>
                  <a:lnTo>
                    <a:pt x="1805053" y="442260"/>
                  </a:lnTo>
                  <a:lnTo>
                    <a:pt x="1824120" y="444378"/>
                  </a:lnTo>
                  <a:lnTo>
                    <a:pt x="1842658" y="448086"/>
                  </a:lnTo>
                  <a:lnTo>
                    <a:pt x="1861196" y="451794"/>
                  </a:lnTo>
                  <a:lnTo>
                    <a:pt x="1879204" y="457620"/>
                  </a:lnTo>
                  <a:lnTo>
                    <a:pt x="1897212" y="462916"/>
                  </a:lnTo>
                  <a:lnTo>
                    <a:pt x="1914161" y="470332"/>
                  </a:lnTo>
                  <a:lnTo>
                    <a:pt x="1931110" y="477746"/>
                  </a:lnTo>
                  <a:lnTo>
                    <a:pt x="1947529" y="486220"/>
                  </a:lnTo>
                  <a:lnTo>
                    <a:pt x="1963418" y="495224"/>
                  </a:lnTo>
                  <a:lnTo>
                    <a:pt x="1978778" y="505288"/>
                  </a:lnTo>
                  <a:lnTo>
                    <a:pt x="1993609" y="515352"/>
                  </a:lnTo>
                  <a:lnTo>
                    <a:pt x="2007909" y="527004"/>
                  </a:lnTo>
                  <a:lnTo>
                    <a:pt x="2021680" y="538656"/>
                  </a:lnTo>
                  <a:lnTo>
                    <a:pt x="2034921" y="551368"/>
                  </a:lnTo>
                  <a:lnTo>
                    <a:pt x="2047633" y="564610"/>
                  </a:lnTo>
                  <a:lnTo>
                    <a:pt x="2059285" y="578380"/>
                  </a:lnTo>
                  <a:lnTo>
                    <a:pt x="2070408" y="592150"/>
                  </a:lnTo>
                  <a:lnTo>
                    <a:pt x="2081531" y="607510"/>
                  </a:lnTo>
                  <a:lnTo>
                    <a:pt x="2091064" y="622870"/>
                  </a:lnTo>
                  <a:lnTo>
                    <a:pt x="2100068" y="639290"/>
                  </a:lnTo>
                  <a:lnTo>
                    <a:pt x="2109073" y="655180"/>
                  </a:lnTo>
                  <a:lnTo>
                    <a:pt x="2115958" y="672128"/>
                  </a:lnTo>
                  <a:lnTo>
                    <a:pt x="2122843" y="689606"/>
                  </a:lnTo>
                  <a:lnTo>
                    <a:pt x="2129199" y="707086"/>
                  </a:lnTo>
                  <a:lnTo>
                    <a:pt x="2133966" y="725094"/>
                  </a:lnTo>
                  <a:lnTo>
                    <a:pt x="2138203" y="743102"/>
                  </a:lnTo>
                  <a:lnTo>
                    <a:pt x="2141911" y="761640"/>
                  </a:lnTo>
                  <a:lnTo>
                    <a:pt x="2144030" y="781236"/>
                  </a:lnTo>
                  <a:lnTo>
                    <a:pt x="2145619" y="800304"/>
                  </a:lnTo>
                  <a:lnTo>
                    <a:pt x="2146148" y="819900"/>
                  </a:lnTo>
                  <a:lnTo>
                    <a:pt x="2145619" y="839498"/>
                  </a:lnTo>
                  <a:lnTo>
                    <a:pt x="2144030" y="858566"/>
                  </a:lnTo>
                  <a:lnTo>
                    <a:pt x="2141911" y="877632"/>
                  </a:lnTo>
                  <a:lnTo>
                    <a:pt x="2138203" y="896170"/>
                  </a:lnTo>
                  <a:lnTo>
                    <a:pt x="2133966" y="914708"/>
                  </a:lnTo>
                  <a:lnTo>
                    <a:pt x="2129199" y="932716"/>
                  </a:lnTo>
                  <a:lnTo>
                    <a:pt x="2122843" y="950724"/>
                  </a:lnTo>
                  <a:lnTo>
                    <a:pt x="2115958" y="967674"/>
                  </a:lnTo>
                  <a:lnTo>
                    <a:pt x="2109073" y="984622"/>
                  </a:lnTo>
                  <a:lnTo>
                    <a:pt x="2100068" y="1000512"/>
                  </a:lnTo>
                  <a:lnTo>
                    <a:pt x="2091064" y="1016402"/>
                  </a:lnTo>
                  <a:lnTo>
                    <a:pt x="2081531" y="1031762"/>
                  </a:lnTo>
                  <a:lnTo>
                    <a:pt x="2070408" y="1047122"/>
                  </a:lnTo>
                  <a:lnTo>
                    <a:pt x="2059285" y="1061422"/>
                  </a:lnTo>
                  <a:lnTo>
                    <a:pt x="2047633" y="1075192"/>
                  </a:lnTo>
                  <a:lnTo>
                    <a:pt x="2034921" y="1088434"/>
                  </a:lnTo>
                  <a:lnTo>
                    <a:pt x="2021680" y="1101146"/>
                  </a:lnTo>
                  <a:lnTo>
                    <a:pt x="2007909" y="1112798"/>
                  </a:lnTo>
                  <a:lnTo>
                    <a:pt x="1993608" y="1123920"/>
                  </a:lnTo>
                  <a:lnTo>
                    <a:pt x="1978778" y="1134514"/>
                  </a:lnTo>
                  <a:lnTo>
                    <a:pt x="1963418" y="1144048"/>
                  </a:lnTo>
                  <a:lnTo>
                    <a:pt x="1947529" y="1153582"/>
                  </a:lnTo>
                  <a:lnTo>
                    <a:pt x="1931110" y="1161526"/>
                  </a:lnTo>
                  <a:lnTo>
                    <a:pt x="1914161" y="1169470"/>
                  </a:lnTo>
                  <a:lnTo>
                    <a:pt x="1897212" y="1176356"/>
                  </a:lnTo>
                  <a:lnTo>
                    <a:pt x="1879204" y="1182712"/>
                  </a:lnTo>
                  <a:lnTo>
                    <a:pt x="1861196" y="1187480"/>
                  </a:lnTo>
                  <a:lnTo>
                    <a:pt x="1842658" y="1191716"/>
                  </a:lnTo>
                  <a:lnTo>
                    <a:pt x="1824120" y="1195424"/>
                  </a:lnTo>
                  <a:lnTo>
                    <a:pt x="1805053" y="1197542"/>
                  </a:lnTo>
                  <a:lnTo>
                    <a:pt x="1785455" y="1199132"/>
                  </a:lnTo>
                  <a:lnTo>
                    <a:pt x="1766388" y="1199660"/>
                  </a:lnTo>
                  <a:lnTo>
                    <a:pt x="1746791" y="1199132"/>
                  </a:lnTo>
                  <a:lnTo>
                    <a:pt x="1727724" y="1197542"/>
                  </a:lnTo>
                  <a:lnTo>
                    <a:pt x="1708126" y="1195424"/>
                  </a:lnTo>
                  <a:lnTo>
                    <a:pt x="1689589" y="1191716"/>
                  </a:lnTo>
                  <a:lnTo>
                    <a:pt x="1671580" y="1187480"/>
                  </a:lnTo>
                  <a:lnTo>
                    <a:pt x="1653572" y="1182712"/>
                  </a:lnTo>
                  <a:lnTo>
                    <a:pt x="1636094" y="1176356"/>
                  </a:lnTo>
                  <a:lnTo>
                    <a:pt x="1618615" y="1169470"/>
                  </a:lnTo>
                  <a:lnTo>
                    <a:pt x="1601667" y="1161526"/>
                  </a:lnTo>
                  <a:lnTo>
                    <a:pt x="1585247" y="1153582"/>
                  </a:lnTo>
                  <a:lnTo>
                    <a:pt x="1569358" y="1144048"/>
                  </a:lnTo>
                  <a:lnTo>
                    <a:pt x="1553998" y="1134514"/>
                  </a:lnTo>
                  <a:lnTo>
                    <a:pt x="1539168" y="1123920"/>
                  </a:lnTo>
                  <a:lnTo>
                    <a:pt x="1524337" y="1112798"/>
                  </a:lnTo>
                  <a:lnTo>
                    <a:pt x="1511096" y="1101146"/>
                  </a:lnTo>
                  <a:lnTo>
                    <a:pt x="1497855" y="1088434"/>
                  </a:lnTo>
                  <a:lnTo>
                    <a:pt x="1485143" y="1075192"/>
                  </a:lnTo>
                  <a:lnTo>
                    <a:pt x="1473491" y="1061422"/>
                  </a:lnTo>
                  <a:lnTo>
                    <a:pt x="1461839" y="1047122"/>
                  </a:lnTo>
                  <a:lnTo>
                    <a:pt x="1451775" y="1031762"/>
                  </a:lnTo>
                  <a:lnTo>
                    <a:pt x="1441712" y="1016402"/>
                  </a:lnTo>
                  <a:lnTo>
                    <a:pt x="1432178" y="1000512"/>
                  </a:lnTo>
                  <a:lnTo>
                    <a:pt x="1424233" y="984622"/>
                  </a:lnTo>
                  <a:lnTo>
                    <a:pt x="1416289" y="967674"/>
                  </a:lnTo>
                  <a:lnTo>
                    <a:pt x="1409933" y="950724"/>
                  </a:lnTo>
                  <a:lnTo>
                    <a:pt x="1404107" y="932716"/>
                  </a:lnTo>
                  <a:lnTo>
                    <a:pt x="1398280" y="914708"/>
                  </a:lnTo>
                  <a:lnTo>
                    <a:pt x="1394573" y="896170"/>
                  </a:lnTo>
                  <a:lnTo>
                    <a:pt x="1391395" y="877632"/>
                  </a:lnTo>
                  <a:lnTo>
                    <a:pt x="1388747" y="858566"/>
                  </a:lnTo>
                  <a:close/>
                  <a:moveTo>
                    <a:pt x="1386628" y="2665206"/>
                  </a:moveTo>
                  <a:lnTo>
                    <a:pt x="1386628" y="2646140"/>
                  </a:lnTo>
                  <a:lnTo>
                    <a:pt x="1386628" y="2626542"/>
                  </a:lnTo>
                  <a:lnTo>
                    <a:pt x="1388747" y="2606944"/>
                  </a:lnTo>
                  <a:lnTo>
                    <a:pt x="1391395" y="2587878"/>
                  </a:lnTo>
                  <a:lnTo>
                    <a:pt x="1394573" y="2569340"/>
                  </a:lnTo>
                  <a:lnTo>
                    <a:pt x="1398280" y="2551332"/>
                  </a:lnTo>
                  <a:lnTo>
                    <a:pt x="1404107" y="2533324"/>
                  </a:lnTo>
                  <a:lnTo>
                    <a:pt x="1409933" y="2515316"/>
                  </a:lnTo>
                  <a:lnTo>
                    <a:pt x="1416289" y="2497836"/>
                  </a:lnTo>
                  <a:lnTo>
                    <a:pt x="1424233" y="2481418"/>
                  </a:lnTo>
                  <a:lnTo>
                    <a:pt x="1432178" y="2464998"/>
                  </a:lnTo>
                  <a:lnTo>
                    <a:pt x="1441712" y="2449108"/>
                  </a:lnTo>
                  <a:lnTo>
                    <a:pt x="1451775" y="2433748"/>
                  </a:lnTo>
                  <a:lnTo>
                    <a:pt x="1461839" y="2418918"/>
                  </a:lnTo>
                  <a:lnTo>
                    <a:pt x="1473491" y="2404618"/>
                  </a:lnTo>
                  <a:lnTo>
                    <a:pt x="1485143" y="2390318"/>
                  </a:lnTo>
                  <a:lnTo>
                    <a:pt x="1497855" y="2377076"/>
                  </a:lnTo>
                  <a:lnTo>
                    <a:pt x="1511096" y="2365424"/>
                  </a:lnTo>
                  <a:lnTo>
                    <a:pt x="1524337" y="2353242"/>
                  </a:lnTo>
                  <a:lnTo>
                    <a:pt x="1539168" y="2341590"/>
                  </a:lnTo>
                  <a:lnTo>
                    <a:pt x="1553998" y="2330996"/>
                  </a:lnTo>
                  <a:lnTo>
                    <a:pt x="1569358" y="2321462"/>
                  </a:lnTo>
                  <a:lnTo>
                    <a:pt x="1585247" y="2311928"/>
                  </a:lnTo>
                  <a:lnTo>
                    <a:pt x="1601667" y="2303984"/>
                  </a:lnTo>
                  <a:lnTo>
                    <a:pt x="1618615" y="2296040"/>
                  </a:lnTo>
                  <a:lnTo>
                    <a:pt x="1636094" y="2289684"/>
                  </a:lnTo>
                  <a:lnTo>
                    <a:pt x="1653572" y="2283328"/>
                  </a:lnTo>
                  <a:lnTo>
                    <a:pt x="1671580" y="2278560"/>
                  </a:lnTo>
                  <a:lnTo>
                    <a:pt x="1689589" y="2274324"/>
                  </a:lnTo>
                  <a:lnTo>
                    <a:pt x="1708126" y="2271146"/>
                  </a:lnTo>
                  <a:lnTo>
                    <a:pt x="1727724" y="2267968"/>
                  </a:lnTo>
                  <a:lnTo>
                    <a:pt x="1746791" y="2266908"/>
                  </a:lnTo>
                  <a:lnTo>
                    <a:pt x="1766388" y="2266380"/>
                  </a:lnTo>
                  <a:lnTo>
                    <a:pt x="1785455" y="2266908"/>
                  </a:lnTo>
                  <a:lnTo>
                    <a:pt x="1805053" y="2267968"/>
                  </a:lnTo>
                  <a:lnTo>
                    <a:pt x="1824120" y="2271146"/>
                  </a:lnTo>
                  <a:lnTo>
                    <a:pt x="1842658" y="2274324"/>
                  </a:lnTo>
                  <a:lnTo>
                    <a:pt x="1861196" y="2278560"/>
                  </a:lnTo>
                  <a:lnTo>
                    <a:pt x="1879204" y="2283328"/>
                  </a:lnTo>
                  <a:lnTo>
                    <a:pt x="1897212" y="2289684"/>
                  </a:lnTo>
                  <a:lnTo>
                    <a:pt x="1914161" y="2296040"/>
                  </a:lnTo>
                  <a:lnTo>
                    <a:pt x="1931110" y="2303984"/>
                  </a:lnTo>
                  <a:lnTo>
                    <a:pt x="1947529" y="2311928"/>
                  </a:lnTo>
                  <a:lnTo>
                    <a:pt x="1963418" y="2321462"/>
                  </a:lnTo>
                  <a:lnTo>
                    <a:pt x="1978778" y="2330996"/>
                  </a:lnTo>
                  <a:lnTo>
                    <a:pt x="1993608" y="2341590"/>
                  </a:lnTo>
                  <a:lnTo>
                    <a:pt x="2007909" y="2353242"/>
                  </a:lnTo>
                  <a:lnTo>
                    <a:pt x="2021680" y="2365424"/>
                  </a:lnTo>
                  <a:lnTo>
                    <a:pt x="2034921" y="2377076"/>
                  </a:lnTo>
                  <a:lnTo>
                    <a:pt x="2047633" y="2390318"/>
                  </a:lnTo>
                  <a:lnTo>
                    <a:pt x="2059285" y="2404618"/>
                  </a:lnTo>
                  <a:lnTo>
                    <a:pt x="2070408" y="2418918"/>
                  </a:lnTo>
                  <a:lnTo>
                    <a:pt x="2081531" y="2433748"/>
                  </a:lnTo>
                  <a:lnTo>
                    <a:pt x="2091064" y="2449108"/>
                  </a:lnTo>
                  <a:lnTo>
                    <a:pt x="2100068" y="2464998"/>
                  </a:lnTo>
                  <a:lnTo>
                    <a:pt x="2109073" y="2481418"/>
                  </a:lnTo>
                  <a:lnTo>
                    <a:pt x="2115958" y="2497836"/>
                  </a:lnTo>
                  <a:lnTo>
                    <a:pt x="2122843" y="2515316"/>
                  </a:lnTo>
                  <a:lnTo>
                    <a:pt x="2129199" y="2533324"/>
                  </a:lnTo>
                  <a:lnTo>
                    <a:pt x="2133966" y="2551332"/>
                  </a:lnTo>
                  <a:lnTo>
                    <a:pt x="2138203" y="2569340"/>
                  </a:lnTo>
                  <a:lnTo>
                    <a:pt x="2141911" y="2587878"/>
                  </a:lnTo>
                  <a:lnTo>
                    <a:pt x="2144030" y="2606944"/>
                  </a:lnTo>
                  <a:lnTo>
                    <a:pt x="2145619" y="2626542"/>
                  </a:lnTo>
                  <a:lnTo>
                    <a:pt x="2146148" y="2646140"/>
                  </a:lnTo>
                  <a:lnTo>
                    <a:pt x="2145619" y="2665206"/>
                  </a:lnTo>
                  <a:lnTo>
                    <a:pt x="2144030" y="2684804"/>
                  </a:lnTo>
                  <a:lnTo>
                    <a:pt x="2141911" y="2703872"/>
                  </a:lnTo>
                  <a:lnTo>
                    <a:pt x="2138203" y="2722408"/>
                  </a:lnTo>
                  <a:lnTo>
                    <a:pt x="2133966" y="2740946"/>
                  </a:lnTo>
                  <a:lnTo>
                    <a:pt x="2129199" y="2758954"/>
                  </a:lnTo>
                  <a:lnTo>
                    <a:pt x="2122843" y="2776434"/>
                  </a:lnTo>
                  <a:lnTo>
                    <a:pt x="2115958" y="2793382"/>
                  </a:lnTo>
                  <a:lnTo>
                    <a:pt x="2109073" y="2810860"/>
                  </a:lnTo>
                  <a:lnTo>
                    <a:pt x="2100068" y="2827280"/>
                  </a:lnTo>
                  <a:lnTo>
                    <a:pt x="2091064" y="2843170"/>
                  </a:lnTo>
                  <a:lnTo>
                    <a:pt x="2081531" y="2858530"/>
                  </a:lnTo>
                  <a:lnTo>
                    <a:pt x="2070408" y="2873360"/>
                  </a:lnTo>
                  <a:lnTo>
                    <a:pt x="2059285" y="2887660"/>
                  </a:lnTo>
                  <a:lnTo>
                    <a:pt x="2047633" y="2900902"/>
                  </a:lnTo>
                  <a:lnTo>
                    <a:pt x="2034921" y="2914142"/>
                  </a:lnTo>
                  <a:lnTo>
                    <a:pt x="2021680" y="2926854"/>
                  </a:lnTo>
                  <a:lnTo>
                    <a:pt x="2007909" y="2939036"/>
                  </a:lnTo>
                  <a:lnTo>
                    <a:pt x="1993608" y="2950158"/>
                  </a:lnTo>
                  <a:lnTo>
                    <a:pt x="1978778" y="2960752"/>
                  </a:lnTo>
                  <a:lnTo>
                    <a:pt x="1963418" y="2970816"/>
                  </a:lnTo>
                  <a:lnTo>
                    <a:pt x="1947529" y="2979820"/>
                  </a:lnTo>
                  <a:lnTo>
                    <a:pt x="1931110" y="2988294"/>
                  </a:lnTo>
                  <a:lnTo>
                    <a:pt x="1914161" y="2995708"/>
                  </a:lnTo>
                  <a:lnTo>
                    <a:pt x="1897212" y="3002594"/>
                  </a:lnTo>
                  <a:lnTo>
                    <a:pt x="1879204" y="3008420"/>
                  </a:lnTo>
                  <a:lnTo>
                    <a:pt x="1861196" y="3013718"/>
                  </a:lnTo>
                  <a:lnTo>
                    <a:pt x="1842658" y="3017954"/>
                  </a:lnTo>
                  <a:lnTo>
                    <a:pt x="1824120" y="3021132"/>
                  </a:lnTo>
                  <a:lnTo>
                    <a:pt x="1805053" y="3023250"/>
                  </a:lnTo>
                  <a:lnTo>
                    <a:pt x="1785455" y="3025370"/>
                  </a:lnTo>
                  <a:lnTo>
                    <a:pt x="1766388" y="3025900"/>
                  </a:lnTo>
                  <a:lnTo>
                    <a:pt x="1746791" y="3025370"/>
                  </a:lnTo>
                  <a:lnTo>
                    <a:pt x="1727724" y="3023250"/>
                  </a:lnTo>
                  <a:lnTo>
                    <a:pt x="1708126" y="3021132"/>
                  </a:lnTo>
                  <a:lnTo>
                    <a:pt x="1689589" y="3017954"/>
                  </a:lnTo>
                  <a:lnTo>
                    <a:pt x="1671580" y="3013718"/>
                  </a:lnTo>
                  <a:lnTo>
                    <a:pt x="1653572" y="3008420"/>
                  </a:lnTo>
                  <a:lnTo>
                    <a:pt x="1636094" y="3002594"/>
                  </a:lnTo>
                  <a:lnTo>
                    <a:pt x="1618615" y="2995708"/>
                  </a:lnTo>
                  <a:lnTo>
                    <a:pt x="1601667" y="2988294"/>
                  </a:lnTo>
                  <a:lnTo>
                    <a:pt x="1585247" y="2979820"/>
                  </a:lnTo>
                  <a:lnTo>
                    <a:pt x="1569358" y="2970816"/>
                  </a:lnTo>
                  <a:lnTo>
                    <a:pt x="1553998" y="2960752"/>
                  </a:lnTo>
                  <a:lnTo>
                    <a:pt x="1539168" y="2950158"/>
                  </a:lnTo>
                  <a:lnTo>
                    <a:pt x="1524337" y="2939036"/>
                  </a:lnTo>
                  <a:lnTo>
                    <a:pt x="1511096" y="2926854"/>
                  </a:lnTo>
                  <a:lnTo>
                    <a:pt x="1497855" y="2914142"/>
                  </a:lnTo>
                  <a:lnTo>
                    <a:pt x="1485143" y="2900902"/>
                  </a:lnTo>
                  <a:lnTo>
                    <a:pt x="1473491" y="2887660"/>
                  </a:lnTo>
                  <a:lnTo>
                    <a:pt x="1461839" y="2873360"/>
                  </a:lnTo>
                  <a:lnTo>
                    <a:pt x="1451775" y="2858530"/>
                  </a:lnTo>
                  <a:lnTo>
                    <a:pt x="1441712" y="2843170"/>
                  </a:lnTo>
                  <a:lnTo>
                    <a:pt x="1432178" y="2827280"/>
                  </a:lnTo>
                  <a:lnTo>
                    <a:pt x="1424233" y="2810860"/>
                  </a:lnTo>
                  <a:lnTo>
                    <a:pt x="1416289" y="2793382"/>
                  </a:lnTo>
                  <a:lnTo>
                    <a:pt x="1409933" y="2776434"/>
                  </a:lnTo>
                  <a:lnTo>
                    <a:pt x="1404107" y="2758954"/>
                  </a:lnTo>
                  <a:lnTo>
                    <a:pt x="1398280" y="2740946"/>
                  </a:lnTo>
                  <a:lnTo>
                    <a:pt x="1394573" y="2722408"/>
                  </a:lnTo>
                  <a:lnTo>
                    <a:pt x="1391395" y="2703872"/>
                  </a:lnTo>
                  <a:lnTo>
                    <a:pt x="1388747" y="2684804"/>
                  </a:lnTo>
                  <a:close/>
                  <a:moveTo>
                    <a:pt x="535941" y="1900514"/>
                  </a:moveTo>
                  <a:lnTo>
                    <a:pt x="780620" y="1900514"/>
                  </a:lnTo>
                  <a:lnTo>
                    <a:pt x="780620" y="2145194"/>
                  </a:lnTo>
                  <a:lnTo>
                    <a:pt x="1140620" y="2145194"/>
                  </a:lnTo>
                  <a:lnTo>
                    <a:pt x="1140620" y="1900514"/>
                  </a:lnTo>
                  <a:lnTo>
                    <a:pt x="1385299" y="1900514"/>
                  </a:lnTo>
                  <a:lnTo>
                    <a:pt x="1385299" y="1540514"/>
                  </a:lnTo>
                  <a:lnTo>
                    <a:pt x="1140620" y="1540514"/>
                  </a:lnTo>
                  <a:lnTo>
                    <a:pt x="1140620" y="1295834"/>
                  </a:lnTo>
                  <a:lnTo>
                    <a:pt x="780620" y="1295834"/>
                  </a:lnTo>
                  <a:lnTo>
                    <a:pt x="780620" y="1540514"/>
                  </a:lnTo>
                  <a:lnTo>
                    <a:pt x="535941" y="1540514"/>
                  </a:lnTo>
                  <a:close/>
                  <a:moveTo>
                    <a:pt x="0" y="1765858"/>
                  </a:moveTo>
                  <a:lnTo>
                    <a:pt x="530" y="1755266"/>
                  </a:lnTo>
                  <a:lnTo>
                    <a:pt x="1059" y="1744672"/>
                  </a:lnTo>
                  <a:lnTo>
                    <a:pt x="2648" y="1734608"/>
                  </a:lnTo>
                  <a:lnTo>
                    <a:pt x="4237" y="1724546"/>
                  </a:lnTo>
                  <a:lnTo>
                    <a:pt x="6356" y="1714482"/>
                  </a:lnTo>
                  <a:lnTo>
                    <a:pt x="9534" y="1704948"/>
                  </a:lnTo>
                  <a:lnTo>
                    <a:pt x="12712" y="1695414"/>
                  </a:lnTo>
                  <a:lnTo>
                    <a:pt x="16419" y="1686410"/>
                  </a:lnTo>
                  <a:lnTo>
                    <a:pt x="20127" y="1677406"/>
                  </a:lnTo>
                  <a:lnTo>
                    <a:pt x="24893" y="1667872"/>
                  </a:lnTo>
                  <a:lnTo>
                    <a:pt x="29660" y="1659928"/>
                  </a:lnTo>
                  <a:lnTo>
                    <a:pt x="34957" y="1651454"/>
                  </a:lnTo>
                  <a:lnTo>
                    <a:pt x="40783" y="1643508"/>
                  </a:lnTo>
                  <a:lnTo>
                    <a:pt x="46609" y="1635564"/>
                  </a:lnTo>
                  <a:lnTo>
                    <a:pt x="52965" y="1628678"/>
                  </a:lnTo>
                  <a:lnTo>
                    <a:pt x="59851" y="1621264"/>
                  </a:lnTo>
                  <a:lnTo>
                    <a:pt x="66736" y="1614378"/>
                  </a:lnTo>
                  <a:lnTo>
                    <a:pt x="74681" y="1608022"/>
                  </a:lnTo>
                  <a:lnTo>
                    <a:pt x="82096" y="1601666"/>
                  </a:lnTo>
                  <a:lnTo>
                    <a:pt x="90570" y="1596370"/>
                  </a:lnTo>
                  <a:lnTo>
                    <a:pt x="98515" y="1590544"/>
                  </a:lnTo>
                  <a:lnTo>
                    <a:pt x="106989" y="1585776"/>
                  </a:lnTo>
                  <a:lnTo>
                    <a:pt x="115994" y="1581540"/>
                  </a:lnTo>
                  <a:lnTo>
                    <a:pt x="124998" y="1577302"/>
                  </a:lnTo>
                  <a:lnTo>
                    <a:pt x="134531" y="1573594"/>
                  </a:lnTo>
                  <a:lnTo>
                    <a:pt x="143535" y="1570416"/>
                  </a:lnTo>
                  <a:lnTo>
                    <a:pt x="153599" y="1567768"/>
                  </a:lnTo>
                  <a:lnTo>
                    <a:pt x="163662" y="1565650"/>
                  </a:lnTo>
                  <a:lnTo>
                    <a:pt x="173196" y="1564060"/>
                  </a:lnTo>
                  <a:lnTo>
                    <a:pt x="183789" y="1561942"/>
                  </a:lnTo>
                  <a:lnTo>
                    <a:pt x="194382" y="1561412"/>
                  </a:lnTo>
                  <a:lnTo>
                    <a:pt x="204445" y="1560884"/>
                  </a:lnTo>
                  <a:lnTo>
                    <a:pt x="208683" y="1561412"/>
                  </a:lnTo>
                  <a:lnTo>
                    <a:pt x="208683" y="1136632"/>
                  </a:lnTo>
                  <a:lnTo>
                    <a:pt x="209212" y="1112268"/>
                  </a:lnTo>
                  <a:lnTo>
                    <a:pt x="211331" y="1088964"/>
                  </a:lnTo>
                  <a:lnTo>
                    <a:pt x="213979" y="1065130"/>
                  </a:lnTo>
                  <a:lnTo>
                    <a:pt x="217687" y="1041824"/>
                  </a:lnTo>
                  <a:lnTo>
                    <a:pt x="223513" y="1018520"/>
                  </a:lnTo>
                  <a:lnTo>
                    <a:pt x="229869" y="995744"/>
                  </a:lnTo>
                  <a:lnTo>
                    <a:pt x="236754" y="972970"/>
                  </a:lnTo>
                  <a:lnTo>
                    <a:pt x="245758" y="951254"/>
                  </a:lnTo>
                  <a:lnTo>
                    <a:pt x="255292" y="929538"/>
                  </a:lnTo>
                  <a:lnTo>
                    <a:pt x="265355" y="908352"/>
                  </a:lnTo>
                  <a:lnTo>
                    <a:pt x="277537" y="888226"/>
                  </a:lnTo>
                  <a:lnTo>
                    <a:pt x="290249" y="867570"/>
                  </a:lnTo>
                  <a:lnTo>
                    <a:pt x="304020" y="848502"/>
                  </a:lnTo>
                  <a:lnTo>
                    <a:pt x="318320" y="829434"/>
                  </a:lnTo>
                  <a:lnTo>
                    <a:pt x="334210" y="811426"/>
                  </a:lnTo>
                  <a:lnTo>
                    <a:pt x="350629" y="793948"/>
                  </a:lnTo>
                  <a:lnTo>
                    <a:pt x="1084726" y="60380"/>
                  </a:lnTo>
                  <a:lnTo>
                    <a:pt x="1091612" y="52966"/>
                  </a:lnTo>
                  <a:lnTo>
                    <a:pt x="1099557" y="46610"/>
                  </a:lnTo>
                  <a:lnTo>
                    <a:pt x="1107502" y="40254"/>
                  </a:lnTo>
                  <a:lnTo>
                    <a:pt x="1115976" y="34428"/>
                  </a:lnTo>
                  <a:lnTo>
                    <a:pt x="1124450" y="29130"/>
                  </a:lnTo>
                  <a:lnTo>
                    <a:pt x="1133454" y="24364"/>
                  </a:lnTo>
                  <a:lnTo>
                    <a:pt x="1142459" y="19596"/>
                  </a:lnTo>
                  <a:lnTo>
                    <a:pt x="1151463" y="15360"/>
                  </a:lnTo>
                  <a:lnTo>
                    <a:pt x="1160996" y="12182"/>
                  </a:lnTo>
                  <a:lnTo>
                    <a:pt x="1170000" y="9004"/>
                  </a:lnTo>
                  <a:lnTo>
                    <a:pt x="1180064" y="5826"/>
                  </a:lnTo>
                  <a:lnTo>
                    <a:pt x="1190127" y="3708"/>
                  </a:lnTo>
                  <a:lnTo>
                    <a:pt x="1199661" y="2118"/>
                  </a:lnTo>
                  <a:lnTo>
                    <a:pt x="1210254" y="530"/>
                  </a:lnTo>
                  <a:lnTo>
                    <a:pt x="1220317" y="0"/>
                  </a:lnTo>
                  <a:lnTo>
                    <a:pt x="1230381" y="0"/>
                  </a:lnTo>
                  <a:lnTo>
                    <a:pt x="1559824" y="0"/>
                  </a:lnTo>
                  <a:lnTo>
                    <a:pt x="1570417" y="0"/>
                  </a:lnTo>
                  <a:lnTo>
                    <a:pt x="1581010" y="1060"/>
                  </a:lnTo>
                  <a:lnTo>
                    <a:pt x="1591603" y="2118"/>
                  </a:lnTo>
                  <a:lnTo>
                    <a:pt x="1601137" y="3708"/>
                  </a:lnTo>
                  <a:lnTo>
                    <a:pt x="1611200" y="5826"/>
                  </a:lnTo>
                  <a:lnTo>
                    <a:pt x="1621264" y="9534"/>
                  </a:lnTo>
                  <a:lnTo>
                    <a:pt x="1630797" y="12182"/>
                  </a:lnTo>
                  <a:lnTo>
                    <a:pt x="1640331" y="15890"/>
                  </a:lnTo>
                  <a:lnTo>
                    <a:pt x="1649335" y="20126"/>
                  </a:lnTo>
                  <a:lnTo>
                    <a:pt x="1658339" y="24894"/>
                  </a:lnTo>
                  <a:lnTo>
                    <a:pt x="1666814" y="29660"/>
                  </a:lnTo>
                  <a:lnTo>
                    <a:pt x="1675288" y="34956"/>
                  </a:lnTo>
                  <a:lnTo>
                    <a:pt x="1683762" y="40784"/>
                  </a:lnTo>
                  <a:lnTo>
                    <a:pt x="1691178" y="47140"/>
                  </a:lnTo>
                  <a:lnTo>
                    <a:pt x="1698593" y="52966"/>
                  </a:lnTo>
                  <a:lnTo>
                    <a:pt x="1705478" y="60380"/>
                  </a:lnTo>
                  <a:lnTo>
                    <a:pt x="1712893" y="67266"/>
                  </a:lnTo>
                  <a:lnTo>
                    <a:pt x="1719249" y="75210"/>
                  </a:lnTo>
                  <a:lnTo>
                    <a:pt x="1725605" y="82626"/>
                  </a:lnTo>
                  <a:lnTo>
                    <a:pt x="1730901" y="91100"/>
                  </a:lnTo>
                  <a:lnTo>
                    <a:pt x="1736198" y="99044"/>
                  </a:lnTo>
                  <a:lnTo>
                    <a:pt x="1741494" y="108048"/>
                  </a:lnTo>
                  <a:lnTo>
                    <a:pt x="1746261" y="117052"/>
                  </a:lnTo>
                  <a:lnTo>
                    <a:pt x="1749969" y="125528"/>
                  </a:lnTo>
                  <a:lnTo>
                    <a:pt x="1753676" y="135590"/>
                  </a:lnTo>
                  <a:lnTo>
                    <a:pt x="1757384" y="144594"/>
                  </a:lnTo>
                  <a:lnTo>
                    <a:pt x="1760032" y="154658"/>
                  </a:lnTo>
                  <a:lnTo>
                    <a:pt x="1762151" y="164722"/>
                  </a:lnTo>
                  <a:lnTo>
                    <a:pt x="1763740" y="174784"/>
                  </a:lnTo>
                  <a:lnTo>
                    <a:pt x="1765329" y="184848"/>
                  </a:lnTo>
                  <a:lnTo>
                    <a:pt x="1765858" y="195972"/>
                  </a:lnTo>
                  <a:lnTo>
                    <a:pt x="1766388" y="206034"/>
                  </a:lnTo>
                  <a:lnTo>
                    <a:pt x="1766388" y="289720"/>
                  </a:lnTo>
                  <a:lnTo>
                    <a:pt x="1752617" y="290248"/>
                  </a:lnTo>
                  <a:lnTo>
                    <a:pt x="1738846" y="290248"/>
                  </a:lnTo>
                  <a:lnTo>
                    <a:pt x="1725605" y="291308"/>
                  </a:lnTo>
                  <a:lnTo>
                    <a:pt x="1712364" y="292368"/>
                  </a:lnTo>
                  <a:lnTo>
                    <a:pt x="1699122" y="293956"/>
                  </a:lnTo>
                  <a:lnTo>
                    <a:pt x="1685881" y="295546"/>
                  </a:lnTo>
                  <a:lnTo>
                    <a:pt x="1672640" y="297664"/>
                  </a:lnTo>
                  <a:lnTo>
                    <a:pt x="1659398" y="300842"/>
                  </a:lnTo>
                  <a:lnTo>
                    <a:pt x="1646157" y="303490"/>
                  </a:lnTo>
                  <a:lnTo>
                    <a:pt x="1633975" y="306668"/>
                  </a:lnTo>
                  <a:lnTo>
                    <a:pt x="1608552" y="313554"/>
                  </a:lnTo>
                  <a:lnTo>
                    <a:pt x="1583658" y="322028"/>
                  </a:lnTo>
                  <a:lnTo>
                    <a:pt x="1560354" y="331562"/>
                  </a:lnTo>
                  <a:lnTo>
                    <a:pt x="1536519" y="342156"/>
                  </a:lnTo>
                  <a:lnTo>
                    <a:pt x="1513744" y="353808"/>
                  </a:lnTo>
                  <a:lnTo>
                    <a:pt x="1491499" y="366518"/>
                  </a:lnTo>
                  <a:lnTo>
                    <a:pt x="1469783" y="380290"/>
                  </a:lnTo>
                  <a:lnTo>
                    <a:pt x="1449656" y="395120"/>
                  </a:lnTo>
                  <a:lnTo>
                    <a:pt x="1429000" y="411010"/>
                  </a:lnTo>
                  <a:lnTo>
                    <a:pt x="1409933" y="427428"/>
                  </a:lnTo>
                  <a:lnTo>
                    <a:pt x="1391395" y="444908"/>
                  </a:lnTo>
                  <a:lnTo>
                    <a:pt x="1373916" y="463444"/>
                  </a:lnTo>
                  <a:lnTo>
                    <a:pt x="1357497" y="482512"/>
                  </a:lnTo>
                  <a:lnTo>
                    <a:pt x="1341607" y="502640"/>
                  </a:lnTo>
                  <a:lnTo>
                    <a:pt x="1326777" y="523296"/>
                  </a:lnTo>
                  <a:lnTo>
                    <a:pt x="1313006" y="544482"/>
                  </a:lnTo>
                  <a:lnTo>
                    <a:pt x="1300295" y="567256"/>
                  </a:lnTo>
                  <a:lnTo>
                    <a:pt x="1288642" y="590032"/>
                  </a:lnTo>
                  <a:lnTo>
                    <a:pt x="1277520" y="613336"/>
                  </a:lnTo>
                  <a:lnTo>
                    <a:pt x="1268516" y="637170"/>
                  </a:lnTo>
                  <a:lnTo>
                    <a:pt x="1260041" y="662064"/>
                  </a:lnTo>
                  <a:lnTo>
                    <a:pt x="1253156" y="687488"/>
                  </a:lnTo>
                  <a:lnTo>
                    <a:pt x="1249978" y="699670"/>
                  </a:lnTo>
                  <a:lnTo>
                    <a:pt x="1246800" y="712912"/>
                  </a:lnTo>
                  <a:lnTo>
                    <a:pt x="1244152" y="725622"/>
                  </a:lnTo>
                  <a:lnTo>
                    <a:pt x="1242033" y="738864"/>
                  </a:lnTo>
                  <a:lnTo>
                    <a:pt x="1240444" y="752106"/>
                  </a:lnTo>
                  <a:lnTo>
                    <a:pt x="1238855" y="765876"/>
                  </a:lnTo>
                  <a:lnTo>
                    <a:pt x="1237796" y="779118"/>
                  </a:lnTo>
                  <a:lnTo>
                    <a:pt x="1237266" y="792358"/>
                  </a:lnTo>
                  <a:lnTo>
                    <a:pt x="1236736" y="806130"/>
                  </a:lnTo>
                  <a:lnTo>
                    <a:pt x="1236207" y="819900"/>
                  </a:lnTo>
                  <a:lnTo>
                    <a:pt x="1236736" y="833142"/>
                  </a:lnTo>
                  <a:lnTo>
                    <a:pt x="1237266" y="846912"/>
                  </a:lnTo>
                  <a:lnTo>
                    <a:pt x="1237796" y="860684"/>
                  </a:lnTo>
                  <a:lnTo>
                    <a:pt x="1238855" y="873924"/>
                  </a:lnTo>
                  <a:lnTo>
                    <a:pt x="1240444" y="887696"/>
                  </a:lnTo>
                  <a:lnTo>
                    <a:pt x="1242033" y="900938"/>
                  </a:lnTo>
                  <a:lnTo>
                    <a:pt x="1244152" y="913648"/>
                  </a:lnTo>
                  <a:lnTo>
                    <a:pt x="1246800" y="926360"/>
                  </a:lnTo>
                  <a:lnTo>
                    <a:pt x="1249978" y="939602"/>
                  </a:lnTo>
                  <a:lnTo>
                    <a:pt x="1253156" y="952314"/>
                  </a:lnTo>
                  <a:lnTo>
                    <a:pt x="1260041" y="977208"/>
                  </a:lnTo>
                  <a:lnTo>
                    <a:pt x="1268516" y="1002100"/>
                  </a:lnTo>
                  <a:lnTo>
                    <a:pt x="1277520" y="1026464"/>
                  </a:lnTo>
                  <a:lnTo>
                    <a:pt x="1288642" y="1049240"/>
                  </a:lnTo>
                  <a:lnTo>
                    <a:pt x="1300295" y="1072544"/>
                  </a:lnTo>
                  <a:lnTo>
                    <a:pt x="1313006" y="1094790"/>
                  </a:lnTo>
                  <a:lnTo>
                    <a:pt x="1326777" y="1116506"/>
                  </a:lnTo>
                  <a:lnTo>
                    <a:pt x="1341607" y="1137162"/>
                  </a:lnTo>
                  <a:lnTo>
                    <a:pt x="1357497" y="1156760"/>
                  </a:lnTo>
                  <a:lnTo>
                    <a:pt x="1373916" y="1175826"/>
                  </a:lnTo>
                  <a:lnTo>
                    <a:pt x="1391395" y="1194894"/>
                  </a:lnTo>
                  <a:lnTo>
                    <a:pt x="1409933" y="1212372"/>
                  </a:lnTo>
                  <a:lnTo>
                    <a:pt x="1429000" y="1228792"/>
                  </a:lnTo>
                  <a:lnTo>
                    <a:pt x="1449656" y="1244680"/>
                  </a:lnTo>
                  <a:lnTo>
                    <a:pt x="1469783" y="1259512"/>
                  </a:lnTo>
                  <a:lnTo>
                    <a:pt x="1491499" y="1273282"/>
                  </a:lnTo>
                  <a:lnTo>
                    <a:pt x="1513744" y="1285994"/>
                  </a:lnTo>
                  <a:lnTo>
                    <a:pt x="1536519" y="1297646"/>
                  </a:lnTo>
                  <a:lnTo>
                    <a:pt x="1560354" y="1308240"/>
                  </a:lnTo>
                  <a:lnTo>
                    <a:pt x="1583658" y="1317772"/>
                  </a:lnTo>
                  <a:lnTo>
                    <a:pt x="1608552" y="1325718"/>
                  </a:lnTo>
                  <a:lnTo>
                    <a:pt x="1633975" y="1333132"/>
                  </a:lnTo>
                  <a:lnTo>
                    <a:pt x="1646157" y="1336310"/>
                  </a:lnTo>
                  <a:lnTo>
                    <a:pt x="1659398" y="1338960"/>
                  </a:lnTo>
                  <a:lnTo>
                    <a:pt x="1672640" y="1341608"/>
                  </a:lnTo>
                  <a:lnTo>
                    <a:pt x="1685881" y="1343726"/>
                  </a:lnTo>
                  <a:lnTo>
                    <a:pt x="1699122" y="1345314"/>
                  </a:lnTo>
                  <a:lnTo>
                    <a:pt x="1712364" y="1347434"/>
                  </a:lnTo>
                  <a:lnTo>
                    <a:pt x="1725605" y="1348492"/>
                  </a:lnTo>
                  <a:lnTo>
                    <a:pt x="1738846" y="1349552"/>
                  </a:lnTo>
                  <a:lnTo>
                    <a:pt x="1752617" y="1350082"/>
                  </a:lnTo>
                  <a:lnTo>
                    <a:pt x="1766388" y="1350082"/>
                  </a:lnTo>
                  <a:lnTo>
                    <a:pt x="1766388" y="2115428"/>
                  </a:lnTo>
                  <a:lnTo>
                    <a:pt x="1752617" y="2115958"/>
                  </a:lnTo>
                  <a:lnTo>
                    <a:pt x="1738846" y="2117018"/>
                  </a:lnTo>
                  <a:lnTo>
                    <a:pt x="1725605" y="2117546"/>
                  </a:lnTo>
                  <a:lnTo>
                    <a:pt x="1712364" y="2118606"/>
                  </a:lnTo>
                  <a:lnTo>
                    <a:pt x="1699122" y="2120196"/>
                  </a:lnTo>
                  <a:lnTo>
                    <a:pt x="1685881" y="2122314"/>
                  </a:lnTo>
                  <a:lnTo>
                    <a:pt x="1672640" y="2124432"/>
                  </a:lnTo>
                  <a:lnTo>
                    <a:pt x="1659398" y="2126550"/>
                  </a:lnTo>
                  <a:lnTo>
                    <a:pt x="1646157" y="2129200"/>
                  </a:lnTo>
                  <a:lnTo>
                    <a:pt x="1633975" y="2132906"/>
                  </a:lnTo>
                  <a:lnTo>
                    <a:pt x="1608552" y="2139792"/>
                  </a:lnTo>
                  <a:lnTo>
                    <a:pt x="1583658" y="2148266"/>
                  </a:lnTo>
                  <a:lnTo>
                    <a:pt x="1560354" y="2157270"/>
                  </a:lnTo>
                  <a:lnTo>
                    <a:pt x="1536519" y="2168394"/>
                  </a:lnTo>
                  <a:lnTo>
                    <a:pt x="1513744" y="2180046"/>
                  </a:lnTo>
                  <a:lnTo>
                    <a:pt x="1491499" y="2192228"/>
                  </a:lnTo>
                  <a:lnTo>
                    <a:pt x="1469783" y="2206528"/>
                  </a:lnTo>
                  <a:lnTo>
                    <a:pt x="1449656" y="2220828"/>
                  </a:lnTo>
                  <a:lnTo>
                    <a:pt x="1429000" y="2236718"/>
                  </a:lnTo>
                  <a:lnTo>
                    <a:pt x="1409933" y="2253668"/>
                  </a:lnTo>
                  <a:lnTo>
                    <a:pt x="1391395" y="2271676"/>
                  </a:lnTo>
                  <a:lnTo>
                    <a:pt x="1373916" y="2289684"/>
                  </a:lnTo>
                  <a:lnTo>
                    <a:pt x="1357497" y="2308750"/>
                  </a:lnTo>
                  <a:lnTo>
                    <a:pt x="1341607" y="2328878"/>
                  </a:lnTo>
                  <a:lnTo>
                    <a:pt x="1326777" y="2350064"/>
                  </a:lnTo>
                  <a:lnTo>
                    <a:pt x="1313006" y="2371250"/>
                  </a:lnTo>
                  <a:lnTo>
                    <a:pt x="1300295" y="2392966"/>
                  </a:lnTo>
                  <a:lnTo>
                    <a:pt x="1288642" y="2416270"/>
                  </a:lnTo>
                  <a:lnTo>
                    <a:pt x="1277520" y="2439574"/>
                  </a:lnTo>
                  <a:lnTo>
                    <a:pt x="1268516" y="2463938"/>
                  </a:lnTo>
                  <a:lnTo>
                    <a:pt x="1260041" y="2488302"/>
                  </a:lnTo>
                  <a:lnTo>
                    <a:pt x="1253156" y="2513196"/>
                  </a:lnTo>
                  <a:lnTo>
                    <a:pt x="1249978" y="2526438"/>
                  </a:lnTo>
                  <a:lnTo>
                    <a:pt x="1246800" y="2539150"/>
                  </a:lnTo>
                  <a:lnTo>
                    <a:pt x="1244152" y="2552390"/>
                  </a:lnTo>
                  <a:lnTo>
                    <a:pt x="1242033" y="2565632"/>
                  </a:lnTo>
                  <a:lnTo>
                    <a:pt x="1240444" y="2578874"/>
                  </a:lnTo>
                  <a:lnTo>
                    <a:pt x="1238855" y="2591584"/>
                  </a:lnTo>
                  <a:lnTo>
                    <a:pt x="1237796" y="2604826"/>
                  </a:lnTo>
                  <a:lnTo>
                    <a:pt x="1237266" y="2618598"/>
                  </a:lnTo>
                  <a:lnTo>
                    <a:pt x="1236736" y="2632368"/>
                  </a:lnTo>
                  <a:lnTo>
                    <a:pt x="1236207" y="2646140"/>
                  </a:lnTo>
                  <a:lnTo>
                    <a:pt x="1236736" y="2659910"/>
                  </a:lnTo>
                  <a:lnTo>
                    <a:pt x="1237266" y="2673152"/>
                  </a:lnTo>
                  <a:lnTo>
                    <a:pt x="1237796" y="2686922"/>
                  </a:lnTo>
                  <a:lnTo>
                    <a:pt x="1238855" y="2699634"/>
                  </a:lnTo>
                  <a:lnTo>
                    <a:pt x="1240444" y="2713404"/>
                  </a:lnTo>
                  <a:lnTo>
                    <a:pt x="1242033" y="2726646"/>
                  </a:lnTo>
                  <a:lnTo>
                    <a:pt x="1244152" y="2739358"/>
                  </a:lnTo>
                  <a:lnTo>
                    <a:pt x="1246800" y="2752598"/>
                  </a:lnTo>
                  <a:lnTo>
                    <a:pt x="1253156" y="2778022"/>
                  </a:lnTo>
                  <a:lnTo>
                    <a:pt x="1260041" y="2802916"/>
                  </a:lnTo>
                  <a:lnTo>
                    <a:pt x="1268516" y="2827810"/>
                  </a:lnTo>
                  <a:lnTo>
                    <a:pt x="1277520" y="2851644"/>
                  </a:lnTo>
                  <a:lnTo>
                    <a:pt x="1288113" y="2875478"/>
                  </a:lnTo>
                  <a:lnTo>
                    <a:pt x="1299765" y="2897724"/>
                  </a:lnTo>
                  <a:lnTo>
                    <a:pt x="1312477" y="2919968"/>
                  </a:lnTo>
                  <a:lnTo>
                    <a:pt x="1325718" y="2941684"/>
                  </a:lnTo>
                  <a:lnTo>
                    <a:pt x="1340548" y="2961812"/>
                  </a:lnTo>
                  <a:lnTo>
                    <a:pt x="1356967" y="2982468"/>
                  </a:lnTo>
                  <a:lnTo>
                    <a:pt x="1373387" y="3001536"/>
                  </a:lnTo>
                  <a:lnTo>
                    <a:pt x="1390865" y="3019544"/>
                  </a:lnTo>
                  <a:lnTo>
                    <a:pt x="1408873" y="3037022"/>
                  </a:lnTo>
                  <a:lnTo>
                    <a:pt x="1427941" y="3053970"/>
                  </a:lnTo>
                  <a:lnTo>
                    <a:pt x="1447538" y="3069330"/>
                  </a:lnTo>
                  <a:lnTo>
                    <a:pt x="1468724" y="3084160"/>
                  </a:lnTo>
                  <a:lnTo>
                    <a:pt x="1489910" y="3097932"/>
                  </a:lnTo>
                  <a:lnTo>
                    <a:pt x="1512155" y="3111172"/>
                  </a:lnTo>
                  <a:lnTo>
                    <a:pt x="1534930" y="3122826"/>
                  </a:lnTo>
                  <a:lnTo>
                    <a:pt x="1558235" y="3133948"/>
                  </a:lnTo>
                  <a:lnTo>
                    <a:pt x="1582069" y="3142952"/>
                  </a:lnTo>
                  <a:lnTo>
                    <a:pt x="1606963" y="3151426"/>
                  </a:lnTo>
                  <a:lnTo>
                    <a:pt x="1631327" y="3158312"/>
                  </a:lnTo>
                  <a:lnTo>
                    <a:pt x="1657280" y="3164668"/>
                  </a:lnTo>
                  <a:lnTo>
                    <a:pt x="1670521" y="3167316"/>
                  </a:lnTo>
                  <a:lnTo>
                    <a:pt x="1683233" y="3169434"/>
                  </a:lnTo>
                  <a:lnTo>
                    <a:pt x="1696474" y="3171554"/>
                  </a:lnTo>
                  <a:lnTo>
                    <a:pt x="1709715" y="3172612"/>
                  </a:lnTo>
                  <a:lnTo>
                    <a:pt x="1722957" y="3174202"/>
                  </a:lnTo>
                  <a:lnTo>
                    <a:pt x="1736198" y="3174732"/>
                  </a:lnTo>
                  <a:lnTo>
                    <a:pt x="1749969" y="3175260"/>
                  </a:lnTo>
                  <a:lnTo>
                    <a:pt x="1763740" y="3175790"/>
                  </a:lnTo>
                  <a:lnTo>
                    <a:pt x="1762151" y="3185324"/>
                  </a:lnTo>
                  <a:lnTo>
                    <a:pt x="1760562" y="3194858"/>
                  </a:lnTo>
                  <a:lnTo>
                    <a:pt x="1758443" y="3203862"/>
                  </a:lnTo>
                  <a:lnTo>
                    <a:pt x="1755795" y="3212866"/>
                  </a:lnTo>
                  <a:lnTo>
                    <a:pt x="1752087" y="3221340"/>
                  </a:lnTo>
                  <a:lnTo>
                    <a:pt x="1748910" y="3230344"/>
                  </a:lnTo>
                  <a:lnTo>
                    <a:pt x="1745202" y="3238290"/>
                  </a:lnTo>
                  <a:lnTo>
                    <a:pt x="1741494" y="3246764"/>
                  </a:lnTo>
                  <a:lnTo>
                    <a:pt x="1736198" y="3254708"/>
                  </a:lnTo>
                  <a:lnTo>
                    <a:pt x="1731961" y="3262654"/>
                  </a:lnTo>
                  <a:lnTo>
                    <a:pt x="1726664" y="3270068"/>
                  </a:lnTo>
                  <a:lnTo>
                    <a:pt x="1720838" y="3277484"/>
                  </a:lnTo>
                  <a:lnTo>
                    <a:pt x="1715542" y="3284370"/>
                  </a:lnTo>
                  <a:lnTo>
                    <a:pt x="1709715" y="3291254"/>
                  </a:lnTo>
                  <a:lnTo>
                    <a:pt x="1702830" y="3297610"/>
                  </a:lnTo>
                  <a:lnTo>
                    <a:pt x="1696474" y="3303966"/>
                  </a:lnTo>
                  <a:lnTo>
                    <a:pt x="1689059" y="3309792"/>
                  </a:lnTo>
                  <a:lnTo>
                    <a:pt x="1682173" y="3315088"/>
                  </a:lnTo>
                  <a:lnTo>
                    <a:pt x="1674758" y="3320916"/>
                  </a:lnTo>
                  <a:lnTo>
                    <a:pt x="1667343" y="3325682"/>
                  </a:lnTo>
                  <a:lnTo>
                    <a:pt x="1658869" y="3329920"/>
                  </a:lnTo>
                  <a:lnTo>
                    <a:pt x="1650924" y="3334686"/>
                  </a:lnTo>
                  <a:lnTo>
                    <a:pt x="1642450" y="3338394"/>
                  </a:lnTo>
                  <a:lnTo>
                    <a:pt x="1634505" y="3342102"/>
                  </a:lnTo>
                  <a:lnTo>
                    <a:pt x="1625501" y="3345278"/>
                  </a:lnTo>
                  <a:lnTo>
                    <a:pt x="1616497" y="3348456"/>
                  </a:lnTo>
                  <a:lnTo>
                    <a:pt x="1607493" y="3350576"/>
                  </a:lnTo>
                  <a:lnTo>
                    <a:pt x="1597959" y="3352694"/>
                  </a:lnTo>
                  <a:lnTo>
                    <a:pt x="1588955" y="3353754"/>
                  </a:lnTo>
                  <a:lnTo>
                    <a:pt x="1579421" y="3354812"/>
                  </a:lnTo>
                  <a:lnTo>
                    <a:pt x="1569358" y="3355872"/>
                  </a:lnTo>
                  <a:lnTo>
                    <a:pt x="1559824" y="3355872"/>
                  </a:lnTo>
                  <a:lnTo>
                    <a:pt x="415247" y="3355872"/>
                  </a:lnTo>
                  <a:lnTo>
                    <a:pt x="404124" y="3355872"/>
                  </a:lnTo>
                  <a:lnTo>
                    <a:pt x="394061" y="3354812"/>
                  </a:lnTo>
                  <a:lnTo>
                    <a:pt x="383468" y="3353754"/>
                  </a:lnTo>
                  <a:lnTo>
                    <a:pt x="373404" y="3351634"/>
                  </a:lnTo>
                  <a:lnTo>
                    <a:pt x="363870" y="3349516"/>
                  </a:lnTo>
                  <a:lnTo>
                    <a:pt x="353807" y="3346338"/>
                  </a:lnTo>
                  <a:lnTo>
                    <a:pt x="343744" y="3343160"/>
                  </a:lnTo>
                  <a:lnTo>
                    <a:pt x="334740" y="3339452"/>
                  </a:lnTo>
                  <a:lnTo>
                    <a:pt x="325736" y="3335746"/>
                  </a:lnTo>
                  <a:lnTo>
                    <a:pt x="316732" y="3330978"/>
                  </a:lnTo>
                  <a:lnTo>
                    <a:pt x="308257" y="3326212"/>
                  </a:lnTo>
                  <a:lnTo>
                    <a:pt x="299783" y="3320916"/>
                  </a:lnTo>
                  <a:lnTo>
                    <a:pt x="291308" y="3314560"/>
                  </a:lnTo>
                  <a:lnTo>
                    <a:pt x="283893" y="3308734"/>
                  </a:lnTo>
                  <a:lnTo>
                    <a:pt x="276478" y="3302378"/>
                  </a:lnTo>
                  <a:lnTo>
                    <a:pt x="269593" y="3295492"/>
                  </a:lnTo>
                  <a:lnTo>
                    <a:pt x="262177" y="3288606"/>
                  </a:lnTo>
                  <a:lnTo>
                    <a:pt x="255822" y="3280662"/>
                  </a:lnTo>
                  <a:lnTo>
                    <a:pt x="249466" y="3273246"/>
                  </a:lnTo>
                  <a:lnTo>
                    <a:pt x="244169" y="3264772"/>
                  </a:lnTo>
                  <a:lnTo>
                    <a:pt x="238873" y="3256828"/>
                  </a:lnTo>
                  <a:lnTo>
                    <a:pt x="233576" y="3247824"/>
                  </a:lnTo>
                  <a:lnTo>
                    <a:pt x="228809" y="3238820"/>
                  </a:lnTo>
                  <a:lnTo>
                    <a:pt x="225102" y="3229814"/>
                  </a:lnTo>
                  <a:lnTo>
                    <a:pt x="220865" y="3220282"/>
                  </a:lnTo>
                  <a:lnTo>
                    <a:pt x="217687" y="3211278"/>
                  </a:lnTo>
                  <a:lnTo>
                    <a:pt x="215038" y="3201214"/>
                  </a:lnTo>
                  <a:lnTo>
                    <a:pt x="212920" y="3191150"/>
                  </a:lnTo>
                  <a:lnTo>
                    <a:pt x="211331" y="3181088"/>
                  </a:lnTo>
                  <a:lnTo>
                    <a:pt x="209742" y="3170494"/>
                  </a:lnTo>
                  <a:lnTo>
                    <a:pt x="209212" y="3159900"/>
                  </a:lnTo>
                  <a:lnTo>
                    <a:pt x="208683" y="3149838"/>
                  </a:lnTo>
                  <a:lnTo>
                    <a:pt x="208683" y="1969774"/>
                  </a:lnTo>
                  <a:lnTo>
                    <a:pt x="204445" y="1970304"/>
                  </a:lnTo>
                  <a:lnTo>
                    <a:pt x="194382" y="1969774"/>
                  </a:lnTo>
                  <a:lnTo>
                    <a:pt x="183789" y="1969244"/>
                  </a:lnTo>
                  <a:lnTo>
                    <a:pt x="173196" y="1967656"/>
                  </a:lnTo>
                  <a:lnTo>
                    <a:pt x="163662" y="1966066"/>
                  </a:lnTo>
                  <a:lnTo>
                    <a:pt x="153599" y="1963948"/>
                  </a:lnTo>
                  <a:lnTo>
                    <a:pt x="143535" y="1960770"/>
                  </a:lnTo>
                  <a:lnTo>
                    <a:pt x="134531" y="1957592"/>
                  </a:lnTo>
                  <a:lnTo>
                    <a:pt x="124998" y="1953884"/>
                  </a:lnTo>
                  <a:lnTo>
                    <a:pt x="115994" y="1950176"/>
                  </a:lnTo>
                  <a:lnTo>
                    <a:pt x="106989" y="1945410"/>
                  </a:lnTo>
                  <a:lnTo>
                    <a:pt x="98515" y="1940644"/>
                  </a:lnTo>
                  <a:lnTo>
                    <a:pt x="90570" y="1935346"/>
                  </a:lnTo>
                  <a:lnTo>
                    <a:pt x="82096" y="1929520"/>
                  </a:lnTo>
                  <a:lnTo>
                    <a:pt x="74681" y="1923694"/>
                  </a:lnTo>
                  <a:lnTo>
                    <a:pt x="66736" y="1917338"/>
                  </a:lnTo>
                  <a:lnTo>
                    <a:pt x="59851" y="1910452"/>
                  </a:lnTo>
                  <a:lnTo>
                    <a:pt x="52965" y="1903568"/>
                  </a:lnTo>
                  <a:lnTo>
                    <a:pt x="46609" y="1895622"/>
                  </a:lnTo>
                  <a:lnTo>
                    <a:pt x="40783" y="1888208"/>
                  </a:lnTo>
                  <a:lnTo>
                    <a:pt x="34957" y="1879734"/>
                  </a:lnTo>
                  <a:lnTo>
                    <a:pt x="29660" y="1871788"/>
                  </a:lnTo>
                  <a:lnTo>
                    <a:pt x="24893" y="1863314"/>
                  </a:lnTo>
                  <a:lnTo>
                    <a:pt x="20127" y="1854310"/>
                  </a:lnTo>
                  <a:lnTo>
                    <a:pt x="16419" y="1845306"/>
                  </a:lnTo>
                  <a:lnTo>
                    <a:pt x="12712" y="1835772"/>
                  </a:lnTo>
                  <a:lnTo>
                    <a:pt x="9534" y="1826768"/>
                  </a:lnTo>
                  <a:lnTo>
                    <a:pt x="6356" y="1816704"/>
                  </a:lnTo>
                  <a:lnTo>
                    <a:pt x="4237" y="1806642"/>
                  </a:lnTo>
                  <a:lnTo>
                    <a:pt x="2648" y="1797108"/>
                  </a:lnTo>
                  <a:lnTo>
                    <a:pt x="1059" y="1786514"/>
                  </a:lnTo>
                  <a:lnTo>
                    <a:pt x="530" y="1775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910072" y="2381638"/>
            <a:ext cx="1619608" cy="1619590"/>
            <a:chOff x="8138785" y="1122184"/>
            <a:chExt cx="1872208" cy="1872189"/>
          </a:xfrm>
        </p:grpSpPr>
        <p:grpSp>
          <p:nvGrpSpPr>
            <p:cNvPr id="41" name="组合 40"/>
            <p:cNvGrpSpPr/>
            <p:nvPr/>
          </p:nvGrpSpPr>
          <p:grpSpPr>
            <a:xfrm>
              <a:off x="8138785" y="1122184"/>
              <a:ext cx="1872208" cy="1872189"/>
              <a:chOff x="1517330" y="1125257"/>
              <a:chExt cx="2204282" cy="2204282"/>
            </a:xfrm>
          </p:grpSpPr>
          <p:sp>
            <p:nvSpPr>
              <p:cNvPr id="43" name="椭圆 4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Freeform 14"/>
            <p:cNvSpPr>
              <a:spLocks noEditPoints="1"/>
            </p:cNvSpPr>
            <p:nvPr/>
          </p:nvSpPr>
          <p:spPr bwMode="auto">
            <a:xfrm>
              <a:off x="8589516" y="1569472"/>
              <a:ext cx="970747" cy="977613"/>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nvGrpSpPr>
          <p:cNvPr id="45" name="组合 44"/>
          <p:cNvGrpSpPr/>
          <p:nvPr/>
        </p:nvGrpSpPr>
        <p:grpSpPr>
          <a:xfrm>
            <a:off x="4029660" y="2381638"/>
            <a:ext cx="1619608" cy="1619590"/>
            <a:chOff x="4150109" y="1122184"/>
            <a:chExt cx="1872208" cy="1872189"/>
          </a:xfrm>
        </p:grpSpPr>
        <p:grpSp>
          <p:nvGrpSpPr>
            <p:cNvPr id="46" name="组合 45"/>
            <p:cNvGrpSpPr/>
            <p:nvPr/>
          </p:nvGrpSpPr>
          <p:grpSpPr>
            <a:xfrm>
              <a:off x="4150109" y="1122184"/>
              <a:ext cx="1872208" cy="1872189"/>
              <a:chOff x="1517330" y="1125257"/>
              <a:chExt cx="2204282" cy="2204282"/>
            </a:xfrm>
          </p:grpSpPr>
          <p:sp>
            <p:nvSpPr>
              <p:cNvPr id="48" name="椭圆 4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9" name="椭圆 48"/>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7" name="任意多边形 46"/>
            <p:cNvSpPr/>
            <p:nvPr/>
          </p:nvSpPr>
          <p:spPr bwMode="auto">
            <a:xfrm>
              <a:off x="4775995" y="1682349"/>
              <a:ext cx="620436" cy="751859"/>
            </a:xfrm>
            <a:custGeom>
              <a:avLst/>
              <a:gdLst>
                <a:gd name="connsiteX0" fmla="*/ 1774825 w 2390775"/>
                <a:gd name="connsiteY0" fmla="*/ 1989138 h 2897188"/>
                <a:gd name="connsiteX1" fmla="*/ 1785409 w 2390775"/>
                <a:gd name="connsiteY1" fmla="*/ 1989667 h 2897188"/>
                <a:gd name="connsiteX2" fmla="*/ 1794933 w 2390775"/>
                <a:gd name="connsiteY2" fmla="*/ 1990726 h 2897188"/>
                <a:gd name="connsiteX3" fmla="*/ 1804459 w 2390775"/>
                <a:gd name="connsiteY3" fmla="*/ 1993901 h 2897188"/>
                <a:gd name="connsiteX4" fmla="*/ 1813983 w 2390775"/>
                <a:gd name="connsiteY4" fmla="*/ 1997076 h 2897188"/>
                <a:gd name="connsiteX5" fmla="*/ 1822451 w 2390775"/>
                <a:gd name="connsiteY5" fmla="*/ 2000780 h 2897188"/>
                <a:gd name="connsiteX6" fmla="*/ 1830917 w 2390775"/>
                <a:gd name="connsiteY6" fmla="*/ 2006071 h 2897188"/>
                <a:gd name="connsiteX7" fmla="*/ 1838855 w 2390775"/>
                <a:gd name="connsiteY7" fmla="*/ 2011892 h 2897188"/>
                <a:gd name="connsiteX8" fmla="*/ 1845733 w 2390775"/>
                <a:gd name="connsiteY8" fmla="*/ 2018242 h 2897188"/>
                <a:gd name="connsiteX9" fmla="*/ 1852083 w 2390775"/>
                <a:gd name="connsiteY9" fmla="*/ 2025651 h 2897188"/>
                <a:gd name="connsiteX10" fmla="*/ 1858433 w 2390775"/>
                <a:gd name="connsiteY10" fmla="*/ 2033588 h 2897188"/>
                <a:gd name="connsiteX11" fmla="*/ 1863197 w 2390775"/>
                <a:gd name="connsiteY11" fmla="*/ 2041526 h 2897188"/>
                <a:gd name="connsiteX12" fmla="*/ 1866901 w 2390775"/>
                <a:gd name="connsiteY12" fmla="*/ 2050521 h 2897188"/>
                <a:gd name="connsiteX13" fmla="*/ 1870605 w 2390775"/>
                <a:gd name="connsiteY13" fmla="*/ 2058988 h 2897188"/>
                <a:gd name="connsiteX14" fmla="*/ 1873251 w 2390775"/>
                <a:gd name="connsiteY14" fmla="*/ 2069042 h 2897188"/>
                <a:gd name="connsiteX15" fmla="*/ 1874309 w 2390775"/>
                <a:gd name="connsiteY15" fmla="*/ 2078567 h 2897188"/>
                <a:gd name="connsiteX16" fmla="*/ 1874839 w 2390775"/>
                <a:gd name="connsiteY16" fmla="*/ 2089680 h 2897188"/>
                <a:gd name="connsiteX17" fmla="*/ 1874309 w 2390775"/>
                <a:gd name="connsiteY17" fmla="*/ 2099734 h 2897188"/>
                <a:gd name="connsiteX18" fmla="*/ 1873251 w 2390775"/>
                <a:gd name="connsiteY18" fmla="*/ 2109788 h 2897188"/>
                <a:gd name="connsiteX19" fmla="*/ 1870605 w 2390775"/>
                <a:gd name="connsiteY19" fmla="*/ 2119313 h 2897188"/>
                <a:gd name="connsiteX20" fmla="*/ 1866901 w 2390775"/>
                <a:gd name="connsiteY20" fmla="*/ 2128309 h 2897188"/>
                <a:gd name="connsiteX21" fmla="*/ 1863197 w 2390775"/>
                <a:gd name="connsiteY21" fmla="*/ 2136776 h 2897188"/>
                <a:gd name="connsiteX22" fmla="*/ 1858433 w 2390775"/>
                <a:gd name="connsiteY22" fmla="*/ 2144713 h 2897188"/>
                <a:gd name="connsiteX23" fmla="*/ 1852083 w 2390775"/>
                <a:gd name="connsiteY23" fmla="*/ 2152651 h 2897188"/>
                <a:gd name="connsiteX24" fmla="*/ 1845733 w 2390775"/>
                <a:gd name="connsiteY24" fmla="*/ 2160059 h 2897188"/>
                <a:gd name="connsiteX25" fmla="*/ 1838855 w 2390775"/>
                <a:gd name="connsiteY25" fmla="*/ 2166938 h 2897188"/>
                <a:gd name="connsiteX26" fmla="*/ 1830917 w 2390775"/>
                <a:gd name="connsiteY26" fmla="*/ 2172230 h 2897188"/>
                <a:gd name="connsiteX27" fmla="*/ 1822451 w 2390775"/>
                <a:gd name="connsiteY27" fmla="*/ 2177521 h 2897188"/>
                <a:gd name="connsiteX28" fmla="*/ 1813983 w 2390775"/>
                <a:gd name="connsiteY28" fmla="*/ 2181226 h 2897188"/>
                <a:gd name="connsiteX29" fmla="*/ 1804459 w 2390775"/>
                <a:gd name="connsiteY29" fmla="*/ 2184401 h 2897188"/>
                <a:gd name="connsiteX30" fmla="*/ 1794933 w 2390775"/>
                <a:gd name="connsiteY30" fmla="*/ 2187576 h 2897188"/>
                <a:gd name="connsiteX31" fmla="*/ 1785409 w 2390775"/>
                <a:gd name="connsiteY31" fmla="*/ 2188634 h 2897188"/>
                <a:gd name="connsiteX32" fmla="*/ 1774825 w 2390775"/>
                <a:gd name="connsiteY32" fmla="*/ 2189163 h 2897188"/>
                <a:gd name="connsiteX33" fmla="*/ 1764771 w 2390775"/>
                <a:gd name="connsiteY33" fmla="*/ 2188634 h 2897188"/>
                <a:gd name="connsiteX34" fmla="*/ 1754717 w 2390775"/>
                <a:gd name="connsiteY34" fmla="*/ 2187576 h 2897188"/>
                <a:gd name="connsiteX35" fmla="*/ 1745193 w 2390775"/>
                <a:gd name="connsiteY35" fmla="*/ 2184401 h 2897188"/>
                <a:gd name="connsiteX36" fmla="*/ 1736197 w 2390775"/>
                <a:gd name="connsiteY36" fmla="*/ 2181226 h 2897188"/>
                <a:gd name="connsiteX37" fmla="*/ 1727201 w 2390775"/>
                <a:gd name="connsiteY37" fmla="*/ 2177521 h 2897188"/>
                <a:gd name="connsiteX38" fmla="*/ 1718733 w 2390775"/>
                <a:gd name="connsiteY38" fmla="*/ 2172230 h 2897188"/>
                <a:gd name="connsiteX39" fmla="*/ 1710797 w 2390775"/>
                <a:gd name="connsiteY39" fmla="*/ 2166938 h 2897188"/>
                <a:gd name="connsiteX40" fmla="*/ 1704447 w 2390775"/>
                <a:gd name="connsiteY40" fmla="*/ 2160059 h 2897188"/>
                <a:gd name="connsiteX41" fmla="*/ 1697567 w 2390775"/>
                <a:gd name="connsiteY41" fmla="*/ 2152651 h 2897188"/>
                <a:gd name="connsiteX42" fmla="*/ 1691747 w 2390775"/>
                <a:gd name="connsiteY42" fmla="*/ 2144713 h 2897188"/>
                <a:gd name="connsiteX43" fmla="*/ 1686983 w 2390775"/>
                <a:gd name="connsiteY43" fmla="*/ 2136776 h 2897188"/>
                <a:gd name="connsiteX44" fmla="*/ 1682221 w 2390775"/>
                <a:gd name="connsiteY44" fmla="*/ 2128309 h 2897188"/>
                <a:gd name="connsiteX45" fmla="*/ 1679047 w 2390775"/>
                <a:gd name="connsiteY45" fmla="*/ 2119313 h 2897188"/>
                <a:gd name="connsiteX46" fmla="*/ 1676929 w 2390775"/>
                <a:gd name="connsiteY46" fmla="*/ 2109788 h 2897188"/>
                <a:gd name="connsiteX47" fmla="*/ 1675343 w 2390775"/>
                <a:gd name="connsiteY47" fmla="*/ 2099734 h 2897188"/>
                <a:gd name="connsiteX48" fmla="*/ 1674813 w 2390775"/>
                <a:gd name="connsiteY48" fmla="*/ 2089680 h 2897188"/>
                <a:gd name="connsiteX49" fmla="*/ 1675343 w 2390775"/>
                <a:gd name="connsiteY49" fmla="*/ 2078567 h 2897188"/>
                <a:gd name="connsiteX50" fmla="*/ 1676929 w 2390775"/>
                <a:gd name="connsiteY50" fmla="*/ 2069042 h 2897188"/>
                <a:gd name="connsiteX51" fmla="*/ 1679047 w 2390775"/>
                <a:gd name="connsiteY51" fmla="*/ 2058988 h 2897188"/>
                <a:gd name="connsiteX52" fmla="*/ 1682221 w 2390775"/>
                <a:gd name="connsiteY52" fmla="*/ 2050521 h 2897188"/>
                <a:gd name="connsiteX53" fmla="*/ 1686983 w 2390775"/>
                <a:gd name="connsiteY53" fmla="*/ 2041526 h 2897188"/>
                <a:gd name="connsiteX54" fmla="*/ 1691747 w 2390775"/>
                <a:gd name="connsiteY54" fmla="*/ 2033588 h 2897188"/>
                <a:gd name="connsiteX55" fmla="*/ 1697567 w 2390775"/>
                <a:gd name="connsiteY55" fmla="*/ 2025651 h 2897188"/>
                <a:gd name="connsiteX56" fmla="*/ 1704447 w 2390775"/>
                <a:gd name="connsiteY56" fmla="*/ 2018242 h 2897188"/>
                <a:gd name="connsiteX57" fmla="*/ 1710797 w 2390775"/>
                <a:gd name="connsiteY57" fmla="*/ 2011892 h 2897188"/>
                <a:gd name="connsiteX58" fmla="*/ 1718733 w 2390775"/>
                <a:gd name="connsiteY58" fmla="*/ 2006071 h 2897188"/>
                <a:gd name="connsiteX59" fmla="*/ 1727201 w 2390775"/>
                <a:gd name="connsiteY59" fmla="*/ 2000780 h 2897188"/>
                <a:gd name="connsiteX60" fmla="*/ 1736197 w 2390775"/>
                <a:gd name="connsiteY60" fmla="*/ 1997076 h 2897188"/>
                <a:gd name="connsiteX61" fmla="*/ 1745193 w 2390775"/>
                <a:gd name="connsiteY61" fmla="*/ 1993901 h 2897188"/>
                <a:gd name="connsiteX62" fmla="*/ 1754717 w 2390775"/>
                <a:gd name="connsiteY62" fmla="*/ 1990726 h 2897188"/>
                <a:gd name="connsiteX63" fmla="*/ 1764771 w 2390775"/>
                <a:gd name="connsiteY63" fmla="*/ 1989667 h 2897188"/>
                <a:gd name="connsiteX64" fmla="*/ 757767 w 2390775"/>
                <a:gd name="connsiteY64" fmla="*/ 1644650 h 2897188"/>
                <a:gd name="connsiteX65" fmla="*/ 757767 w 2390775"/>
                <a:gd name="connsiteY65" fmla="*/ 1713971 h 2897188"/>
                <a:gd name="connsiteX66" fmla="*/ 758295 w 2390775"/>
                <a:gd name="connsiteY66" fmla="*/ 1735137 h 2897188"/>
                <a:gd name="connsiteX67" fmla="*/ 759355 w 2390775"/>
                <a:gd name="connsiteY67" fmla="*/ 1756304 h 2897188"/>
                <a:gd name="connsiteX68" fmla="*/ 762529 w 2390775"/>
                <a:gd name="connsiteY68" fmla="*/ 1776942 h 2897188"/>
                <a:gd name="connsiteX69" fmla="*/ 765705 w 2390775"/>
                <a:gd name="connsiteY69" fmla="*/ 1797050 h 2897188"/>
                <a:gd name="connsiteX70" fmla="*/ 769937 w 2390775"/>
                <a:gd name="connsiteY70" fmla="*/ 1817158 h 2897188"/>
                <a:gd name="connsiteX71" fmla="*/ 775229 w 2390775"/>
                <a:gd name="connsiteY71" fmla="*/ 1836737 h 2897188"/>
                <a:gd name="connsiteX72" fmla="*/ 781579 w 2390775"/>
                <a:gd name="connsiteY72" fmla="*/ 1856317 h 2897188"/>
                <a:gd name="connsiteX73" fmla="*/ 788459 w 2390775"/>
                <a:gd name="connsiteY73" fmla="*/ 1875367 h 2897188"/>
                <a:gd name="connsiteX74" fmla="*/ 796395 w 2390775"/>
                <a:gd name="connsiteY74" fmla="*/ 1893887 h 2897188"/>
                <a:gd name="connsiteX75" fmla="*/ 804863 w 2390775"/>
                <a:gd name="connsiteY75" fmla="*/ 1911879 h 2897188"/>
                <a:gd name="connsiteX76" fmla="*/ 814387 w 2390775"/>
                <a:gd name="connsiteY76" fmla="*/ 1929342 h 2897188"/>
                <a:gd name="connsiteX77" fmla="*/ 824441 w 2390775"/>
                <a:gd name="connsiteY77" fmla="*/ 1946804 h 2897188"/>
                <a:gd name="connsiteX78" fmla="*/ 835555 w 2390775"/>
                <a:gd name="connsiteY78" fmla="*/ 1963208 h 2897188"/>
                <a:gd name="connsiteX79" fmla="*/ 847195 w 2390775"/>
                <a:gd name="connsiteY79" fmla="*/ 1979612 h 2897188"/>
                <a:gd name="connsiteX80" fmla="*/ 859895 w 2390775"/>
                <a:gd name="connsiteY80" fmla="*/ 1994959 h 2897188"/>
                <a:gd name="connsiteX81" fmla="*/ 872595 w 2390775"/>
                <a:gd name="connsiteY81" fmla="*/ 2009775 h 2897188"/>
                <a:gd name="connsiteX82" fmla="*/ 885825 w 2390775"/>
                <a:gd name="connsiteY82" fmla="*/ 2024592 h 2897188"/>
                <a:gd name="connsiteX83" fmla="*/ 900641 w 2390775"/>
                <a:gd name="connsiteY83" fmla="*/ 2037821 h 2897188"/>
                <a:gd name="connsiteX84" fmla="*/ 915459 w 2390775"/>
                <a:gd name="connsiteY84" fmla="*/ 2051579 h 2897188"/>
                <a:gd name="connsiteX85" fmla="*/ 930805 w 2390775"/>
                <a:gd name="connsiteY85" fmla="*/ 2063750 h 2897188"/>
                <a:gd name="connsiteX86" fmla="*/ 947209 w 2390775"/>
                <a:gd name="connsiteY86" fmla="*/ 2075392 h 2897188"/>
                <a:gd name="connsiteX87" fmla="*/ 963613 w 2390775"/>
                <a:gd name="connsiteY87" fmla="*/ 2085975 h 2897188"/>
                <a:gd name="connsiteX88" fmla="*/ 980545 w 2390775"/>
                <a:gd name="connsiteY88" fmla="*/ 2096559 h 2897188"/>
                <a:gd name="connsiteX89" fmla="*/ 998537 w 2390775"/>
                <a:gd name="connsiteY89" fmla="*/ 2105554 h 2897188"/>
                <a:gd name="connsiteX90" fmla="*/ 1016529 w 2390775"/>
                <a:gd name="connsiteY90" fmla="*/ 2114550 h 2897188"/>
                <a:gd name="connsiteX91" fmla="*/ 1035051 w 2390775"/>
                <a:gd name="connsiteY91" fmla="*/ 2122488 h 2897188"/>
                <a:gd name="connsiteX92" fmla="*/ 1054099 w 2390775"/>
                <a:gd name="connsiteY92" fmla="*/ 2129896 h 2897188"/>
                <a:gd name="connsiteX93" fmla="*/ 1073151 w 2390775"/>
                <a:gd name="connsiteY93" fmla="*/ 2135717 h 2897188"/>
                <a:gd name="connsiteX94" fmla="*/ 1093259 w 2390775"/>
                <a:gd name="connsiteY94" fmla="*/ 2141009 h 2897188"/>
                <a:gd name="connsiteX95" fmla="*/ 1112837 w 2390775"/>
                <a:gd name="connsiteY95" fmla="*/ 2145242 h 2897188"/>
                <a:gd name="connsiteX96" fmla="*/ 1133475 w 2390775"/>
                <a:gd name="connsiteY96" fmla="*/ 2148946 h 2897188"/>
                <a:gd name="connsiteX97" fmla="*/ 1154113 w 2390775"/>
                <a:gd name="connsiteY97" fmla="*/ 2151592 h 2897188"/>
                <a:gd name="connsiteX98" fmla="*/ 1154113 w 2390775"/>
                <a:gd name="connsiteY98" fmla="*/ 2352675 h 2897188"/>
                <a:gd name="connsiteX99" fmla="*/ 1154113 w 2390775"/>
                <a:gd name="connsiteY99" fmla="*/ 2369609 h 2897188"/>
                <a:gd name="connsiteX100" fmla="*/ 1155699 w 2390775"/>
                <a:gd name="connsiteY100" fmla="*/ 2386013 h 2897188"/>
                <a:gd name="connsiteX101" fmla="*/ 1157817 w 2390775"/>
                <a:gd name="connsiteY101" fmla="*/ 2402946 h 2897188"/>
                <a:gd name="connsiteX102" fmla="*/ 1160991 w 2390775"/>
                <a:gd name="connsiteY102" fmla="*/ 2418821 h 2897188"/>
                <a:gd name="connsiteX103" fmla="*/ 1164167 w 2390775"/>
                <a:gd name="connsiteY103" fmla="*/ 2435225 h 2897188"/>
                <a:gd name="connsiteX104" fmla="*/ 1168929 w 2390775"/>
                <a:gd name="connsiteY104" fmla="*/ 2451100 h 2897188"/>
                <a:gd name="connsiteX105" fmla="*/ 1174221 w 2390775"/>
                <a:gd name="connsiteY105" fmla="*/ 2465917 h 2897188"/>
                <a:gd name="connsiteX106" fmla="*/ 1180041 w 2390775"/>
                <a:gd name="connsiteY106" fmla="*/ 2481263 h 2897188"/>
                <a:gd name="connsiteX107" fmla="*/ 1186391 w 2390775"/>
                <a:gd name="connsiteY107" fmla="*/ 2495550 h 2897188"/>
                <a:gd name="connsiteX108" fmla="*/ 1193799 w 2390775"/>
                <a:gd name="connsiteY108" fmla="*/ 2510367 h 2897188"/>
                <a:gd name="connsiteX109" fmla="*/ 1201737 w 2390775"/>
                <a:gd name="connsiteY109" fmla="*/ 2523596 h 2897188"/>
                <a:gd name="connsiteX110" fmla="*/ 1210733 w 2390775"/>
                <a:gd name="connsiteY110" fmla="*/ 2537355 h 2897188"/>
                <a:gd name="connsiteX111" fmla="*/ 1219729 w 2390775"/>
                <a:gd name="connsiteY111" fmla="*/ 2550584 h 2897188"/>
                <a:gd name="connsiteX112" fmla="*/ 1229783 w 2390775"/>
                <a:gd name="connsiteY112" fmla="*/ 2562755 h 2897188"/>
                <a:gd name="connsiteX113" fmla="*/ 1239837 w 2390775"/>
                <a:gd name="connsiteY113" fmla="*/ 2574926 h 2897188"/>
                <a:gd name="connsiteX114" fmla="*/ 1250951 w 2390775"/>
                <a:gd name="connsiteY114" fmla="*/ 2586567 h 2897188"/>
                <a:gd name="connsiteX115" fmla="*/ 1262591 w 2390775"/>
                <a:gd name="connsiteY115" fmla="*/ 2597680 h 2897188"/>
                <a:gd name="connsiteX116" fmla="*/ 1274233 w 2390775"/>
                <a:gd name="connsiteY116" fmla="*/ 2607734 h 2897188"/>
                <a:gd name="connsiteX117" fmla="*/ 1286933 w 2390775"/>
                <a:gd name="connsiteY117" fmla="*/ 2617788 h 2897188"/>
                <a:gd name="connsiteX118" fmla="*/ 1300163 w 2390775"/>
                <a:gd name="connsiteY118" fmla="*/ 2626784 h 2897188"/>
                <a:gd name="connsiteX119" fmla="*/ 1313391 w 2390775"/>
                <a:gd name="connsiteY119" fmla="*/ 2635780 h 2897188"/>
                <a:gd name="connsiteX120" fmla="*/ 1327151 w 2390775"/>
                <a:gd name="connsiteY120" fmla="*/ 2643717 h 2897188"/>
                <a:gd name="connsiteX121" fmla="*/ 1341437 w 2390775"/>
                <a:gd name="connsiteY121" fmla="*/ 2650596 h 2897188"/>
                <a:gd name="connsiteX122" fmla="*/ 1356255 w 2390775"/>
                <a:gd name="connsiteY122" fmla="*/ 2657476 h 2897188"/>
                <a:gd name="connsiteX123" fmla="*/ 1371071 w 2390775"/>
                <a:gd name="connsiteY123" fmla="*/ 2663296 h 2897188"/>
                <a:gd name="connsiteX124" fmla="*/ 1386417 w 2390775"/>
                <a:gd name="connsiteY124" fmla="*/ 2668588 h 2897188"/>
                <a:gd name="connsiteX125" fmla="*/ 1402291 w 2390775"/>
                <a:gd name="connsiteY125" fmla="*/ 2673351 h 2897188"/>
                <a:gd name="connsiteX126" fmla="*/ 1418167 w 2390775"/>
                <a:gd name="connsiteY126" fmla="*/ 2676526 h 2897188"/>
                <a:gd name="connsiteX127" fmla="*/ 1434571 w 2390775"/>
                <a:gd name="connsiteY127" fmla="*/ 2679171 h 2897188"/>
                <a:gd name="connsiteX128" fmla="*/ 1450975 w 2390775"/>
                <a:gd name="connsiteY128" fmla="*/ 2681817 h 2897188"/>
                <a:gd name="connsiteX129" fmla="*/ 1467379 w 2390775"/>
                <a:gd name="connsiteY129" fmla="*/ 2683405 h 2897188"/>
                <a:gd name="connsiteX130" fmla="*/ 1484841 w 2390775"/>
                <a:gd name="connsiteY130" fmla="*/ 2683405 h 2897188"/>
                <a:gd name="connsiteX131" fmla="*/ 1501775 w 2390775"/>
                <a:gd name="connsiteY131" fmla="*/ 2683405 h 2897188"/>
                <a:gd name="connsiteX132" fmla="*/ 1518709 w 2390775"/>
                <a:gd name="connsiteY132" fmla="*/ 2681817 h 2897188"/>
                <a:gd name="connsiteX133" fmla="*/ 1535113 w 2390775"/>
                <a:gd name="connsiteY133" fmla="*/ 2679171 h 2897188"/>
                <a:gd name="connsiteX134" fmla="*/ 1551517 w 2390775"/>
                <a:gd name="connsiteY134" fmla="*/ 2676526 h 2897188"/>
                <a:gd name="connsiteX135" fmla="*/ 1567391 w 2390775"/>
                <a:gd name="connsiteY135" fmla="*/ 2673351 h 2897188"/>
                <a:gd name="connsiteX136" fmla="*/ 1582737 w 2390775"/>
                <a:gd name="connsiteY136" fmla="*/ 2668588 h 2897188"/>
                <a:gd name="connsiteX137" fmla="*/ 1598613 w 2390775"/>
                <a:gd name="connsiteY137" fmla="*/ 2663296 h 2897188"/>
                <a:gd name="connsiteX138" fmla="*/ 1613429 w 2390775"/>
                <a:gd name="connsiteY138" fmla="*/ 2657476 h 2897188"/>
                <a:gd name="connsiteX139" fmla="*/ 1628245 w 2390775"/>
                <a:gd name="connsiteY139" fmla="*/ 2650596 h 2897188"/>
                <a:gd name="connsiteX140" fmla="*/ 1642005 w 2390775"/>
                <a:gd name="connsiteY140" fmla="*/ 2643717 h 2897188"/>
                <a:gd name="connsiteX141" fmla="*/ 1656291 w 2390775"/>
                <a:gd name="connsiteY141" fmla="*/ 2635780 h 2897188"/>
                <a:gd name="connsiteX142" fmla="*/ 1669521 w 2390775"/>
                <a:gd name="connsiteY142" fmla="*/ 2626784 h 2897188"/>
                <a:gd name="connsiteX143" fmla="*/ 1682221 w 2390775"/>
                <a:gd name="connsiteY143" fmla="*/ 2617788 h 2897188"/>
                <a:gd name="connsiteX144" fmla="*/ 1695451 w 2390775"/>
                <a:gd name="connsiteY144" fmla="*/ 2607734 h 2897188"/>
                <a:gd name="connsiteX145" fmla="*/ 1707091 w 2390775"/>
                <a:gd name="connsiteY145" fmla="*/ 2597680 h 2897188"/>
                <a:gd name="connsiteX146" fmla="*/ 1718733 w 2390775"/>
                <a:gd name="connsiteY146" fmla="*/ 2586567 h 2897188"/>
                <a:gd name="connsiteX147" fmla="*/ 1729317 w 2390775"/>
                <a:gd name="connsiteY147" fmla="*/ 2574926 h 2897188"/>
                <a:gd name="connsiteX148" fmla="*/ 1739899 w 2390775"/>
                <a:gd name="connsiteY148" fmla="*/ 2562755 h 2897188"/>
                <a:gd name="connsiteX149" fmla="*/ 1749425 w 2390775"/>
                <a:gd name="connsiteY149" fmla="*/ 2550584 h 2897188"/>
                <a:gd name="connsiteX150" fmla="*/ 1758951 w 2390775"/>
                <a:gd name="connsiteY150" fmla="*/ 2537355 h 2897188"/>
                <a:gd name="connsiteX151" fmla="*/ 1767417 w 2390775"/>
                <a:gd name="connsiteY151" fmla="*/ 2523596 h 2897188"/>
                <a:gd name="connsiteX152" fmla="*/ 1775355 w 2390775"/>
                <a:gd name="connsiteY152" fmla="*/ 2510367 h 2897188"/>
                <a:gd name="connsiteX153" fmla="*/ 1783291 w 2390775"/>
                <a:gd name="connsiteY153" fmla="*/ 2495550 h 2897188"/>
                <a:gd name="connsiteX154" fmla="*/ 1789113 w 2390775"/>
                <a:gd name="connsiteY154" fmla="*/ 2481263 h 2897188"/>
                <a:gd name="connsiteX155" fmla="*/ 1795463 w 2390775"/>
                <a:gd name="connsiteY155" fmla="*/ 2465917 h 2897188"/>
                <a:gd name="connsiteX156" fmla="*/ 1800755 w 2390775"/>
                <a:gd name="connsiteY156" fmla="*/ 2451100 h 2897188"/>
                <a:gd name="connsiteX157" fmla="*/ 1804987 w 2390775"/>
                <a:gd name="connsiteY157" fmla="*/ 2435225 h 2897188"/>
                <a:gd name="connsiteX158" fmla="*/ 1808691 w 2390775"/>
                <a:gd name="connsiteY158" fmla="*/ 2418821 h 2897188"/>
                <a:gd name="connsiteX159" fmla="*/ 1811867 w 2390775"/>
                <a:gd name="connsiteY159" fmla="*/ 2402946 h 2897188"/>
                <a:gd name="connsiteX160" fmla="*/ 1813983 w 2390775"/>
                <a:gd name="connsiteY160" fmla="*/ 2386013 h 2897188"/>
                <a:gd name="connsiteX161" fmla="*/ 1815041 w 2390775"/>
                <a:gd name="connsiteY161" fmla="*/ 2369609 h 2897188"/>
                <a:gd name="connsiteX162" fmla="*/ 1815571 w 2390775"/>
                <a:gd name="connsiteY162" fmla="*/ 2352675 h 2897188"/>
                <a:gd name="connsiteX163" fmla="*/ 1815571 w 2390775"/>
                <a:gd name="connsiteY163" fmla="*/ 2272242 h 2897188"/>
                <a:gd name="connsiteX164" fmla="*/ 1823509 w 2390775"/>
                <a:gd name="connsiteY164" fmla="*/ 2270655 h 2897188"/>
                <a:gd name="connsiteX165" fmla="*/ 1830917 w 2390775"/>
                <a:gd name="connsiteY165" fmla="*/ 2268538 h 2897188"/>
                <a:gd name="connsiteX166" fmla="*/ 1838855 w 2390775"/>
                <a:gd name="connsiteY166" fmla="*/ 2265892 h 2897188"/>
                <a:gd name="connsiteX167" fmla="*/ 1845733 w 2390775"/>
                <a:gd name="connsiteY167" fmla="*/ 2262717 h 2897188"/>
                <a:gd name="connsiteX168" fmla="*/ 1860021 w 2390775"/>
                <a:gd name="connsiteY168" fmla="*/ 2256367 h 2897188"/>
                <a:gd name="connsiteX169" fmla="*/ 1873779 w 2390775"/>
                <a:gd name="connsiteY169" fmla="*/ 2248430 h 2897188"/>
                <a:gd name="connsiteX170" fmla="*/ 1886479 w 2390775"/>
                <a:gd name="connsiteY170" fmla="*/ 2239963 h 2897188"/>
                <a:gd name="connsiteX171" fmla="*/ 1898651 w 2390775"/>
                <a:gd name="connsiteY171" fmla="*/ 2229909 h 2897188"/>
                <a:gd name="connsiteX172" fmla="*/ 1909763 w 2390775"/>
                <a:gd name="connsiteY172" fmla="*/ 2219325 h 2897188"/>
                <a:gd name="connsiteX173" fmla="*/ 1920345 w 2390775"/>
                <a:gd name="connsiteY173" fmla="*/ 2207684 h 2897188"/>
                <a:gd name="connsiteX174" fmla="*/ 1929341 w 2390775"/>
                <a:gd name="connsiteY174" fmla="*/ 2194984 h 2897188"/>
                <a:gd name="connsiteX175" fmla="*/ 1937809 w 2390775"/>
                <a:gd name="connsiteY175" fmla="*/ 2182284 h 2897188"/>
                <a:gd name="connsiteX176" fmla="*/ 1944687 w 2390775"/>
                <a:gd name="connsiteY176" fmla="*/ 2168525 h 2897188"/>
                <a:gd name="connsiteX177" fmla="*/ 1950509 w 2390775"/>
                <a:gd name="connsiteY177" fmla="*/ 2153709 h 2897188"/>
                <a:gd name="connsiteX178" fmla="*/ 1953155 w 2390775"/>
                <a:gd name="connsiteY178" fmla="*/ 2145771 h 2897188"/>
                <a:gd name="connsiteX179" fmla="*/ 1955799 w 2390775"/>
                <a:gd name="connsiteY179" fmla="*/ 2138892 h 2897188"/>
                <a:gd name="connsiteX180" fmla="*/ 1957387 w 2390775"/>
                <a:gd name="connsiteY180" fmla="*/ 2130955 h 2897188"/>
                <a:gd name="connsiteX181" fmla="*/ 1958975 w 2390775"/>
                <a:gd name="connsiteY181" fmla="*/ 2123017 h 2897188"/>
                <a:gd name="connsiteX182" fmla="*/ 1960033 w 2390775"/>
                <a:gd name="connsiteY182" fmla="*/ 2115079 h 2897188"/>
                <a:gd name="connsiteX183" fmla="*/ 1961091 w 2390775"/>
                <a:gd name="connsiteY183" fmla="*/ 2106613 h 2897188"/>
                <a:gd name="connsiteX184" fmla="*/ 1961621 w 2390775"/>
                <a:gd name="connsiteY184" fmla="*/ 2098146 h 2897188"/>
                <a:gd name="connsiteX185" fmla="*/ 1961621 w 2390775"/>
                <a:gd name="connsiteY185" fmla="*/ 2090738 h 2897188"/>
                <a:gd name="connsiteX186" fmla="*/ 1961621 w 2390775"/>
                <a:gd name="connsiteY186" fmla="*/ 2080684 h 2897188"/>
                <a:gd name="connsiteX187" fmla="*/ 1961091 w 2390775"/>
                <a:gd name="connsiteY187" fmla="*/ 2071159 h 2897188"/>
                <a:gd name="connsiteX188" fmla="*/ 1959505 w 2390775"/>
                <a:gd name="connsiteY188" fmla="*/ 2062163 h 2897188"/>
                <a:gd name="connsiteX189" fmla="*/ 1957917 w 2390775"/>
                <a:gd name="connsiteY189" fmla="*/ 2052638 h 2897188"/>
                <a:gd name="connsiteX190" fmla="*/ 1956329 w 2390775"/>
                <a:gd name="connsiteY190" fmla="*/ 2043642 h 2897188"/>
                <a:gd name="connsiteX191" fmla="*/ 1953155 w 2390775"/>
                <a:gd name="connsiteY191" fmla="*/ 2034646 h 2897188"/>
                <a:gd name="connsiteX192" fmla="*/ 1950509 w 2390775"/>
                <a:gd name="connsiteY192" fmla="*/ 2026179 h 2897188"/>
                <a:gd name="connsiteX193" fmla="*/ 1947333 w 2390775"/>
                <a:gd name="connsiteY193" fmla="*/ 2017713 h 2897188"/>
                <a:gd name="connsiteX194" fmla="*/ 1943099 w 2390775"/>
                <a:gd name="connsiteY194" fmla="*/ 2009246 h 2897188"/>
                <a:gd name="connsiteX195" fmla="*/ 1939395 w 2390775"/>
                <a:gd name="connsiteY195" fmla="*/ 2000779 h 2897188"/>
                <a:gd name="connsiteX196" fmla="*/ 1934633 w 2390775"/>
                <a:gd name="connsiteY196" fmla="*/ 1993371 h 2897188"/>
                <a:gd name="connsiteX197" fmla="*/ 1929871 w 2390775"/>
                <a:gd name="connsiteY197" fmla="*/ 1985962 h 2897188"/>
                <a:gd name="connsiteX198" fmla="*/ 1924579 w 2390775"/>
                <a:gd name="connsiteY198" fmla="*/ 1978554 h 2897188"/>
                <a:gd name="connsiteX199" fmla="*/ 1919287 w 2390775"/>
                <a:gd name="connsiteY199" fmla="*/ 1971146 h 2897188"/>
                <a:gd name="connsiteX200" fmla="*/ 1912937 w 2390775"/>
                <a:gd name="connsiteY200" fmla="*/ 1964796 h 2897188"/>
                <a:gd name="connsiteX201" fmla="*/ 1907117 w 2390775"/>
                <a:gd name="connsiteY201" fmla="*/ 1957917 h 2897188"/>
                <a:gd name="connsiteX202" fmla="*/ 1900767 w 2390775"/>
                <a:gd name="connsiteY202" fmla="*/ 1951567 h 2897188"/>
                <a:gd name="connsiteX203" fmla="*/ 1893887 w 2390775"/>
                <a:gd name="connsiteY203" fmla="*/ 1946275 h 2897188"/>
                <a:gd name="connsiteX204" fmla="*/ 1886479 w 2390775"/>
                <a:gd name="connsiteY204" fmla="*/ 1940454 h 2897188"/>
                <a:gd name="connsiteX205" fmla="*/ 1879599 w 2390775"/>
                <a:gd name="connsiteY205" fmla="*/ 1935692 h 2897188"/>
                <a:gd name="connsiteX206" fmla="*/ 1871663 w 2390775"/>
                <a:gd name="connsiteY206" fmla="*/ 1930400 h 2897188"/>
                <a:gd name="connsiteX207" fmla="*/ 1863725 w 2390775"/>
                <a:gd name="connsiteY207" fmla="*/ 1926167 h 2897188"/>
                <a:gd name="connsiteX208" fmla="*/ 1855787 w 2390775"/>
                <a:gd name="connsiteY208" fmla="*/ 1921404 h 2897188"/>
                <a:gd name="connsiteX209" fmla="*/ 1847321 w 2390775"/>
                <a:gd name="connsiteY209" fmla="*/ 1918229 h 2897188"/>
                <a:gd name="connsiteX210" fmla="*/ 1839383 w 2390775"/>
                <a:gd name="connsiteY210" fmla="*/ 1914525 h 2897188"/>
                <a:gd name="connsiteX211" fmla="*/ 1830387 w 2390775"/>
                <a:gd name="connsiteY211" fmla="*/ 1911879 h 2897188"/>
                <a:gd name="connsiteX212" fmla="*/ 1821921 w 2390775"/>
                <a:gd name="connsiteY212" fmla="*/ 1909233 h 2897188"/>
                <a:gd name="connsiteX213" fmla="*/ 1812395 w 2390775"/>
                <a:gd name="connsiteY213" fmla="*/ 1907117 h 2897188"/>
                <a:gd name="connsiteX214" fmla="*/ 1803399 w 2390775"/>
                <a:gd name="connsiteY214" fmla="*/ 1905000 h 2897188"/>
                <a:gd name="connsiteX215" fmla="*/ 1793875 w 2390775"/>
                <a:gd name="connsiteY215" fmla="*/ 1903942 h 2897188"/>
                <a:gd name="connsiteX216" fmla="*/ 1784351 w 2390775"/>
                <a:gd name="connsiteY216" fmla="*/ 1903412 h 2897188"/>
                <a:gd name="connsiteX217" fmla="*/ 1774825 w 2390775"/>
                <a:gd name="connsiteY217" fmla="*/ 1902883 h 2897188"/>
                <a:gd name="connsiteX218" fmla="*/ 1765299 w 2390775"/>
                <a:gd name="connsiteY218" fmla="*/ 1903412 h 2897188"/>
                <a:gd name="connsiteX219" fmla="*/ 1755775 w 2390775"/>
                <a:gd name="connsiteY219" fmla="*/ 1903942 h 2897188"/>
                <a:gd name="connsiteX220" fmla="*/ 1746251 w 2390775"/>
                <a:gd name="connsiteY220" fmla="*/ 1905000 h 2897188"/>
                <a:gd name="connsiteX221" fmla="*/ 1737255 w 2390775"/>
                <a:gd name="connsiteY221" fmla="*/ 1907117 h 2897188"/>
                <a:gd name="connsiteX222" fmla="*/ 1728259 w 2390775"/>
                <a:gd name="connsiteY222" fmla="*/ 1909233 h 2897188"/>
                <a:gd name="connsiteX223" fmla="*/ 1719263 w 2390775"/>
                <a:gd name="connsiteY223" fmla="*/ 1911879 h 2897188"/>
                <a:gd name="connsiteX224" fmla="*/ 1710795 w 2390775"/>
                <a:gd name="connsiteY224" fmla="*/ 1914525 h 2897188"/>
                <a:gd name="connsiteX225" fmla="*/ 1701799 w 2390775"/>
                <a:gd name="connsiteY225" fmla="*/ 1918229 h 2897188"/>
                <a:gd name="connsiteX226" fmla="*/ 1694391 w 2390775"/>
                <a:gd name="connsiteY226" fmla="*/ 1921404 h 2897188"/>
                <a:gd name="connsiteX227" fmla="*/ 1685925 w 2390775"/>
                <a:gd name="connsiteY227" fmla="*/ 1926167 h 2897188"/>
                <a:gd name="connsiteX228" fmla="*/ 1677987 w 2390775"/>
                <a:gd name="connsiteY228" fmla="*/ 1930400 h 2897188"/>
                <a:gd name="connsiteX229" fmla="*/ 1670579 w 2390775"/>
                <a:gd name="connsiteY229" fmla="*/ 1935692 h 2897188"/>
                <a:gd name="connsiteX230" fmla="*/ 1663171 w 2390775"/>
                <a:gd name="connsiteY230" fmla="*/ 1940454 h 2897188"/>
                <a:gd name="connsiteX231" fmla="*/ 1656291 w 2390775"/>
                <a:gd name="connsiteY231" fmla="*/ 1946275 h 2897188"/>
                <a:gd name="connsiteX232" fmla="*/ 1649413 w 2390775"/>
                <a:gd name="connsiteY232" fmla="*/ 1951567 h 2897188"/>
                <a:gd name="connsiteX233" fmla="*/ 1642533 w 2390775"/>
                <a:gd name="connsiteY233" fmla="*/ 1957917 h 2897188"/>
                <a:gd name="connsiteX234" fmla="*/ 1636713 w 2390775"/>
                <a:gd name="connsiteY234" fmla="*/ 1964796 h 2897188"/>
                <a:gd name="connsiteX235" fmla="*/ 1630891 w 2390775"/>
                <a:gd name="connsiteY235" fmla="*/ 1971146 h 2897188"/>
                <a:gd name="connsiteX236" fmla="*/ 1625599 w 2390775"/>
                <a:gd name="connsiteY236" fmla="*/ 1978554 h 2897188"/>
                <a:gd name="connsiteX237" fmla="*/ 1619779 w 2390775"/>
                <a:gd name="connsiteY237" fmla="*/ 1985962 h 2897188"/>
                <a:gd name="connsiteX238" fmla="*/ 1615545 w 2390775"/>
                <a:gd name="connsiteY238" fmla="*/ 1993371 h 2897188"/>
                <a:gd name="connsiteX239" fmla="*/ 1610783 w 2390775"/>
                <a:gd name="connsiteY239" fmla="*/ 2000779 h 2897188"/>
                <a:gd name="connsiteX240" fmla="*/ 1606551 w 2390775"/>
                <a:gd name="connsiteY240" fmla="*/ 2009246 h 2897188"/>
                <a:gd name="connsiteX241" fmla="*/ 1602845 w 2390775"/>
                <a:gd name="connsiteY241" fmla="*/ 2017713 h 2897188"/>
                <a:gd name="connsiteX242" fmla="*/ 1599671 w 2390775"/>
                <a:gd name="connsiteY242" fmla="*/ 2026179 h 2897188"/>
                <a:gd name="connsiteX243" fmla="*/ 1596495 w 2390775"/>
                <a:gd name="connsiteY243" fmla="*/ 2034646 h 2897188"/>
                <a:gd name="connsiteX244" fmla="*/ 1593851 w 2390775"/>
                <a:gd name="connsiteY244" fmla="*/ 2043642 h 2897188"/>
                <a:gd name="connsiteX245" fmla="*/ 1591733 w 2390775"/>
                <a:gd name="connsiteY245" fmla="*/ 2052638 h 2897188"/>
                <a:gd name="connsiteX246" fmla="*/ 1590145 w 2390775"/>
                <a:gd name="connsiteY246" fmla="*/ 2062163 h 2897188"/>
                <a:gd name="connsiteX247" fmla="*/ 1589087 w 2390775"/>
                <a:gd name="connsiteY247" fmla="*/ 2071159 h 2897188"/>
                <a:gd name="connsiteX248" fmla="*/ 1588559 w 2390775"/>
                <a:gd name="connsiteY248" fmla="*/ 2080684 h 2897188"/>
                <a:gd name="connsiteX249" fmla="*/ 1588029 w 2390775"/>
                <a:gd name="connsiteY249" fmla="*/ 2090738 h 2897188"/>
                <a:gd name="connsiteX250" fmla="*/ 1588559 w 2390775"/>
                <a:gd name="connsiteY250" fmla="*/ 2098146 h 2897188"/>
                <a:gd name="connsiteX251" fmla="*/ 1589087 w 2390775"/>
                <a:gd name="connsiteY251" fmla="*/ 2106084 h 2897188"/>
                <a:gd name="connsiteX252" fmla="*/ 1589617 w 2390775"/>
                <a:gd name="connsiteY252" fmla="*/ 2114550 h 2897188"/>
                <a:gd name="connsiteX253" fmla="*/ 1590675 w 2390775"/>
                <a:gd name="connsiteY253" fmla="*/ 2122488 h 2897188"/>
                <a:gd name="connsiteX254" fmla="*/ 1592263 w 2390775"/>
                <a:gd name="connsiteY254" fmla="*/ 2129896 h 2897188"/>
                <a:gd name="connsiteX255" fmla="*/ 1593851 w 2390775"/>
                <a:gd name="connsiteY255" fmla="*/ 2137305 h 2897188"/>
                <a:gd name="connsiteX256" fmla="*/ 1598613 w 2390775"/>
                <a:gd name="connsiteY256" fmla="*/ 2152121 h 2897188"/>
                <a:gd name="connsiteX257" fmla="*/ 1604433 w 2390775"/>
                <a:gd name="connsiteY257" fmla="*/ 2166409 h 2897188"/>
                <a:gd name="connsiteX258" fmla="*/ 1611313 w 2390775"/>
                <a:gd name="connsiteY258" fmla="*/ 2180167 h 2897188"/>
                <a:gd name="connsiteX259" fmla="*/ 1619251 w 2390775"/>
                <a:gd name="connsiteY259" fmla="*/ 2192867 h 2897188"/>
                <a:gd name="connsiteX260" fmla="*/ 1628245 w 2390775"/>
                <a:gd name="connsiteY260" fmla="*/ 2205038 h 2897188"/>
                <a:gd name="connsiteX261" fmla="*/ 1638299 w 2390775"/>
                <a:gd name="connsiteY261" fmla="*/ 2217209 h 2897188"/>
                <a:gd name="connsiteX262" fmla="*/ 1648883 w 2390775"/>
                <a:gd name="connsiteY262" fmla="*/ 2227792 h 2897188"/>
                <a:gd name="connsiteX263" fmla="*/ 1660525 w 2390775"/>
                <a:gd name="connsiteY263" fmla="*/ 2237317 h 2897188"/>
                <a:gd name="connsiteX264" fmla="*/ 1672695 w 2390775"/>
                <a:gd name="connsiteY264" fmla="*/ 2246313 h 2897188"/>
                <a:gd name="connsiteX265" fmla="*/ 1685925 w 2390775"/>
                <a:gd name="connsiteY265" fmla="*/ 2253721 h 2897188"/>
                <a:gd name="connsiteX266" fmla="*/ 1699683 w 2390775"/>
                <a:gd name="connsiteY266" fmla="*/ 2260600 h 2897188"/>
                <a:gd name="connsiteX267" fmla="*/ 1713971 w 2390775"/>
                <a:gd name="connsiteY267" fmla="*/ 2266421 h 2897188"/>
                <a:gd name="connsiteX268" fmla="*/ 1728787 w 2390775"/>
                <a:gd name="connsiteY268" fmla="*/ 2270655 h 2897188"/>
                <a:gd name="connsiteX269" fmla="*/ 1728787 w 2390775"/>
                <a:gd name="connsiteY269" fmla="*/ 2352675 h 2897188"/>
                <a:gd name="connsiteX270" fmla="*/ 1728259 w 2390775"/>
                <a:gd name="connsiteY270" fmla="*/ 2365375 h 2897188"/>
                <a:gd name="connsiteX271" fmla="*/ 1727729 w 2390775"/>
                <a:gd name="connsiteY271" fmla="*/ 2377546 h 2897188"/>
                <a:gd name="connsiteX272" fmla="*/ 1726141 w 2390775"/>
                <a:gd name="connsiteY272" fmla="*/ 2389188 h 2897188"/>
                <a:gd name="connsiteX273" fmla="*/ 1724025 w 2390775"/>
                <a:gd name="connsiteY273" fmla="*/ 2401888 h 2897188"/>
                <a:gd name="connsiteX274" fmla="*/ 1720851 w 2390775"/>
                <a:gd name="connsiteY274" fmla="*/ 2413530 h 2897188"/>
                <a:gd name="connsiteX275" fmla="*/ 1717675 w 2390775"/>
                <a:gd name="connsiteY275" fmla="*/ 2425171 h 2897188"/>
                <a:gd name="connsiteX276" fmla="*/ 1713971 w 2390775"/>
                <a:gd name="connsiteY276" fmla="*/ 2436284 h 2897188"/>
                <a:gd name="connsiteX277" fmla="*/ 1709737 w 2390775"/>
                <a:gd name="connsiteY277" fmla="*/ 2447396 h 2897188"/>
                <a:gd name="connsiteX278" fmla="*/ 1704975 w 2390775"/>
                <a:gd name="connsiteY278" fmla="*/ 2457980 h 2897188"/>
                <a:gd name="connsiteX279" fmla="*/ 1699155 w 2390775"/>
                <a:gd name="connsiteY279" fmla="*/ 2469092 h 2897188"/>
                <a:gd name="connsiteX280" fmla="*/ 1693863 w 2390775"/>
                <a:gd name="connsiteY280" fmla="*/ 2479146 h 2897188"/>
                <a:gd name="connsiteX281" fmla="*/ 1686983 w 2390775"/>
                <a:gd name="connsiteY281" fmla="*/ 2489200 h 2897188"/>
                <a:gd name="connsiteX282" fmla="*/ 1680105 w 2390775"/>
                <a:gd name="connsiteY282" fmla="*/ 2498725 h 2897188"/>
                <a:gd name="connsiteX283" fmla="*/ 1672695 w 2390775"/>
                <a:gd name="connsiteY283" fmla="*/ 2507721 h 2897188"/>
                <a:gd name="connsiteX284" fmla="*/ 1665287 w 2390775"/>
                <a:gd name="connsiteY284" fmla="*/ 2516717 h 2897188"/>
                <a:gd name="connsiteX285" fmla="*/ 1657351 w 2390775"/>
                <a:gd name="connsiteY285" fmla="*/ 2524655 h 2897188"/>
                <a:gd name="connsiteX286" fmla="*/ 1648883 w 2390775"/>
                <a:gd name="connsiteY286" fmla="*/ 2533121 h 2897188"/>
                <a:gd name="connsiteX287" fmla="*/ 1639887 w 2390775"/>
                <a:gd name="connsiteY287" fmla="*/ 2541059 h 2897188"/>
                <a:gd name="connsiteX288" fmla="*/ 1630891 w 2390775"/>
                <a:gd name="connsiteY288" fmla="*/ 2547938 h 2897188"/>
                <a:gd name="connsiteX289" fmla="*/ 1620837 w 2390775"/>
                <a:gd name="connsiteY289" fmla="*/ 2554817 h 2897188"/>
                <a:gd name="connsiteX290" fmla="*/ 1611313 w 2390775"/>
                <a:gd name="connsiteY290" fmla="*/ 2561167 h 2897188"/>
                <a:gd name="connsiteX291" fmla="*/ 1600729 w 2390775"/>
                <a:gd name="connsiteY291" fmla="*/ 2566988 h 2897188"/>
                <a:gd name="connsiteX292" fmla="*/ 1590675 w 2390775"/>
                <a:gd name="connsiteY292" fmla="*/ 2572280 h 2897188"/>
                <a:gd name="connsiteX293" fmla="*/ 1579563 w 2390775"/>
                <a:gd name="connsiteY293" fmla="*/ 2577571 h 2897188"/>
                <a:gd name="connsiteX294" fmla="*/ 1568979 w 2390775"/>
                <a:gd name="connsiteY294" fmla="*/ 2581805 h 2897188"/>
                <a:gd name="connsiteX295" fmla="*/ 1557337 w 2390775"/>
                <a:gd name="connsiteY295" fmla="*/ 2586038 h 2897188"/>
                <a:gd name="connsiteX296" fmla="*/ 1545695 w 2390775"/>
                <a:gd name="connsiteY296" fmla="*/ 2588684 h 2897188"/>
                <a:gd name="connsiteX297" fmla="*/ 1534055 w 2390775"/>
                <a:gd name="connsiteY297" fmla="*/ 2591330 h 2897188"/>
                <a:gd name="connsiteX298" fmla="*/ 1521883 w 2390775"/>
                <a:gd name="connsiteY298" fmla="*/ 2593446 h 2897188"/>
                <a:gd name="connsiteX299" fmla="*/ 1509713 w 2390775"/>
                <a:gd name="connsiteY299" fmla="*/ 2595563 h 2897188"/>
                <a:gd name="connsiteX300" fmla="*/ 1497013 w 2390775"/>
                <a:gd name="connsiteY300" fmla="*/ 2596621 h 2897188"/>
                <a:gd name="connsiteX301" fmla="*/ 1484841 w 2390775"/>
                <a:gd name="connsiteY301" fmla="*/ 2596621 h 2897188"/>
                <a:gd name="connsiteX302" fmla="*/ 1472141 w 2390775"/>
                <a:gd name="connsiteY302" fmla="*/ 2596621 h 2897188"/>
                <a:gd name="connsiteX303" fmla="*/ 1459441 w 2390775"/>
                <a:gd name="connsiteY303" fmla="*/ 2595563 h 2897188"/>
                <a:gd name="connsiteX304" fmla="*/ 1447271 w 2390775"/>
                <a:gd name="connsiteY304" fmla="*/ 2593446 h 2897188"/>
                <a:gd name="connsiteX305" fmla="*/ 1435629 w 2390775"/>
                <a:gd name="connsiteY305" fmla="*/ 2591330 h 2897188"/>
                <a:gd name="connsiteX306" fmla="*/ 1423987 w 2390775"/>
                <a:gd name="connsiteY306" fmla="*/ 2588684 h 2897188"/>
                <a:gd name="connsiteX307" fmla="*/ 1412345 w 2390775"/>
                <a:gd name="connsiteY307" fmla="*/ 2586038 h 2897188"/>
                <a:gd name="connsiteX308" fmla="*/ 1400705 w 2390775"/>
                <a:gd name="connsiteY308" fmla="*/ 2581805 h 2897188"/>
                <a:gd name="connsiteX309" fmla="*/ 1389591 w 2390775"/>
                <a:gd name="connsiteY309" fmla="*/ 2577571 h 2897188"/>
                <a:gd name="connsiteX310" fmla="*/ 1379009 w 2390775"/>
                <a:gd name="connsiteY310" fmla="*/ 2572280 h 2897188"/>
                <a:gd name="connsiteX311" fmla="*/ 1368425 w 2390775"/>
                <a:gd name="connsiteY311" fmla="*/ 2566988 h 2897188"/>
                <a:gd name="connsiteX312" fmla="*/ 1358371 w 2390775"/>
                <a:gd name="connsiteY312" fmla="*/ 2561167 h 2897188"/>
                <a:gd name="connsiteX313" fmla="*/ 1348317 w 2390775"/>
                <a:gd name="connsiteY313" fmla="*/ 2554817 h 2897188"/>
                <a:gd name="connsiteX314" fmla="*/ 1338791 w 2390775"/>
                <a:gd name="connsiteY314" fmla="*/ 2547938 h 2897188"/>
                <a:gd name="connsiteX315" fmla="*/ 1329795 w 2390775"/>
                <a:gd name="connsiteY315" fmla="*/ 2541059 h 2897188"/>
                <a:gd name="connsiteX316" fmla="*/ 1320799 w 2390775"/>
                <a:gd name="connsiteY316" fmla="*/ 2533121 h 2897188"/>
                <a:gd name="connsiteX317" fmla="*/ 1312333 w 2390775"/>
                <a:gd name="connsiteY317" fmla="*/ 2524655 h 2897188"/>
                <a:gd name="connsiteX318" fmla="*/ 1303867 w 2390775"/>
                <a:gd name="connsiteY318" fmla="*/ 2516717 h 2897188"/>
                <a:gd name="connsiteX319" fmla="*/ 1296459 w 2390775"/>
                <a:gd name="connsiteY319" fmla="*/ 2507721 h 2897188"/>
                <a:gd name="connsiteX320" fmla="*/ 1289051 w 2390775"/>
                <a:gd name="connsiteY320" fmla="*/ 2498725 h 2897188"/>
                <a:gd name="connsiteX321" fmla="*/ 1282171 w 2390775"/>
                <a:gd name="connsiteY321" fmla="*/ 2489200 h 2897188"/>
                <a:gd name="connsiteX322" fmla="*/ 1276351 w 2390775"/>
                <a:gd name="connsiteY322" fmla="*/ 2479146 h 2897188"/>
                <a:gd name="connsiteX323" fmla="*/ 1269999 w 2390775"/>
                <a:gd name="connsiteY323" fmla="*/ 2469092 h 2897188"/>
                <a:gd name="connsiteX324" fmla="*/ 1264709 w 2390775"/>
                <a:gd name="connsiteY324" fmla="*/ 2457980 h 2897188"/>
                <a:gd name="connsiteX325" fmla="*/ 1259945 w 2390775"/>
                <a:gd name="connsiteY325" fmla="*/ 2447396 h 2897188"/>
                <a:gd name="connsiteX326" fmla="*/ 1255183 w 2390775"/>
                <a:gd name="connsiteY326" fmla="*/ 2436284 h 2897188"/>
                <a:gd name="connsiteX327" fmla="*/ 1251479 w 2390775"/>
                <a:gd name="connsiteY327" fmla="*/ 2425171 h 2897188"/>
                <a:gd name="connsiteX328" fmla="*/ 1248305 w 2390775"/>
                <a:gd name="connsiteY328" fmla="*/ 2413530 h 2897188"/>
                <a:gd name="connsiteX329" fmla="*/ 1245659 w 2390775"/>
                <a:gd name="connsiteY329" fmla="*/ 2401888 h 2897188"/>
                <a:gd name="connsiteX330" fmla="*/ 1243541 w 2390775"/>
                <a:gd name="connsiteY330" fmla="*/ 2389188 h 2897188"/>
                <a:gd name="connsiteX331" fmla="*/ 1241955 w 2390775"/>
                <a:gd name="connsiteY331" fmla="*/ 2377546 h 2897188"/>
                <a:gd name="connsiteX332" fmla="*/ 1240895 w 2390775"/>
                <a:gd name="connsiteY332" fmla="*/ 2365375 h 2897188"/>
                <a:gd name="connsiteX333" fmla="*/ 1240895 w 2390775"/>
                <a:gd name="connsiteY333" fmla="*/ 2352675 h 2897188"/>
                <a:gd name="connsiteX334" fmla="*/ 1240895 w 2390775"/>
                <a:gd name="connsiteY334" fmla="*/ 2151592 h 2897188"/>
                <a:gd name="connsiteX335" fmla="*/ 1261533 w 2390775"/>
                <a:gd name="connsiteY335" fmla="*/ 2148946 h 2897188"/>
                <a:gd name="connsiteX336" fmla="*/ 1281641 w 2390775"/>
                <a:gd name="connsiteY336" fmla="*/ 2145242 h 2897188"/>
                <a:gd name="connsiteX337" fmla="*/ 1301751 w 2390775"/>
                <a:gd name="connsiteY337" fmla="*/ 2141009 h 2897188"/>
                <a:gd name="connsiteX338" fmla="*/ 1321329 w 2390775"/>
                <a:gd name="connsiteY338" fmla="*/ 2135717 h 2897188"/>
                <a:gd name="connsiteX339" fmla="*/ 1340909 w 2390775"/>
                <a:gd name="connsiteY339" fmla="*/ 2129896 h 2897188"/>
                <a:gd name="connsiteX340" fmla="*/ 1359429 w 2390775"/>
                <a:gd name="connsiteY340" fmla="*/ 2122488 h 2897188"/>
                <a:gd name="connsiteX341" fmla="*/ 1377951 w 2390775"/>
                <a:gd name="connsiteY341" fmla="*/ 2114550 h 2897188"/>
                <a:gd name="connsiteX342" fmla="*/ 1396471 w 2390775"/>
                <a:gd name="connsiteY342" fmla="*/ 2105554 h 2897188"/>
                <a:gd name="connsiteX343" fmla="*/ 1413933 w 2390775"/>
                <a:gd name="connsiteY343" fmla="*/ 2096559 h 2897188"/>
                <a:gd name="connsiteX344" fmla="*/ 1431395 w 2390775"/>
                <a:gd name="connsiteY344" fmla="*/ 2085975 h 2897188"/>
                <a:gd name="connsiteX345" fmla="*/ 1447271 w 2390775"/>
                <a:gd name="connsiteY345" fmla="*/ 2075392 h 2897188"/>
                <a:gd name="connsiteX346" fmla="*/ 1463675 w 2390775"/>
                <a:gd name="connsiteY346" fmla="*/ 2063750 h 2897188"/>
                <a:gd name="connsiteX347" fmla="*/ 1479551 w 2390775"/>
                <a:gd name="connsiteY347" fmla="*/ 2051579 h 2897188"/>
                <a:gd name="connsiteX348" fmla="*/ 1493837 w 2390775"/>
                <a:gd name="connsiteY348" fmla="*/ 2037821 h 2897188"/>
                <a:gd name="connsiteX349" fmla="*/ 1508125 w 2390775"/>
                <a:gd name="connsiteY349" fmla="*/ 2024592 h 2897188"/>
                <a:gd name="connsiteX350" fmla="*/ 1521883 w 2390775"/>
                <a:gd name="connsiteY350" fmla="*/ 2009775 h 2897188"/>
                <a:gd name="connsiteX351" fmla="*/ 1535113 w 2390775"/>
                <a:gd name="connsiteY351" fmla="*/ 1994959 h 2897188"/>
                <a:gd name="connsiteX352" fmla="*/ 1547813 w 2390775"/>
                <a:gd name="connsiteY352" fmla="*/ 1979612 h 2897188"/>
                <a:gd name="connsiteX353" fmla="*/ 1559455 w 2390775"/>
                <a:gd name="connsiteY353" fmla="*/ 1963208 h 2897188"/>
                <a:gd name="connsiteX354" fmla="*/ 1570037 w 2390775"/>
                <a:gd name="connsiteY354" fmla="*/ 1946804 h 2897188"/>
                <a:gd name="connsiteX355" fmla="*/ 1580621 w 2390775"/>
                <a:gd name="connsiteY355" fmla="*/ 1929342 h 2897188"/>
                <a:gd name="connsiteX356" fmla="*/ 1589617 w 2390775"/>
                <a:gd name="connsiteY356" fmla="*/ 1911879 h 2897188"/>
                <a:gd name="connsiteX357" fmla="*/ 1598613 w 2390775"/>
                <a:gd name="connsiteY357" fmla="*/ 1893887 h 2897188"/>
                <a:gd name="connsiteX358" fmla="*/ 1606551 w 2390775"/>
                <a:gd name="connsiteY358" fmla="*/ 1875367 h 2897188"/>
                <a:gd name="connsiteX359" fmla="*/ 1612899 w 2390775"/>
                <a:gd name="connsiteY359" fmla="*/ 1856317 h 2897188"/>
                <a:gd name="connsiteX360" fmla="*/ 1619251 w 2390775"/>
                <a:gd name="connsiteY360" fmla="*/ 1836737 h 2897188"/>
                <a:gd name="connsiteX361" fmla="*/ 1624541 w 2390775"/>
                <a:gd name="connsiteY361" fmla="*/ 1817158 h 2897188"/>
                <a:gd name="connsiteX362" fmla="*/ 1629305 w 2390775"/>
                <a:gd name="connsiteY362" fmla="*/ 1797050 h 2897188"/>
                <a:gd name="connsiteX363" fmla="*/ 1632479 w 2390775"/>
                <a:gd name="connsiteY363" fmla="*/ 1776942 h 2897188"/>
                <a:gd name="connsiteX364" fmla="*/ 1635125 w 2390775"/>
                <a:gd name="connsiteY364" fmla="*/ 1756304 h 2897188"/>
                <a:gd name="connsiteX365" fmla="*/ 1636713 w 2390775"/>
                <a:gd name="connsiteY365" fmla="*/ 1735137 h 2897188"/>
                <a:gd name="connsiteX366" fmla="*/ 1637241 w 2390775"/>
                <a:gd name="connsiteY366" fmla="*/ 1713971 h 2897188"/>
                <a:gd name="connsiteX367" fmla="*/ 1637241 w 2390775"/>
                <a:gd name="connsiteY367" fmla="*/ 1646767 h 2897188"/>
                <a:gd name="connsiteX368" fmla="*/ 1639359 w 2390775"/>
                <a:gd name="connsiteY368" fmla="*/ 1648354 h 2897188"/>
                <a:gd name="connsiteX369" fmla="*/ 1664229 w 2390775"/>
                <a:gd name="connsiteY369" fmla="*/ 1663700 h 2897188"/>
                <a:gd name="connsiteX370" fmla="*/ 1688041 w 2390775"/>
                <a:gd name="connsiteY370" fmla="*/ 1677458 h 2897188"/>
                <a:gd name="connsiteX371" fmla="*/ 1711855 w 2390775"/>
                <a:gd name="connsiteY371" fmla="*/ 1689629 h 2897188"/>
                <a:gd name="connsiteX372" fmla="*/ 1735137 w 2390775"/>
                <a:gd name="connsiteY372" fmla="*/ 1700212 h 2897188"/>
                <a:gd name="connsiteX373" fmla="*/ 1758421 w 2390775"/>
                <a:gd name="connsiteY373" fmla="*/ 1710267 h 2897188"/>
                <a:gd name="connsiteX374" fmla="*/ 1781175 w 2390775"/>
                <a:gd name="connsiteY374" fmla="*/ 1718733 h 2897188"/>
                <a:gd name="connsiteX375" fmla="*/ 1803399 w 2390775"/>
                <a:gd name="connsiteY375" fmla="*/ 1726671 h 2897188"/>
                <a:gd name="connsiteX376" fmla="*/ 1825095 w 2390775"/>
                <a:gd name="connsiteY376" fmla="*/ 1733021 h 2897188"/>
                <a:gd name="connsiteX377" fmla="*/ 1846791 w 2390775"/>
                <a:gd name="connsiteY377" fmla="*/ 1738842 h 2897188"/>
                <a:gd name="connsiteX378" fmla="*/ 1868487 w 2390775"/>
                <a:gd name="connsiteY378" fmla="*/ 1744133 h 2897188"/>
                <a:gd name="connsiteX379" fmla="*/ 1889125 w 2390775"/>
                <a:gd name="connsiteY379" fmla="*/ 1747837 h 2897188"/>
                <a:gd name="connsiteX380" fmla="*/ 1909763 w 2390775"/>
                <a:gd name="connsiteY380" fmla="*/ 1752071 h 2897188"/>
                <a:gd name="connsiteX381" fmla="*/ 1929871 w 2390775"/>
                <a:gd name="connsiteY381" fmla="*/ 1754717 h 2897188"/>
                <a:gd name="connsiteX382" fmla="*/ 1949979 w 2390775"/>
                <a:gd name="connsiteY382" fmla="*/ 1757362 h 2897188"/>
                <a:gd name="connsiteX383" fmla="*/ 1988609 w 2390775"/>
                <a:gd name="connsiteY383" fmla="*/ 1762125 h 2897188"/>
                <a:gd name="connsiteX384" fmla="*/ 2062691 w 2390775"/>
                <a:gd name="connsiteY384" fmla="*/ 1769004 h 2897188"/>
                <a:gd name="connsiteX385" fmla="*/ 2097617 w 2390775"/>
                <a:gd name="connsiteY385" fmla="*/ 1773767 h 2897188"/>
                <a:gd name="connsiteX386" fmla="*/ 2114551 w 2390775"/>
                <a:gd name="connsiteY386" fmla="*/ 1775883 h 2897188"/>
                <a:gd name="connsiteX387" fmla="*/ 2132013 w 2390775"/>
                <a:gd name="connsiteY387" fmla="*/ 1779058 h 2897188"/>
                <a:gd name="connsiteX388" fmla="*/ 2147887 w 2390775"/>
                <a:gd name="connsiteY388" fmla="*/ 1782762 h 2897188"/>
                <a:gd name="connsiteX389" fmla="*/ 2164291 w 2390775"/>
                <a:gd name="connsiteY389" fmla="*/ 1786996 h 2897188"/>
                <a:gd name="connsiteX390" fmla="*/ 2180695 w 2390775"/>
                <a:gd name="connsiteY390" fmla="*/ 1791758 h 2897188"/>
                <a:gd name="connsiteX391" fmla="*/ 2196041 w 2390775"/>
                <a:gd name="connsiteY391" fmla="*/ 1797050 h 2897188"/>
                <a:gd name="connsiteX392" fmla="*/ 2211917 w 2390775"/>
                <a:gd name="connsiteY392" fmla="*/ 1803929 h 2897188"/>
                <a:gd name="connsiteX393" fmla="*/ 2227263 w 2390775"/>
                <a:gd name="connsiteY393" fmla="*/ 1811337 h 2897188"/>
                <a:gd name="connsiteX394" fmla="*/ 2242079 w 2390775"/>
                <a:gd name="connsiteY394" fmla="*/ 1819804 h 2897188"/>
                <a:gd name="connsiteX395" fmla="*/ 2256895 w 2390775"/>
                <a:gd name="connsiteY395" fmla="*/ 1829329 h 2897188"/>
                <a:gd name="connsiteX396" fmla="*/ 2270655 w 2390775"/>
                <a:gd name="connsiteY396" fmla="*/ 1839912 h 2897188"/>
                <a:gd name="connsiteX397" fmla="*/ 2283355 w 2390775"/>
                <a:gd name="connsiteY397" fmla="*/ 1849967 h 2897188"/>
                <a:gd name="connsiteX398" fmla="*/ 2296055 w 2390775"/>
                <a:gd name="connsiteY398" fmla="*/ 1860550 h 2897188"/>
                <a:gd name="connsiteX399" fmla="*/ 2307167 w 2390775"/>
                <a:gd name="connsiteY399" fmla="*/ 1871133 h 2897188"/>
                <a:gd name="connsiteX400" fmla="*/ 2317221 w 2390775"/>
                <a:gd name="connsiteY400" fmla="*/ 1881717 h 2897188"/>
                <a:gd name="connsiteX401" fmla="*/ 2326745 w 2390775"/>
                <a:gd name="connsiteY401" fmla="*/ 1892829 h 2897188"/>
                <a:gd name="connsiteX402" fmla="*/ 2335741 w 2390775"/>
                <a:gd name="connsiteY402" fmla="*/ 1903412 h 2897188"/>
                <a:gd name="connsiteX403" fmla="*/ 2342621 w 2390775"/>
                <a:gd name="connsiteY403" fmla="*/ 1914525 h 2897188"/>
                <a:gd name="connsiteX404" fmla="*/ 2350029 w 2390775"/>
                <a:gd name="connsiteY404" fmla="*/ 1926696 h 2897188"/>
                <a:gd name="connsiteX405" fmla="*/ 2356379 w 2390775"/>
                <a:gd name="connsiteY405" fmla="*/ 1937808 h 2897188"/>
                <a:gd name="connsiteX406" fmla="*/ 2362199 w 2390775"/>
                <a:gd name="connsiteY406" fmla="*/ 1949450 h 2897188"/>
                <a:gd name="connsiteX407" fmla="*/ 2367491 w 2390775"/>
                <a:gd name="connsiteY407" fmla="*/ 1961092 h 2897188"/>
                <a:gd name="connsiteX408" fmla="*/ 2371195 w 2390775"/>
                <a:gd name="connsiteY408" fmla="*/ 1973792 h 2897188"/>
                <a:gd name="connsiteX409" fmla="*/ 2375429 w 2390775"/>
                <a:gd name="connsiteY409" fmla="*/ 1985433 h 2897188"/>
                <a:gd name="connsiteX410" fmla="*/ 2378605 w 2390775"/>
                <a:gd name="connsiteY410" fmla="*/ 1997604 h 2897188"/>
                <a:gd name="connsiteX411" fmla="*/ 2381251 w 2390775"/>
                <a:gd name="connsiteY411" fmla="*/ 2009775 h 2897188"/>
                <a:gd name="connsiteX412" fmla="*/ 2384425 w 2390775"/>
                <a:gd name="connsiteY412" fmla="*/ 2023004 h 2897188"/>
                <a:gd name="connsiteX413" fmla="*/ 2386013 w 2390775"/>
                <a:gd name="connsiteY413" fmla="*/ 2035704 h 2897188"/>
                <a:gd name="connsiteX414" fmla="*/ 2387599 w 2390775"/>
                <a:gd name="connsiteY414" fmla="*/ 2048404 h 2897188"/>
                <a:gd name="connsiteX415" fmla="*/ 2388659 w 2390775"/>
                <a:gd name="connsiteY415" fmla="*/ 2061634 h 2897188"/>
                <a:gd name="connsiteX416" fmla="*/ 2390245 w 2390775"/>
                <a:gd name="connsiteY416" fmla="*/ 2088092 h 2897188"/>
                <a:gd name="connsiteX417" fmla="*/ 2390775 w 2390775"/>
                <a:gd name="connsiteY417" fmla="*/ 2115609 h 2897188"/>
                <a:gd name="connsiteX418" fmla="*/ 2390775 w 2390775"/>
                <a:gd name="connsiteY418" fmla="*/ 2143655 h 2897188"/>
                <a:gd name="connsiteX419" fmla="*/ 2390245 w 2390775"/>
                <a:gd name="connsiteY419" fmla="*/ 2172759 h 2897188"/>
                <a:gd name="connsiteX420" fmla="*/ 2389717 w 2390775"/>
                <a:gd name="connsiteY420" fmla="*/ 2232555 h 2897188"/>
                <a:gd name="connsiteX421" fmla="*/ 2389717 w 2390775"/>
                <a:gd name="connsiteY421" fmla="*/ 2755371 h 2897188"/>
                <a:gd name="connsiteX422" fmla="*/ 1195387 w 2390775"/>
                <a:gd name="connsiteY422" fmla="*/ 2897188 h 2897188"/>
                <a:gd name="connsiteX423" fmla="*/ 1058 w 2390775"/>
                <a:gd name="connsiteY423" fmla="*/ 2755371 h 2897188"/>
                <a:gd name="connsiteX424" fmla="*/ 1058 w 2390775"/>
                <a:gd name="connsiteY424" fmla="*/ 2232555 h 2897188"/>
                <a:gd name="connsiteX425" fmla="*/ 0 w 2390775"/>
                <a:gd name="connsiteY425" fmla="*/ 2172759 h 2897188"/>
                <a:gd name="connsiteX426" fmla="*/ 0 w 2390775"/>
                <a:gd name="connsiteY426" fmla="*/ 2143655 h 2897188"/>
                <a:gd name="connsiteX427" fmla="*/ 0 w 2390775"/>
                <a:gd name="connsiteY427" fmla="*/ 2115609 h 2897188"/>
                <a:gd name="connsiteX428" fmla="*/ 529 w 2390775"/>
                <a:gd name="connsiteY428" fmla="*/ 2088092 h 2897188"/>
                <a:gd name="connsiteX429" fmla="*/ 2117 w 2390775"/>
                <a:gd name="connsiteY429" fmla="*/ 2061634 h 2897188"/>
                <a:gd name="connsiteX430" fmla="*/ 3175 w 2390775"/>
                <a:gd name="connsiteY430" fmla="*/ 2048404 h 2897188"/>
                <a:gd name="connsiteX431" fmla="*/ 5292 w 2390775"/>
                <a:gd name="connsiteY431" fmla="*/ 2035704 h 2897188"/>
                <a:gd name="connsiteX432" fmla="*/ 6879 w 2390775"/>
                <a:gd name="connsiteY432" fmla="*/ 2023004 h 2897188"/>
                <a:gd name="connsiteX433" fmla="*/ 9525 w 2390775"/>
                <a:gd name="connsiteY433" fmla="*/ 2009775 h 2897188"/>
                <a:gd name="connsiteX434" fmla="*/ 12171 w 2390775"/>
                <a:gd name="connsiteY434" fmla="*/ 1997604 h 2897188"/>
                <a:gd name="connsiteX435" fmla="*/ 15875 w 2390775"/>
                <a:gd name="connsiteY435" fmla="*/ 1985433 h 2897188"/>
                <a:gd name="connsiteX436" fmla="*/ 19050 w 2390775"/>
                <a:gd name="connsiteY436" fmla="*/ 1973792 h 2897188"/>
                <a:gd name="connsiteX437" fmla="*/ 23813 w 2390775"/>
                <a:gd name="connsiteY437" fmla="*/ 1961092 h 2897188"/>
                <a:gd name="connsiteX438" fmla="*/ 28575 w 2390775"/>
                <a:gd name="connsiteY438" fmla="*/ 1949450 h 2897188"/>
                <a:gd name="connsiteX439" fmla="*/ 34925 w 2390775"/>
                <a:gd name="connsiteY439" fmla="*/ 1937808 h 2897188"/>
                <a:gd name="connsiteX440" fmla="*/ 40746 w 2390775"/>
                <a:gd name="connsiteY440" fmla="*/ 1926696 h 2897188"/>
                <a:gd name="connsiteX441" fmla="*/ 47625 w 2390775"/>
                <a:gd name="connsiteY441" fmla="*/ 1914525 h 2897188"/>
                <a:gd name="connsiteX442" fmla="*/ 55563 w 2390775"/>
                <a:gd name="connsiteY442" fmla="*/ 1903412 h 2897188"/>
                <a:gd name="connsiteX443" fmla="*/ 64558 w 2390775"/>
                <a:gd name="connsiteY443" fmla="*/ 1892829 h 2897188"/>
                <a:gd name="connsiteX444" fmla="*/ 74083 w 2390775"/>
                <a:gd name="connsiteY444" fmla="*/ 1881717 h 2897188"/>
                <a:gd name="connsiteX445" fmla="*/ 84137 w 2390775"/>
                <a:gd name="connsiteY445" fmla="*/ 1871133 h 2897188"/>
                <a:gd name="connsiteX446" fmla="*/ 95250 w 2390775"/>
                <a:gd name="connsiteY446" fmla="*/ 1860550 h 2897188"/>
                <a:gd name="connsiteX447" fmla="*/ 107421 w 2390775"/>
                <a:gd name="connsiteY447" fmla="*/ 1849967 h 2897188"/>
                <a:gd name="connsiteX448" fmla="*/ 120650 w 2390775"/>
                <a:gd name="connsiteY448" fmla="*/ 1839912 h 2897188"/>
                <a:gd name="connsiteX449" fmla="*/ 134408 w 2390775"/>
                <a:gd name="connsiteY449" fmla="*/ 1829329 h 2897188"/>
                <a:gd name="connsiteX450" fmla="*/ 148696 w 2390775"/>
                <a:gd name="connsiteY450" fmla="*/ 1819804 h 2897188"/>
                <a:gd name="connsiteX451" fmla="*/ 164042 w 2390775"/>
                <a:gd name="connsiteY451" fmla="*/ 1811337 h 2897188"/>
                <a:gd name="connsiteX452" fmla="*/ 179387 w 2390775"/>
                <a:gd name="connsiteY452" fmla="*/ 1803929 h 2897188"/>
                <a:gd name="connsiteX453" fmla="*/ 194733 w 2390775"/>
                <a:gd name="connsiteY453" fmla="*/ 1797050 h 2897188"/>
                <a:gd name="connsiteX454" fmla="*/ 210608 w 2390775"/>
                <a:gd name="connsiteY454" fmla="*/ 1791758 h 2897188"/>
                <a:gd name="connsiteX455" fmla="*/ 226483 w 2390775"/>
                <a:gd name="connsiteY455" fmla="*/ 1786996 h 2897188"/>
                <a:gd name="connsiteX456" fmla="*/ 242887 w 2390775"/>
                <a:gd name="connsiteY456" fmla="*/ 1782762 h 2897188"/>
                <a:gd name="connsiteX457" fmla="*/ 259292 w 2390775"/>
                <a:gd name="connsiteY457" fmla="*/ 1779058 h 2897188"/>
                <a:gd name="connsiteX458" fmla="*/ 276754 w 2390775"/>
                <a:gd name="connsiteY458" fmla="*/ 1775883 h 2897188"/>
                <a:gd name="connsiteX459" fmla="*/ 293158 w 2390775"/>
                <a:gd name="connsiteY459" fmla="*/ 1773767 h 2897188"/>
                <a:gd name="connsiteX460" fmla="*/ 328613 w 2390775"/>
                <a:gd name="connsiteY460" fmla="*/ 1769004 h 2897188"/>
                <a:gd name="connsiteX461" fmla="*/ 402695 w 2390775"/>
                <a:gd name="connsiteY461" fmla="*/ 1762125 h 2897188"/>
                <a:gd name="connsiteX462" fmla="*/ 441325 w 2390775"/>
                <a:gd name="connsiteY462" fmla="*/ 1757362 h 2897188"/>
                <a:gd name="connsiteX463" fmla="*/ 461433 w 2390775"/>
                <a:gd name="connsiteY463" fmla="*/ 1754717 h 2897188"/>
                <a:gd name="connsiteX464" fmla="*/ 481541 w 2390775"/>
                <a:gd name="connsiteY464" fmla="*/ 1752071 h 2897188"/>
                <a:gd name="connsiteX465" fmla="*/ 502179 w 2390775"/>
                <a:gd name="connsiteY465" fmla="*/ 1747837 h 2897188"/>
                <a:gd name="connsiteX466" fmla="*/ 522817 w 2390775"/>
                <a:gd name="connsiteY466" fmla="*/ 1744133 h 2897188"/>
                <a:gd name="connsiteX467" fmla="*/ 543983 w 2390775"/>
                <a:gd name="connsiteY467" fmla="*/ 1738842 h 2897188"/>
                <a:gd name="connsiteX468" fmla="*/ 565679 w 2390775"/>
                <a:gd name="connsiteY468" fmla="*/ 1733021 h 2897188"/>
                <a:gd name="connsiteX469" fmla="*/ 587905 w 2390775"/>
                <a:gd name="connsiteY469" fmla="*/ 1726671 h 2897188"/>
                <a:gd name="connsiteX470" fmla="*/ 610129 w 2390775"/>
                <a:gd name="connsiteY470" fmla="*/ 1718733 h 2897188"/>
                <a:gd name="connsiteX471" fmla="*/ 632355 w 2390775"/>
                <a:gd name="connsiteY471" fmla="*/ 1710267 h 2897188"/>
                <a:gd name="connsiteX472" fmla="*/ 656167 w 2390775"/>
                <a:gd name="connsiteY472" fmla="*/ 1700212 h 2897188"/>
                <a:gd name="connsiteX473" fmla="*/ 678921 w 2390775"/>
                <a:gd name="connsiteY473" fmla="*/ 1689629 h 2897188"/>
                <a:gd name="connsiteX474" fmla="*/ 703263 w 2390775"/>
                <a:gd name="connsiteY474" fmla="*/ 1677458 h 2897188"/>
                <a:gd name="connsiteX475" fmla="*/ 727075 w 2390775"/>
                <a:gd name="connsiteY475" fmla="*/ 1663700 h 2897188"/>
                <a:gd name="connsiteX476" fmla="*/ 751945 w 2390775"/>
                <a:gd name="connsiteY476" fmla="*/ 1648354 h 2897188"/>
                <a:gd name="connsiteX477" fmla="*/ 1195123 w 2390775"/>
                <a:gd name="connsiteY477" fmla="*/ 0 h 2897188"/>
                <a:gd name="connsiteX478" fmla="*/ 1213123 w 2390775"/>
                <a:gd name="connsiteY478" fmla="*/ 0 h 2897188"/>
                <a:gd name="connsiteX479" fmla="*/ 1230595 w 2390775"/>
                <a:gd name="connsiteY479" fmla="*/ 529 h 2897188"/>
                <a:gd name="connsiteX480" fmla="*/ 1248065 w 2390775"/>
                <a:gd name="connsiteY480" fmla="*/ 1588 h 2897188"/>
                <a:gd name="connsiteX481" fmla="*/ 1265007 w 2390775"/>
                <a:gd name="connsiteY481" fmla="*/ 2646 h 2897188"/>
                <a:gd name="connsiteX482" fmla="*/ 1281419 w 2390775"/>
                <a:gd name="connsiteY482" fmla="*/ 4234 h 2897188"/>
                <a:gd name="connsiteX483" fmla="*/ 1297831 w 2390775"/>
                <a:gd name="connsiteY483" fmla="*/ 6352 h 2897188"/>
                <a:gd name="connsiteX484" fmla="*/ 1313713 w 2390775"/>
                <a:gd name="connsiteY484" fmla="*/ 8469 h 2897188"/>
                <a:gd name="connsiteX485" fmla="*/ 1329595 w 2390775"/>
                <a:gd name="connsiteY485" fmla="*/ 11115 h 2897188"/>
                <a:gd name="connsiteX486" fmla="*/ 1344949 w 2390775"/>
                <a:gd name="connsiteY486" fmla="*/ 13762 h 2897188"/>
                <a:gd name="connsiteX487" fmla="*/ 1359773 w 2390775"/>
                <a:gd name="connsiteY487" fmla="*/ 16938 h 2897188"/>
                <a:gd name="connsiteX488" fmla="*/ 1375125 w 2390775"/>
                <a:gd name="connsiteY488" fmla="*/ 20643 h 2897188"/>
                <a:gd name="connsiteX489" fmla="*/ 1388891 w 2390775"/>
                <a:gd name="connsiteY489" fmla="*/ 24877 h 2897188"/>
                <a:gd name="connsiteX490" fmla="*/ 1403715 w 2390775"/>
                <a:gd name="connsiteY490" fmla="*/ 29112 h 2897188"/>
                <a:gd name="connsiteX491" fmla="*/ 1416951 w 2390775"/>
                <a:gd name="connsiteY491" fmla="*/ 33346 h 2897188"/>
                <a:gd name="connsiteX492" fmla="*/ 1431245 w 2390775"/>
                <a:gd name="connsiteY492" fmla="*/ 38639 h 2897188"/>
                <a:gd name="connsiteX493" fmla="*/ 1443951 w 2390775"/>
                <a:gd name="connsiteY493" fmla="*/ 43932 h 2897188"/>
                <a:gd name="connsiteX494" fmla="*/ 1456657 w 2390775"/>
                <a:gd name="connsiteY494" fmla="*/ 49225 h 2897188"/>
                <a:gd name="connsiteX495" fmla="*/ 1469893 w 2390775"/>
                <a:gd name="connsiteY495" fmla="*/ 55577 h 2897188"/>
                <a:gd name="connsiteX496" fmla="*/ 1482069 w 2390775"/>
                <a:gd name="connsiteY496" fmla="*/ 61399 h 2897188"/>
                <a:gd name="connsiteX497" fmla="*/ 1493717 w 2390775"/>
                <a:gd name="connsiteY497" fmla="*/ 68280 h 2897188"/>
                <a:gd name="connsiteX498" fmla="*/ 1505363 w 2390775"/>
                <a:gd name="connsiteY498" fmla="*/ 75690 h 2897188"/>
                <a:gd name="connsiteX499" fmla="*/ 1517011 w 2390775"/>
                <a:gd name="connsiteY499" fmla="*/ 83100 h 2897188"/>
                <a:gd name="connsiteX500" fmla="*/ 1528129 w 2390775"/>
                <a:gd name="connsiteY500" fmla="*/ 90511 h 2897188"/>
                <a:gd name="connsiteX501" fmla="*/ 1539247 w 2390775"/>
                <a:gd name="connsiteY501" fmla="*/ 98450 h 2897188"/>
                <a:gd name="connsiteX502" fmla="*/ 1549835 w 2390775"/>
                <a:gd name="connsiteY502" fmla="*/ 106919 h 2897188"/>
                <a:gd name="connsiteX503" fmla="*/ 1559893 w 2390775"/>
                <a:gd name="connsiteY503" fmla="*/ 115917 h 2897188"/>
                <a:gd name="connsiteX504" fmla="*/ 1569953 w 2390775"/>
                <a:gd name="connsiteY504" fmla="*/ 124915 h 2897188"/>
                <a:gd name="connsiteX505" fmla="*/ 1579483 w 2390775"/>
                <a:gd name="connsiteY505" fmla="*/ 134443 h 2897188"/>
                <a:gd name="connsiteX506" fmla="*/ 1589011 w 2390775"/>
                <a:gd name="connsiteY506" fmla="*/ 143970 h 2897188"/>
                <a:gd name="connsiteX507" fmla="*/ 1598013 w 2390775"/>
                <a:gd name="connsiteY507" fmla="*/ 154027 h 2897188"/>
                <a:gd name="connsiteX508" fmla="*/ 1607013 w 2390775"/>
                <a:gd name="connsiteY508" fmla="*/ 164613 h 2897188"/>
                <a:gd name="connsiteX509" fmla="*/ 1615483 w 2390775"/>
                <a:gd name="connsiteY509" fmla="*/ 175199 h 2897188"/>
                <a:gd name="connsiteX510" fmla="*/ 1623425 w 2390775"/>
                <a:gd name="connsiteY510" fmla="*/ 186314 h 2897188"/>
                <a:gd name="connsiteX511" fmla="*/ 1631365 w 2390775"/>
                <a:gd name="connsiteY511" fmla="*/ 197959 h 2897188"/>
                <a:gd name="connsiteX512" fmla="*/ 1639307 w 2390775"/>
                <a:gd name="connsiteY512" fmla="*/ 210133 h 2897188"/>
                <a:gd name="connsiteX513" fmla="*/ 1646719 w 2390775"/>
                <a:gd name="connsiteY513" fmla="*/ 222307 h 2897188"/>
                <a:gd name="connsiteX514" fmla="*/ 1653601 w 2390775"/>
                <a:gd name="connsiteY514" fmla="*/ 234481 h 2897188"/>
                <a:gd name="connsiteX515" fmla="*/ 1660483 w 2390775"/>
                <a:gd name="connsiteY515" fmla="*/ 248243 h 2897188"/>
                <a:gd name="connsiteX516" fmla="*/ 1667367 w 2390775"/>
                <a:gd name="connsiteY516" fmla="*/ 260946 h 2897188"/>
                <a:gd name="connsiteX517" fmla="*/ 1673719 w 2390775"/>
                <a:gd name="connsiteY517" fmla="*/ 274708 h 2897188"/>
                <a:gd name="connsiteX518" fmla="*/ 1679543 w 2390775"/>
                <a:gd name="connsiteY518" fmla="*/ 288470 h 2897188"/>
                <a:gd name="connsiteX519" fmla="*/ 1685367 w 2390775"/>
                <a:gd name="connsiteY519" fmla="*/ 302761 h 2897188"/>
                <a:gd name="connsiteX520" fmla="*/ 1690661 w 2390775"/>
                <a:gd name="connsiteY520" fmla="*/ 317581 h 2897188"/>
                <a:gd name="connsiteX521" fmla="*/ 1695955 w 2390775"/>
                <a:gd name="connsiteY521" fmla="*/ 332402 h 2897188"/>
                <a:gd name="connsiteX522" fmla="*/ 1700719 w 2390775"/>
                <a:gd name="connsiteY522" fmla="*/ 347751 h 2897188"/>
                <a:gd name="connsiteX523" fmla="*/ 1705485 w 2390775"/>
                <a:gd name="connsiteY523" fmla="*/ 363101 h 2897188"/>
                <a:gd name="connsiteX524" fmla="*/ 1709719 w 2390775"/>
                <a:gd name="connsiteY524" fmla="*/ 379510 h 2897188"/>
                <a:gd name="connsiteX525" fmla="*/ 1714485 w 2390775"/>
                <a:gd name="connsiteY525" fmla="*/ 395918 h 2897188"/>
                <a:gd name="connsiteX526" fmla="*/ 1721367 w 2390775"/>
                <a:gd name="connsiteY526" fmla="*/ 429793 h 2897188"/>
                <a:gd name="connsiteX527" fmla="*/ 1728249 w 2390775"/>
                <a:gd name="connsiteY527" fmla="*/ 465257 h 2897188"/>
                <a:gd name="connsiteX528" fmla="*/ 1734073 w 2390775"/>
                <a:gd name="connsiteY528" fmla="*/ 501778 h 2897188"/>
                <a:gd name="connsiteX529" fmla="*/ 1738309 w 2390775"/>
                <a:gd name="connsiteY529" fmla="*/ 539888 h 2897188"/>
                <a:gd name="connsiteX530" fmla="*/ 1742015 w 2390775"/>
                <a:gd name="connsiteY530" fmla="*/ 579586 h 2897188"/>
                <a:gd name="connsiteX531" fmla="*/ 1744133 w 2390775"/>
                <a:gd name="connsiteY531" fmla="*/ 620342 h 2897188"/>
                <a:gd name="connsiteX532" fmla="*/ 1745721 w 2390775"/>
                <a:gd name="connsiteY532" fmla="*/ 662157 h 2897188"/>
                <a:gd name="connsiteX533" fmla="*/ 1746251 w 2390775"/>
                <a:gd name="connsiteY533" fmla="*/ 706089 h 2897188"/>
                <a:gd name="connsiteX534" fmla="*/ 1745721 w 2390775"/>
                <a:gd name="connsiteY534" fmla="*/ 737318 h 2897188"/>
                <a:gd name="connsiteX535" fmla="*/ 1744133 w 2390775"/>
                <a:gd name="connsiteY535" fmla="*/ 768547 h 2897188"/>
                <a:gd name="connsiteX536" fmla="*/ 1740955 w 2390775"/>
                <a:gd name="connsiteY536" fmla="*/ 799246 h 2897188"/>
                <a:gd name="connsiteX537" fmla="*/ 1737779 w 2390775"/>
                <a:gd name="connsiteY537" fmla="*/ 829946 h 2897188"/>
                <a:gd name="connsiteX538" fmla="*/ 1733015 w 2390775"/>
                <a:gd name="connsiteY538" fmla="*/ 860116 h 2897188"/>
                <a:gd name="connsiteX539" fmla="*/ 1727191 w 2390775"/>
                <a:gd name="connsiteY539" fmla="*/ 889228 h 2897188"/>
                <a:gd name="connsiteX540" fmla="*/ 1720309 w 2390775"/>
                <a:gd name="connsiteY540" fmla="*/ 918339 h 2897188"/>
                <a:gd name="connsiteX541" fmla="*/ 1713425 w 2390775"/>
                <a:gd name="connsiteY541" fmla="*/ 946922 h 2897188"/>
                <a:gd name="connsiteX542" fmla="*/ 1704955 w 2390775"/>
                <a:gd name="connsiteY542" fmla="*/ 973916 h 2897188"/>
                <a:gd name="connsiteX543" fmla="*/ 1695425 w 2390775"/>
                <a:gd name="connsiteY543" fmla="*/ 1001440 h 2897188"/>
                <a:gd name="connsiteX544" fmla="*/ 1685367 w 2390775"/>
                <a:gd name="connsiteY544" fmla="*/ 1028434 h 2897188"/>
                <a:gd name="connsiteX545" fmla="*/ 1674779 w 2390775"/>
                <a:gd name="connsiteY545" fmla="*/ 1054370 h 2897188"/>
                <a:gd name="connsiteX546" fmla="*/ 1662073 w 2390775"/>
                <a:gd name="connsiteY546" fmla="*/ 1079776 h 2897188"/>
                <a:gd name="connsiteX547" fmla="*/ 1649895 w 2390775"/>
                <a:gd name="connsiteY547" fmla="*/ 1104654 h 2897188"/>
                <a:gd name="connsiteX548" fmla="*/ 1636659 w 2390775"/>
                <a:gd name="connsiteY548" fmla="*/ 1127943 h 2897188"/>
                <a:gd name="connsiteX549" fmla="*/ 1622365 w 2390775"/>
                <a:gd name="connsiteY549" fmla="*/ 1151761 h 2897188"/>
                <a:gd name="connsiteX550" fmla="*/ 1621837 w 2390775"/>
                <a:gd name="connsiteY550" fmla="*/ 1152291 h 2897188"/>
                <a:gd name="connsiteX551" fmla="*/ 1614425 w 2390775"/>
                <a:gd name="connsiteY551" fmla="*/ 1163406 h 2897188"/>
                <a:gd name="connsiteX552" fmla="*/ 1577365 w 2390775"/>
                <a:gd name="connsiteY552" fmla="*/ 1218454 h 2897188"/>
                <a:gd name="connsiteX553" fmla="*/ 1559893 w 2390775"/>
                <a:gd name="connsiteY553" fmla="*/ 1244919 h 2897188"/>
                <a:gd name="connsiteX554" fmla="*/ 1542953 w 2390775"/>
                <a:gd name="connsiteY554" fmla="*/ 1271913 h 2897188"/>
                <a:gd name="connsiteX555" fmla="*/ 1527069 w 2390775"/>
                <a:gd name="connsiteY555" fmla="*/ 1298378 h 2897188"/>
                <a:gd name="connsiteX556" fmla="*/ 1520717 w 2390775"/>
                <a:gd name="connsiteY556" fmla="*/ 1311081 h 2897188"/>
                <a:gd name="connsiteX557" fmla="*/ 1513835 w 2390775"/>
                <a:gd name="connsiteY557" fmla="*/ 1324843 h 2897188"/>
                <a:gd name="connsiteX558" fmla="*/ 1508011 w 2390775"/>
                <a:gd name="connsiteY558" fmla="*/ 1337547 h 2897188"/>
                <a:gd name="connsiteX559" fmla="*/ 1502717 w 2390775"/>
                <a:gd name="connsiteY559" fmla="*/ 1350779 h 2897188"/>
                <a:gd name="connsiteX560" fmla="*/ 1497423 w 2390775"/>
                <a:gd name="connsiteY560" fmla="*/ 1364012 h 2897188"/>
                <a:gd name="connsiteX561" fmla="*/ 1493717 w 2390775"/>
                <a:gd name="connsiteY561" fmla="*/ 1376715 h 2897188"/>
                <a:gd name="connsiteX562" fmla="*/ 1490539 w 2390775"/>
                <a:gd name="connsiteY562" fmla="*/ 1389947 h 2897188"/>
                <a:gd name="connsiteX563" fmla="*/ 1487363 w 2390775"/>
                <a:gd name="connsiteY563" fmla="*/ 1403180 h 2897188"/>
                <a:gd name="connsiteX564" fmla="*/ 1485775 w 2390775"/>
                <a:gd name="connsiteY564" fmla="*/ 1415883 h 2897188"/>
                <a:gd name="connsiteX565" fmla="*/ 1485245 w 2390775"/>
                <a:gd name="connsiteY565" fmla="*/ 1428587 h 2897188"/>
                <a:gd name="connsiteX566" fmla="*/ 1485245 w 2390775"/>
                <a:gd name="connsiteY566" fmla="*/ 1441819 h 2897188"/>
                <a:gd name="connsiteX567" fmla="*/ 1485775 w 2390775"/>
                <a:gd name="connsiteY567" fmla="*/ 1455052 h 2897188"/>
                <a:gd name="connsiteX568" fmla="*/ 1487893 w 2390775"/>
                <a:gd name="connsiteY568" fmla="*/ 1467755 h 2897188"/>
                <a:gd name="connsiteX569" fmla="*/ 1491069 w 2390775"/>
                <a:gd name="connsiteY569" fmla="*/ 1480987 h 2897188"/>
                <a:gd name="connsiteX570" fmla="*/ 1494775 w 2390775"/>
                <a:gd name="connsiteY570" fmla="*/ 1493691 h 2897188"/>
                <a:gd name="connsiteX571" fmla="*/ 1500599 w 2390775"/>
                <a:gd name="connsiteY571" fmla="*/ 1506923 h 2897188"/>
                <a:gd name="connsiteX572" fmla="*/ 1506423 w 2390775"/>
                <a:gd name="connsiteY572" fmla="*/ 1520156 h 2897188"/>
                <a:gd name="connsiteX573" fmla="*/ 1514363 w 2390775"/>
                <a:gd name="connsiteY573" fmla="*/ 1532859 h 2897188"/>
                <a:gd name="connsiteX574" fmla="*/ 1523363 w 2390775"/>
                <a:gd name="connsiteY574" fmla="*/ 1546092 h 2897188"/>
                <a:gd name="connsiteX575" fmla="*/ 1533423 w 2390775"/>
                <a:gd name="connsiteY575" fmla="*/ 1559324 h 2897188"/>
                <a:gd name="connsiteX576" fmla="*/ 1545071 w 2390775"/>
                <a:gd name="connsiteY576" fmla="*/ 1572557 h 2897188"/>
                <a:gd name="connsiteX577" fmla="*/ 1558305 w 2390775"/>
                <a:gd name="connsiteY577" fmla="*/ 1586319 h 2897188"/>
                <a:gd name="connsiteX578" fmla="*/ 1552481 w 2390775"/>
                <a:gd name="connsiteY578" fmla="*/ 1601668 h 2897188"/>
                <a:gd name="connsiteX579" fmla="*/ 1550365 w 2390775"/>
                <a:gd name="connsiteY579" fmla="*/ 1713880 h 2897188"/>
                <a:gd name="connsiteX580" fmla="*/ 1549835 w 2390775"/>
                <a:gd name="connsiteY580" fmla="*/ 1732406 h 2897188"/>
                <a:gd name="connsiteX581" fmla="*/ 1548247 w 2390775"/>
                <a:gd name="connsiteY581" fmla="*/ 1749873 h 2897188"/>
                <a:gd name="connsiteX582" fmla="*/ 1545599 w 2390775"/>
                <a:gd name="connsiteY582" fmla="*/ 1767340 h 2897188"/>
                <a:gd name="connsiteX583" fmla="*/ 1542953 w 2390775"/>
                <a:gd name="connsiteY583" fmla="*/ 1784807 h 2897188"/>
                <a:gd name="connsiteX584" fmla="*/ 1539247 w 2390775"/>
                <a:gd name="connsiteY584" fmla="*/ 1802274 h 2897188"/>
                <a:gd name="connsiteX585" fmla="*/ 1533953 w 2390775"/>
                <a:gd name="connsiteY585" fmla="*/ 1819211 h 2897188"/>
                <a:gd name="connsiteX586" fmla="*/ 1528659 w 2390775"/>
                <a:gd name="connsiteY586" fmla="*/ 1835090 h 2897188"/>
                <a:gd name="connsiteX587" fmla="*/ 1522305 w 2390775"/>
                <a:gd name="connsiteY587" fmla="*/ 1850970 h 2897188"/>
                <a:gd name="connsiteX588" fmla="*/ 1514893 w 2390775"/>
                <a:gd name="connsiteY588" fmla="*/ 1866319 h 2897188"/>
                <a:gd name="connsiteX589" fmla="*/ 1506951 w 2390775"/>
                <a:gd name="connsiteY589" fmla="*/ 1882198 h 2897188"/>
                <a:gd name="connsiteX590" fmla="*/ 1499011 w 2390775"/>
                <a:gd name="connsiteY590" fmla="*/ 1897019 h 2897188"/>
                <a:gd name="connsiteX591" fmla="*/ 1490011 w 2390775"/>
                <a:gd name="connsiteY591" fmla="*/ 1910781 h 2897188"/>
                <a:gd name="connsiteX592" fmla="*/ 1479951 w 2390775"/>
                <a:gd name="connsiteY592" fmla="*/ 1924543 h 2897188"/>
                <a:gd name="connsiteX593" fmla="*/ 1469893 w 2390775"/>
                <a:gd name="connsiteY593" fmla="*/ 1938304 h 2897188"/>
                <a:gd name="connsiteX594" fmla="*/ 1458245 w 2390775"/>
                <a:gd name="connsiteY594" fmla="*/ 1951008 h 2897188"/>
                <a:gd name="connsiteX595" fmla="*/ 1446597 w 2390775"/>
                <a:gd name="connsiteY595" fmla="*/ 1963182 h 2897188"/>
                <a:gd name="connsiteX596" fmla="*/ 1434421 w 2390775"/>
                <a:gd name="connsiteY596" fmla="*/ 1975356 h 2897188"/>
                <a:gd name="connsiteX597" fmla="*/ 1421715 w 2390775"/>
                <a:gd name="connsiteY597" fmla="*/ 1986471 h 2897188"/>
                <a:gd name="connsiteX598" fmla="*/ 1407951 w 2390775"/>
                <a:gd name="connsiteY598" fmla="*/ 1996528 h 2897188"/>
                <a:gd name="connsiteX599" fmla="*/ 1394185 w 2390775"/>
                <a:gd name="connsiteY599" fmla="*/ 2006585 h 2897188"/>
                <a:gd name="connsiteX600" fmla="*/ 1379891 w 2390775"/>
                <a:gd name="connsiteY600" fmla="*/ 2015583 h 2897188"/>
                <a:gd name="connsiteX601" fmla="*/ 1365067 w 2390775"/>
                <a:gd name="connsiteY601" fmla="*/ 2024052 h 2897188"/>
                <a:gd name="connsiteX602" fmla="*/ 1349713 w 2390775"/>
                <a:gd name="connsiteY602" fmla="*/ 2031991 h 2897188"/>
                <a:gd name="connsiteX603" fmla="*/ 1334361 w 2390775"/>
                <a:gd name="connsiteY603" fmla="*/ 2038872 h 2897188"/>
                <a:gd name="connsiteX604" fmla="*/ 1318477 w 2390775"/>
                <a:gd name="connsiteY604" fmla="*/ 2045224 h 2897188"/>
                <a:gd name="connsiteX605" fmla="*/ 1301537 w 2390775"/>
                <a:gd name="connsiteY605" fmla="*/ 2050517 h 2897188"/>
                <a:gd name="connsiteX606" fmla="*/ 1285653 w 2390775"/>
                <a:gd name="connsiteY606" fmla="*/ 2055810 h 2897188"/>
                <a:gd name="connsiteX607" fmla="*/ 1268183 w 2390775"/>
                <a:gd name="connsiteY607" fmla="*/ 2059515 h 2897188"/>
                <a:gd name="connsiteX608" fmla="*/ 1250711 w 2390775"/>
                <a:gd name="connsiteY608" fmla="*/ 2062691 h 2897188"/>
                <a:gd name="connsiteX609" fmla="*/ 1233241 w 2390775"/>
                <a:gd name="connsiteY609" fmla="*/ 2064808 h 2897188"/>
                <a:gd name="connsiteX610" fmla="*/ 1215241 w 2390775"/>
                <a:gd name="connsiteY610" fmla="*/ 2066396 h 2897188"/>
                <a:gd name="connsiteX611" fmla="*/ 1196711 w 2390775"/>
                <a:gd name="connsiteY611" fmla="*/ 2066925 h 2897188"/>
                <a:gd name="connsiteX612" fmla="*/ 1179241 w 2390775"/>
                <a:gd name="connsiteY612" fmla="*/ 2066396 h 2897188"/>
                <a:gd name="connsiteX613" fmla="*/ 1161239 w 2390775"/>
                <a:gd name="connsiteY613" fmla="*/ 2064808 h 2897188"/>
                <a:gd name="connsiteX614" fmla="*/ 1143239 w 2390775"/>
                <a:gd name="connsiteY614" fmla="*/ 2062691 h 2897188"/>
                <a:gd name="connsiteX615" fmla="*/ 1125769 w 2390775"/>
                <a:gd name="connsiteY615" fmla="*/ 2059515 h 2897188"/>
                <a:gd name="connsiteX616" fmla="*/ 1108827 w 2390775"/>
                <a:gd name="connsiteY616" fmla="*/ 2055810 h 2897188"/>
                <a:gd name="connsiteX617" fmla="*/ 1092415 w 2390775"/>
                <a:gd name="connsiteY617" fmla="*/ 2050517 h 2897188"/>
                <a:gd name="connsiteX618" fmla="*/ 1076003 w 2390775"/>
                <a:gd name="connsiteY618" fmla="*/ 2045224 h 2897188"/>
                <a:gd name="connsiteX619" fmla="*/ 1059591 w 2390775"/>
                <a:gd name="connsiteY619" fmla="*/ 2038872 h 2897188"/>
                <a:gd name="connsiteX620" fmla="*/ 1044237 w 2390775"/>
                <a:gd name="connsiteY620" fmla="*/ 2031991 h 2897188"/>
                <a:gd name="connsiteX621" fmla="*/ 1028885 w 2390775"/>
                <a:gd name="connsiteY621" fmla="*/ 2024052 h 2897188"/>
                <a:gd name="connsiteX622" fmla="*/ 1014591 w 2390775"/>
                <a:gd name="connsiteY622" fmla="*/ 2015583 h 2897188"/>
                <a:gd name="connsiteX623" fmla="*/ 999767 w 2390775"/>
                <a:gd name="connsiteY623" fmla="*/ 2006585 h 2897188"/>
                <a:gd name="connsiteX624" fmla="*/ 986001 w 2390775"/>
                <a:gd name="connsiteY624" fmla="*/ 1996528 h 2897188"/>
                <a:gd name="connsiteX625" fmla="*/ 972237 w 2390775"/>
                <a:gd name="connsiteY625" fmla="*/ 1986471 h 2897188"/>
                <a:gd name="connsiteX626" fmla="*/ 959531 w 2390775"/>
                <a:gd name="connsiteY626" fmla="*/ 1975356 h 2897188"/>
                <a:gd name="connsiteX627" fmla="*/ 947883 w 2390775"/>
                <a:gd name="connsiteY627" fmla="*/ 1963182 h 2897188"/>
                <a:gd name="connsiteX628" fmla="*/ 936235 w 2390775"/>
                <a:gd name="connsiteY628" fmla="*/ 1951008 h 2897188"/>
                <a:gd name="connsiteX629" fmla="*/ 924589 w 2390775"/>
                <a:gd name="connsiteY629" fmla="*/ 1938304 h 2897188"/>
                <a:gd name="connsiteX630" fmla="*/ 914001 w 2390775"/>
                <a:gd name="connsiteY630" fmla="*/ 1924543 h 2897188"/>
                <a:gd name="connsiteX631" fmla="*/ 904471 w 2390775"/>
                <a:gd name="connsiteY631" fmla="*/ 1910781 h 2897188"/>
                <a:gd name="connsiteX632" fmla="*/ 894941 w 2390775"/>
                <a:gd name="connsiteY632" fmla="*/ 1897019 h 2897188"/>
                <a:gd name="connsiteX633" fmla="*/ 886999 w 2390775"/>
                <a:gd name="connsiteY633" fmla="*/ 1882198 h 2897188"/>
                <a:gd name="connsiteX634" fmla="*/ 879059 w 2390775"/>
                <a:gd name="connsiteY634" fmla="*/ 1866319 h 2897188"/>
                <a:gd name="connsiteX635" fmla="*/ 871647 w 2390775"/>
                <a:gd name="connsiteY635" fmla="*/ 1850970 h 2897188"/>
                <a:gd name="connsiteX636" fmla="*/ 865293 w 2390775"/>
                <a:gd name="connsiteY636" fmla="*/ 1835090 h 2897188"/>
                <a:gd name="connsiteX637" fmla="*/ 859999 w 2390775"/>
                <a:gd name="connsiteY637" fmla="*/ 1819211 h 2897188"/>
                <a:gd name="connsiteX638" fmla="*/ 855235 w 2390775"/>
                <a:gd name="connsiteY638" fmla="*/ 1802274 h 2897188"/>
                <a:gd name="connsiteX639" fmla="*/ 851529 w 2390775"/>
                <a:gd name="connsiteY639" fmla="*/ 1784807 h 2897188"/>
                <a:gd name="connsiteX640" fmla="*/ 848353 w 2390775"/>
                <a:gd name="connsiteY640" fmla="*/ 1767340 h 2897188"/>
                <a:gd name="connsiteX641" fmla="*/ 845705 w 2390775"/>
                <a:gd name="connsiteY641" fmla="*/ 1749873 h 2897188"/>
                <a:gd name="connsiteX642" fmla="*/ 844647 w 2390775"/>
                <a:gd name="connsiteY642" fmla="*/ 1732406 h 2897188"/>
                <a:gd name="connsiteX643" fmla="*/ 844117 w 2390775"/>
                <a:gd name="connsiteY643" fmla="*/ 1713880 h 2897188"/>
                <a:gd name="connsiteX644" fmla="*/ 844117 w 2390775"/>
                <a:gd name="connsiteY644" fmla="*/ 1602727 h 2897188"/>
                <a:gd name="connsiteX645" fmla="*/ 834057 w 2390775"/>
                <a:gd name="connsiteY645" fmla="*/ 1583672 h 2897188"/>
                <a:gd name="connsiteX646" fmla="*/ 846763 w 2390775"/>
                <a:gd name="connsiteY646" fmla="*/ 1570439 h 2897188"/>
                <a:gd name="connsiteX647" fmla="*/ 858411 w 2390775"/>
                <a:gd name="connsiteY647" fmla="*/ 1557736 h 2897188"/>
                <a:gd name="connsiteX648" fmla="*/ 868471 w 2390775"/>
                <a:gd name="connsiteY648" fmla="*/ 1543974 h 2897188"/>
                <a:gd name="connsiteX649" fmla="*/ 877471 w 2390775"/>
                <a:gd name="connsiteY649" fmla="*/ 1531271 h 2897188"/>
                <a:gd name="connsiteX650" fmla="*/ 884353 w 2390775"/>
                <a:gd name="connsiteY650" fmla="*/ 1518568 h 2897188"/>
                <a:gd name="connsiteX651" fmla="*/ 890705 w 2390775"/>
                <a:gd name="connsiteY651" fmla="*/ 1505335 h 2897188"/>
                <a:gd name="connsiteX652" fmla="*/ 895471 w 2390775"/>
                <a:gd name="connsiteY652" fmla="*/ 1492103 h 2897188"/>
                <a:gd name="connsiteX653" fmla="*/ 899705 w 2390775"/>
                <a:gd name="connsiteY653" fmla="*/ 1479400 h 2897188"/>
                <a:gd name="connsiteX654" fmla="*/ 902353 w 2390775"/>
                <a:gd name="connsiteY654" fmla="*/ 1466167 h 2897188"/>
                <a:gd name="connsiteX655" fmla="*/ 904471 w 2390775"/>
                <a:gd name="connsiteY655" fmla="*/ 1453464 h 2897188"/>
                <a:gd name="connsiteX656" fmla="*/ 905001 w 2390775"/>
                <a:gd name="connsiteY656" fmla="*/ 1440760 h 2897188"/>
                <a:gd name="connsiteX657" fmla="*/ 905001 w 2390775"/>
                <a:gd name="connsiteY657" fmla="*/ 1427528 h 2897188"/>
                <a:gd name="connsiteX658" fmla="*/ 903941 w 2390775"/>
                <a:gd name="connsiteY658" fmla="*/ 1414825 h 2897188"/>
                <a:gd name="connsiteX659" fmla="*/ 902353 w 2390775"/>
                <a:gd name="connsiteY659" fmla="*/ 1402121 h 2897188"/>
                <a:gd name="connsiteX660" fmla="*/ 899705 w 2390775"/>
                <a:gd name="connsiteY660" fmla="*/ 1388889 h 2897188"/>
                <a:gd name="connsiteX661" fmla="*/ 895999 w 2390775"/>
                <a:gd name="connsiteY661" fmla="*/ 1375656 h 2897188"/>
                <a:gd name="connsiteX662" fmla="*/ 892295 w 2390775"/>
                <a:gd name="connsiteY662" fmla="*/ 1362953 h 2897188"/>
                <a:gd name="connsiteX663" fmla="*/ 887529 w 2390775"/>
                <a:gd name="connsiteY663" fmla="*/ 1349720 h 2897188"/>
                <a:gd name="connsiteX664" fmla="*/ 882235 w 2390775"/>
                <a:gd name="connsiteY664" fmla="*/ 1337017 h 2897188"/>
                <a:gd name="connsiteX665" fmla="*/ 875881 w 2390775"/>
                <a:gd name="connsiteY665" fmla="*/ 1324314 h 2897188"/>
                <a:gd name="connsiteX666" fmla="*/ 869529 w 2390775"/>
                <a:gd name="connsiteY666" fmla="*/ 1310552 h 2897188"/>
                <a:gd name="connsiteX667" fmla="*/ 862647 w 2390775"/>
                <a:gd name="connsiteY667" fmla="*/ 1297849 h 2897188"/>
                <a:gd name="connsiteX668" fmla="*/ 847293 w 2390775"/>
                <a:gd name="connsiteY668" fmla="*/ 1271384 h 2897188"/>
                <a:gd name="connsiteX669" fmla="*/ 830881 w 2390775"/>
                <a:gd name="connsiteY669" fmla="*/ 1244389 h 2897188"/>
                <a:gd name="connsiteX670" fmla="*/ 812881 w 2390775"/>
                <a:gd name="connsiteY670" fmla="*/ 1217924 h 2897188"/>
                <a:gd name="connsiteX671" fmla="*/ 775821 w 2390775"/>
                <a:gd name="connsiteY671" fmla="*/ 1163406 h 2897188"/>
                <a:gd name="connsiteX672" fmla="*/ 768409 w 2390775"/>
                <a:gd name="connsiteY672" fmla="*/ 1152291 h 2897188"/>
                <a:gd name="connsiteX673" fmla="*/ 767881 w 2390775"/>
                <a:gd name="connsiteY673" fmla="*/ 1151761 h 2897188"/>
                <a:gd name="connsiteX674" fmla="*/ 754115 w 2390775"/>
                <a:gd name="connsiteY674" fmla="*/ 1127943 h 2897188"/>
                <a:gd name="connsiteX675" fmla="*/ 740351 w 2390775"/>
                <a:gd name="connsiteY675" fmla="*/ 1104654 h 2897188"/>
                <a:gd name="connsiteX676" fmla="*/ 728173 w 2390775"/>
                <a:gd name="connsiteY676" fmla="*/ 1079776 h 2897188"/>
                <a:gd name="connsiteX677" fmla="*/ 715997 w 2390775"/>
                <a:gd name="connsiteY677" fmla="*/ 1054370 h 2897188"/>
                <a:gd name="connsiteX678" fmla="*/ 705409 w 2390775"/>
                <a:gd name="connsiteY678" fmla="*/ 1028434 h 2897188"/>
                <a:gd name="connsiteX679" fmla="*/ 695349 w 2390775"/>
                <a:gd name="connsiteY679" fmla="*/ 1001440 h 2897188"/>
                <a:gd name="connsiteX680" fmla="*/ 685819 w 2390775"/>
                <a:gd name="connsiteY680" fmla="*/ 973916 h 2897188"/>
                <a:gd name="connsiteX681" fmla="*/ 677349 w 2390775"/>
                <a:gd name="connsiteY681" fmla="*/ 946922 h 2897188"/>
                <a:gd name="connsiteX682" fmla="*/ 669937 w 2390775"/>
                <a:gd name="connsiteY682" fmla="*/ 918339 h 2897188"/>
                <a:gd name="connsiteX683" fmla="*/ 663585 w 2390775"/>
                <a:gd name="connsiteY683" fmla="*/ 889228 h 2897188"/>
                <a:gd name="connsiteX684" fmla="*/ 657761 w 2390775"/>
                <a:gd name="connsiteY684" fmla="*/ 860116 h 2897188"/>
                <a:gd name="connsiteX685" fmla="*/ 652467 w 2390775"/>
                <a:gd name="connsiteY685" fmla="*/ 829946 h 2897188"/>
                <a:gd name="connsiteX686" fmla="*/ 649289 w 2390775"/>
                <a:gd name="connsiteY686" fmla="*/ 799246 h 2897188"/>
                <a:gd name="connsiteX687" fmla="*/ 646643 w 2390775"/>
                <a:gd name="connsiteY687" fmla="*/ 768547 h 2897188"/>
                <a:gd name="connsiteX688" fmla="*/ 645055 w 2390775"/>
                <a:gd name="connsiteY688" fmla="*/ 737318 h 2897188"/>
                <a:gd name="connsiteX689" fmla="*/ 644525 w 2390775"/>
                <a:gd name="connsiteY689" fmla="*/ 706089 h 2897188"/>
                <a:gd name="connsiteX690" fmla="*/ 645055 w 2390775"/>
                <a:gd name="connsiteY690" fmla="*/ 659510 h 2897188"/>
                <a:gd name="connsiteX691" fmla="*/ 646643 w 2390775"/>
                <a:gd name="connsiteY691" fmla="*/ 614520 h 2897188"/>
                <a:gd name="connsiteX692" fmla="*/ 648761 w 2390775"/>
                <a:gd name="connsiteY692" fmla="*/ 571646 h 2897188"/>
                <a:gd name="connsiteX693" fmla="*/ 651937 w 2390775"/>
                <a:gd name="connsiteY693" fmla="*/ 530361 h 2897188"/>
                <a:gd name="connsiteX694" fmla="*/ 656701 w 2390775"/>
                <a:gd name="connsiteY694" fmla="*/ 490663 h 2897188"/>
                <a:gd name="connsiteX695" fmla="*/ 661995 w 2390775"/>
                <a:gd name="connsiteY695" fmla="*/ 453083 h 2897188"/>
                <a:gd name="connsiteX696" fmla="*/ 668879 w 2390775"/>
                <a:gd name="connsiteY696" fmla="*/ 416561 h 2897188"/>
                <a:gd name="connsiteX697" fmla="*/ 672055 w 2390775"/>
                <a:gd name="connsiteY697" fmla="*/ 399094 h 2897188"/>
                <a:gd name="connsiteX698" fmla="*/ 676291 w 2390775"/>
                <a:gd name="connsiteY698" fmla="*/ 381627 h 2897188"/>
                <a:gd name="connsiteX699" fmla="*/ 680525 w 2390775"/>
                <a:gd name="connsiteY699" fmla="*/ 365218 h 2897188"/>
                <a:gd name="connsiteX700" fmla="*/ 684761 w 2390775"/>
                <a:gd name="connsiteY700" fmla="*/ 348810 h 2897188"/>
                <a:gd name="connsiteX701" fmla="*/ 689525 w 2390775"/>
                <a:gd name="connsiteY701" fmla="*/ 332931 h 2897188"/>
                <a:gd name="connsiteX702" fmla="*/ 694819 w 2390775"/>
                <a:gd name="connsiteY702" fmla="*/ 318111 h 2897188"/>
                <a:gd name="connsiteX703" fmla="*/ 699585 w 2390775"/>
                <a:gd name="connsiteY703" fmla="*/ 302761 h 2897188"/>
                <a:gd name="connsiteX704" fmla="*/ 705409 w 2390775"/>
                <a:gd name="connsiteY704" fmla="*/ 287940 h 2897188"/>
                <a:gd name="connsiteX705" fmla="*/ 710703 w 2390775"/>
                <a:gd name="connsiteY705" fmla="*/ 273649 h 2897188"/>
                <a:gd name="connsiteX706" fmla="*/ 717055 w 2390775"/>
                <a:gd name="connsiteY706" fmla="*/ 259887 h 2897188"/>
                <a:gd name="connsiteX707" fmla="*/ 723409 w 2390775"/>
                <a:gd name="connsiteY707" fmla="*/ 246125 h 2897188"/>
                <a:gd name="connsiteX708" fmla="*/ 729761 w 2390775"/>
                <a:gd name="connsiteY708" fmla="*/ 233422 h 2897188"/>
                <a:gd name="connsiteX709" fmla="*/ 736645 w 2390775"/>
                <a:gd name="connsiteY709" fmla="*/ 220719 h 2897188"/>
                <a:gd name="connsiteX710" fmla="*/ 744057 w 2390775"/>
                <a:gd name="connsiteY710" fmla="*/ 208016 h 2897188"/>
                <a:gd name="connsiteX711" fmla="*/ 751469 w 2390775"/>
                <a:gd name="connsiteY711" fmla="*/ 196371 h 2897188"/>
                <a:gd name="connsiteX712" fmla="*/ 758879 w 2390775"/>
                <a:gd name="connsiteY712" fmla="*/ 184726 h 2897188"/>
                <a:gd name="connsiteX713" fmla="*/ 766821 w 2390775"/>
                <a:gd name="connsiteY713" fmla="*/ 173611 h 2897188"/>
                <a:gd name="connsiteX714" fmla="*/ 775291 w 2390775"/>
                <a:gd name="connsiteY714" fmla="*/ 163025 h 2897188"/>
                <a:gd name="connsiteX715" fmla="*/ 783763 w 2390775"/>
                <a:gd name="connsiteY715" fmla="*/ 152439 h 2897188"/>
                <a:gd name="connsiteX716" fmla="*/ 792763 w 2390775"/>
                <a:gd name="connsiteY716" fmla="*/ 142912 h 2897188"/>
                <a:gd name="connsiteX717" fmla="*/ 801763 w 2390775"/>
                <a:gd name="connsiteY717" fmla="*/ 132855 h 2897188"/>
                <a:gd name="connsiteX718" fmla="*/ 811293 w 2390775"/>
                <a:gd name="connsiteY718" fmla="*/ 123857 h 2897188"/>
                <a:gd name="connsiteX719" fmla="*/ 820823 w 2390775"/>
                <a:gd name="connsiteY719" fmla="*/ 114859 h 2897188"/>
                <a:gd name="connsiteX720" fmla="*/ 830881 w 2390775"/>
                <a:gd name="connsiteY720" fmla="*/ 105860 h 2897188"/>
                <a:gd name="connsiteX721" fmla="*/ 840941 w 2390775"/>
                <a:gd name="connsiteY721" fmla="*/ 97392 h 2897188"/>
                <a:gd name="connsiteX722" fmla="*/ 851529 w 2390775"/>
                <a:gd name="connsiteY722" fmla="*/ 89452 h 2897188"/>
                <a:gd name="connsiteX723" fmla="*/ 862117 w 2390775"/>
                <a:gd name="connsiteY723" fmla="*/ 82042 h 2897188"/>
                <a:gd name="connsiteX724" fmla="*/ 873235 w 2390775"/>
                <a:gd name="connsiteY724" fmla="*/ 75161 h 2897188"/>
                <a:gd name="connsiteX725" fmla="*/ 884883 w 2390775"/>
                <a:gd name="connsiteY725" fmla="*/ 68280 h 2897188"/>
                <a:gd name="connsiteX726" fmla="*/ 897059 w 2390775"/>
                <a:gd name="connsiteY726" fmla="*/ 61399 h 2897188"/>
                <a:gd name="connsiteX727" fmla="*/ 908707 w 2390775"/>
                <a:gd name="connsiteY727" fmla="*/ 55577 h 2897188"/>
                <a:gd name="connsiteX728" fmla="*/ 920883 w 2390775"/>
                <a:gd name="connsiteY728" fmla="*/ 49754 h 2897188"/>
                <a:gd name="connsiteX729" fmla="*/ 933589 w 2390775"/>
                <a:gd name="connsiteY729" fmla="*/ 44461 h 2897188"/>
                <a:gd name="connsiteX730" fmla="*/ 946825 w 2390775"/>
                <a:gd name="connsiteY730" fmla="*/ 39168 h 2897188"/>
                <a:gd name="connsiteX731" fmla="*/ 959531 w 2390775"/>
                <a:gd name="connsiteY731" fmla="*/ 34405 h 2897188"/>
                <a:gd name="connsiteX732" fmla="*/ 973295 w 2390775"/>
                <a:gd name="connsiteY732" fmla="*/ 29641 h 2897188"/>
                <a:gd name="connsiteX733" fmla="*/ 987061 w 2390775"/>
                <a:gd name="connsiteY733" fmla="*/ 25936 h 2897188"/>
                <a:gd name="connsiteX734" fmla="*/ 1000825 w 2390775"/>
                <a:gd name="connsiteY734" fmla="*/ 21701 h 2897188"/>
                <a:gd name="connsiteX735" fmla="*/ 1015649 w 2390775"/>
                <a:gd name="connsiteY735" fmla="*/ 18526 h 2897188"/>
                <a:gd name="connsiteX736" fmla="*/ 1030473 w 2390775"/>
                <a:gd name="connsiteY736" fmla="*/ 15350 h 2897188"/>
                <a:gd name="connsiteX737" fmla="*/ 1045827 w 2390775"/>
                <a:gd name="connsiteY737" fmla="*/ 12174 h 2897188"/>
                <a:gd name="connsiteX738" fmla="*/ 1060649 w 2390775"/>
                <a:gd name="connsiteY738" fmla="*/ 9527 h 2897188"/>
                <a:gd name="connsiteX739" fmla="*/ 1076533 w 2390775"/>
                <a:gd name="connsiteY739" fmla="*/ 7410 h 2897188"/>
                <a:gd name="connsiteX740" fmla="*/ 1092945 w 2390775"/>
                <a:gd name="connsiteY740" fmla="*/ 5822 h 2897188"/>
                <a:gd name="connsiteX741" fmla="*/ 1125239 w 2390775"/>
                <a:gd name="connsiteY741" fmla="*/ 2117 h 2897188"/>
                <a:gd name="connsiteX742" fmla="*/ 1160181 w 2390775"/>
                <a:gd name="connsiteY742" fmla="*/ 529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Lst>
              <a:rect l="l" t="t" r="r" b="b"/>
              <a:pathLst>
                <a:path w="2390775" h="2897188">
                  <a:moveTo>
                    <a:pt x="1774825" y="1989138"/>
                  </a:moveTo>
                  <a:lnTo>
                    <a:pt x="1785409" y="1989667"/>
                  </a:lnTo>
                  <a:lnTo>
                    <a:pt x="1794933" y="1990726"/>
                  </a:lnTo>
                  <a:lnTo>
                    <a:pt x="1804459" y="1993901"/>
                  </a:lnTo>
                  <a:lnTo>
                    <a:pt x="1813983" y="1997076"/>
                  </a:lnTo>
                  <a:lnTo>
                    <a:pt x="1822451" y="2000780"/>
                  </a:lnTo>
                  <a:lnTo>
                    <a:pt x="1830917" y="2006071"/>
                  </a:lnTo>
                  <a:lnTo>
                    <a:pt x="1838855" y="2011892"/>
                  </a:lnTo>
                  <a:lnTo>
                    <a:pt x="1845733" y="2018242"/>
                  </a:lnTo>
                  <a:lnTo>
                    <a:pt x="1852083" y="2025651"/>
                  </a:lnTo>
                  <a:lnTo>
                    <a:pt x="1858433" y="2033588"/>
                  </a:lnTo>
                  <a:lnTo>
                    <a:pt x="1863197" y="2041526"/>
                  </a:lnTo>
                  <a:lnTo>
                    <a:pt x="1866901" y="2050521"/>
                  </a:lnTo>
                  <a:lnTo>
                    <a:pt x="1870605" y="2058988"/>
                  </a:lnTo>
                  <a:lnTo>
                    <a:pt x="1873251" y="2069042"/>
                  </a:lnTo>
                  <a:lnTo>
                    <a:pt x="1874309" y="2078567"/>
                  </a:lnTo>
                  <a:lnTo>
                    <a:pt x="1874839" y="2089680"/>
                  </a:lnTo>
                  <a:lnTo>
                    <a:pt x="1874309" y="2099734"/>
                  </a:lnTo>
                  <a:lnTo>
                    <a:pt x="1873251" y="2109788"/>
                  </a:lnTo>
                  <a:lnTo>
                    <a:pt x="1870605" y="2119313"/>
                  </a:lnTo>
                  <a:lnTo>
                    <a:pt x="1866901" y="2128309"/>
                  </a:lnTo>
                  <a:lnTo>
                    <a:pt x="1863197" y="2136776"/>
                  </a:lnTo>
                  <a:lnTo>
                    <a:pt x="1858433" y="2144713"/>
                  </a:lnTo>
                  <a:lnTo>
                    <a:pt x="1852083" y="2152651"/>
                  </a:lnTo>
                  <a:lnTo>
                    <a:pt x="1845733" y="2160059"/>
                  </a:lnTo>
                  <a:lnTo>
                    <a:pt x="1838855" y="2166938"/>
                  </a:lnTo>
                  <a:lnTo>
                    <a:pt x="1830917" y="2172230"/>
                  </a:lnTo>
                  <a:lnTo>
                    <a:pt x="1822451" y="2177521"/>
                  </a:lnTo>
                  <a:lnTo>
                    <a:pt x="1813983" y="2181226"/>
                  </a:lnTo>
                  <a:lnTo>
                    <a:pt x="1804459" y="2184401"/>
                  </a:lnTo>
                  <a:lnTo>
                    <a:pt x="1794933" y="2187576"/>
                  </a:lnTo>
                  <a:lnTo>
                    <a:pt x="1785409" y="2188634"/>
                  </a:lnTo>
                  <a:lnTo>
                    <a:pt x="1774825" y="2189163"/>
                  </a:lnTo>
                  <a:lnTo>
                    <a:pt x="1764771" y="2188634"/>
                  </a:lnTo>
                  <a:lnTo>
                    <a:pt x="1754717" y="2187576"/>
                  </a:lnTo>
                  <a:lnTo>
                    <a:pt x="1745193" y="2184401"/>
                  </a:lnTo>
                  <a:lnTo>
                    <a:pt x="1736197" y="2181226"/>
                  </a:lnTo>
                  <a:lnTo>
                    <a:pt x="1727201" y="2177521"/>
                  </a:lnTo>
                  <a:lnTo>
                    <a:pt x="1718733" y="2172230"/>
                  </a:lnTo>
                  <a:lnTo>
                    <a:pt x="1710797" y="2166938"/>
                  </a:lnTo>
                  <a:lnTo>
                    <a:pt x="1704447" y="2160059"/>
                  </a:lnTo>
                  <a:lnTo>
                    <a:pt x="1697567" y="2152651"/>
                  </a:lnTo>
                  <a:lnTo>
                    <a:pt x="1691747" y="2144713"/>
                  </a:lnTo>
                  <a:lnTo>
                    <a:pt x="1686983" y="2136776"/>
                  </a:lnTo>
                  <a:lnTo>
                    <a:pt x="1682221" y="2128309"/>
                  </a:lnTo>
                  <a:lnTo>
                    <a:pt x="1679047" y="2119313"/>
                  </a:lnTo>
                  <a:lnTo>
                    <a:pt x="1676929" y="2109788"/>
                  </a:lnTo>
                  <a:lnTo>
                    <a:pt x="1675343" y="2099734"/>
                  </a:lnTo>
                  <a:lnTo>
                    <a:pt x="1674813" y="2089680"/>
                  </a:lnTo>
                  <a:lnTo>
                    <a:pt x="1675343" y="2078567"/>
                  </a:lnTo>
                  <a:lnTo>
                    <a:pt x="1676929" y="2069042"/>
                  </a:lnTo>
                  <a:lnTo>
                    <a:pt x="1679047" y="2058988"/>
                  </a:lnTo>
                  <a:lnTo>
                    <a:pt x="1682221" y="2050521"/>
                  </a:lnTo>
                  <a:lnTo>
                    <a:pt x="1686983" y="2041526"/>
                  </a:lnTo>
                  <a:lnTo>
                    <a:pt x="1691747" y="2033588"/>
                  </a:lnTo>
                  <a:lnTo>
                    <a:pt x="1697567" y="2025651"/>
                  </a:lnTo>
                  <a:lnTo>
                    <a:pt x="1704447" y="2018242"/>
                  </a:lnTo>
                  <a:lnTo>
                    <a:pt x="1710797" y="2011892"/>
                  </a:lnTo>
                  <a:lnTo>
                    <a:pt x="1718733" y="2006071"/>
                  </a:lnTo>
                  <a:lnTo>
                    <a:pt x="1727201" y="2000780"/>
                  </a:lnTo>
                  <a:lnTo>
                    <a:pt x="1736197" y="1997076"/>
                  </a:lnTo>
                  <a:lnTo>
                    <a:pt x="1745193" y="1993901"/>
                  </a:lnTo>
                  <a:lnTo>
                    <a:pt x="1754717" y="1990726"/>
                  </a:lnTo>
                  <a:lnTo>
                    <a:pt x="1764771" y="1989667"/>
                  </a:lnTo>
                  <a:close/>
                  <a:moveTo>
                    <a:pt x="757767" y="1644650"/>
                  </a:moveTo>
                  <a:lnTo>
                    <a:pt x="757767" y="1713971"/>
                  </a:lnTo>
                  <a:lnTo>
                    <a:pt x="758295" y="1735137"/>
                  </a:lnTo>
                  <a:lnTo>
                    <a:pt x="759355" y="1756304"/>
                  </a:lnTo>
                  <a:lnTo>
                    <a:pt x="762529" y="1776942"/>
                  </a:lnTo>
                  <a:lnTo>
                    <a:pt x="765705" y="1797050"/>
                  </a:lnTo>
                  <a:lnTo>
                    <a:pt x="769937" y="1817158"/>
                  </a:lnTo>
                  <a:lnTo>
                    <a:pt x="775229" y="1836737"/>
                  </a:lnTo>
                  <a:lnTo>
                    <a:pt x="781579" y="1856317"/>
                  </a:lnTo>
                  <a:lnTo>
                    <a:pt x="788459" y="1875367"/>
                  </a:lnTo>
                  <a:lnTo>
                    <a:pt x="796395" y="1893887"/>
                  </a:lnTo>
                  <a:lnTo>
                    <a:pt x="804863" y="1911879"/>
                  </a:lnTo>
                  <a:lnTo>
                    <a:pt x="814387" y="1929342"/>
                  </a:lnTo>
                  <a:lnTo>
                    <a:pt x="824441" y="1946804"/>
                  </a:lnTo>
                  <a:lnTo>
                    <a:pt x="835555" y="1963208"/>
                  </a:lnTo>
                  <a:lnTo>
                    <a:pt x="847195" y="1979612"/>
                  </a:lnTo>
                  <a:lnTo>
                    <a:pt x="859895" y="1994959"/>
                  </a:lnTo>
                  <a:lnTo>
                    <a:pt x="872595" y="2009775"/>
                  </a:lnTo>
                  <a:lnTo>
                    <a:pt x="885825" y="2024592"/>
                  </a:lnTo>
                  <a:lnTo>
                    <a:pt x="900641" y="2037821"/>
                  </a:lnTo>
                  <a:lnTo>
                    <a:pt x="915459" y="2051579"/>
                  </a:lnTo>
                  <a:lnTo>
                    <a:pt x="930805" y="2063750"/>
                  </a:lnTo>
                  <a:lnTo>
                    <a:pt x="947209" y="2075392"/>
                  </a:lnTo>
                  <a:lnTo>
                    <a:pt x="963613" y="2085975"/>
                  </a:lnTo>
                  <a:lnTo>
                    <a:pt x="980545" y="2096559"/>
                  </a:lnTo>
                  <a:lnTo>
                    <a:pt x="998537" y="2105554"/>
                  </a:lnTo>
                  <a:lnTo>
                    <a:pt x="1016529" y="2114550"/>
                  </a:lnTo>
                  <a:lnTo>
                    <a:pt x="1035051" y="2122488"/>
                  </a:lnTo>
                  <a:lnTo>
                    <a:pt x="1054099" y="2129896"/>
                  </a:lnTo>
                  <a:lnTo>
                    <a:pt x="1073151" y="2135717"/>
                  </a:lnTo>
                  <a:lnTo>
                    <a:pt x="1093259" y="2141009"/>
                  </a:lnTo>
                  <a:lnTo>
                    <a:pt x="1112837" y="2145242"/>
                  </a:lnTo>
                  <a:lnTo>
                    <a:pt x="1133475" y="2148946"/>
                  </a:lnTo>
                  <a:lnTo>
                    <a:pt x="1154113" y="2151592"/>
                  </a:lnTo>
                  <a:lnTo>
                    <a:pt x="1154113" y="2352675"/>
                  </a:lnTo>
                  <a:lnTo>
                    <a:pt x="1154113" y="2369609"/>
                  </a:lnTo>
                  <a:lnTo>
                    <a:pt x="1155699" y="2386013"/>
                  </a:lnTo>
                  <a:lnTo>
                    <a:pt x="1157817" y="2402946"/>
                  </a:lnTo>
                  <a:lnTo>
                    <a:pt x="1160991" y="2418821"/>
                  </a:lnTo>
                  <a:lnTo>
                    <a:pt x="1164167" y="2435225"/>
                  </a:lnTo>
                  <a:lnTo>
                    <a:pt x="1168929" y="2451100"/>
                  </a:lnTo>
                  <a:lnTo>
                    <a:pt x="1174221" y="2465917"/>
                  </a:lnTo>
                  <a:lnTo>
                    <a:pt x="1180041" y="2481263"/>
                  </a:lnTo>
                  <a:lnTo>
                    <a:pt x="1186391" y="2495550"/>
                  </a:lnTo>
                  <a:lnTo>
                    <a:pt x="1193799" y="2510367"/>
                  </a:lnTo>
                  <a:lnTo>
                    <a:pt x="1201737" y="2523596"/>
                  </a:lnTo>
                  <a:lnTo>
                    <a:pt x="1210733" y="2537355"/>
                  </a:lnTo>
                  <a:lnTo>
                    <a:pt x="1219729" y="2550584"/>
                  </a:lnTo>
                  <a:lnTo>
                    <a:pt x="1229783" y="2562755"/>
                  </a:lnTo>
                  <a:lnTo>
                    <a:pt x="1239837" y="2574926"/>
                  </a:lnTo>
                  <a:lnTo>
                    <a:pt x="1250951" y="2586567"/>
                  </a:lnTo>
                  <a:lnTo>
                    <a:pt x="1262591" y="2597680"/>
                  </a:lnTo>
                  <a:lnTo>
                    <a:pt x="1274233" y="2607734"/>
                  </a:lnTo>
                  <a:lnTo>
                    <a:pt x="1286933" y="2617788"/>
                  </a:lnTo>
                  <a:lnTo>
                    <a:pt x="1300163" y="2626784"/>
                  </a:lnTo>
                  <a:lnTo>
                    <a:pt x="1313391" y="2635780"/>
                  </a:lnTo>
                  <a:lnTo>
                    <a:pt x="1327151" y="2643717"/>
                  </a:lnTo>
                  <a:lnTo>
                    <a:pt x="1341437" y="2650596"/>
                  </a:lnTo>
                  <a:lnTo>
                    <a:pt x="1356255" y="2657476"/>
                  </a:lnTo>
                  <a:lnTo>
                    <a:pt x="1371071" y="2663296"/>
                  </a:lnTo>
                  <a:lnTo>
                    <a:pt x="1386417" y="2668588"/>
                  </a:lnTo>
                  <a:lnTo>
                    <a:pt x="1402291" y="2673351"/>
                  </a:lnTo>
                  <a:lnTo>
                    <a:pt x="1418167" y="2676526"/>
                  </a:lnTo>
                  <a:lnTo>
                    <a:pt x="1434571" y="2679171"/>
                  </a:lnTo>
                  <a:lnTo>
                    <a:pt x="1450975" y="2681817"/>
                  </a:lnTo>
                  <a:lnTo>
                    <a:pt x="1467379" y="2683405"/>
                  </a:lnTo>
                  <a:lnTo>
                    <a:pt x="1484841" y="2683405"/>
                  </a:lnTo>
                  <a:lnTo>
                    <a:pt x="1501775" y="2683405"/>
                  </a:lnTo>
                  <a:lnTo>
                    <a:pt x="1518709" y="2681817"/>
                  </a:lnTo>
                  <a:lnTo>
                    <a:pt x="1535113" y="2679171"/>
                  </a:lnTo>
                  <a:lnTo>
                    <a:pt x="1551517" y="2676526"/>
                  </a:lnTo>
                  <a:lnTo>
                    <a:pt x="1567391" y="2673351"/>
                  </a:lnTo>
                  <a:lnTo>
                    <a:pt x="1582737" y="2668588"/>
                  </a:lnTo>
                  <a:lnTo>
                    <a:pt x="1598613" y="2663296"/>
                  </a:lnTo>
                  <a:lnTo>
                    <a:pt x="1613429" y="2657476"/>
                  </a:lnTo>
                  <a:lnTo>
                    <a:pt x="1628245" y="2650596"/>
                  </a:lnTo>
                  <a:lnTo>
                    <a:pt x="1642005" y="2643717"/>
                  </a:lnTo>
                  <a:lnTo>
                    <a:pt x="1656291" y="2635780"/>
                  </a:lnTo>
                  <a:lnTo>
                    <a:pt x="1669521" y="2626784"/>
                  </a:lnTo>
                  <a:lnTo>
                    <a:pt x="1682221" y="2617788"/>
                  </a:lnTo>
                  <a:lnTo>
                    <a:pt x="1695451" y="2607734"/>
                  </a:lnTo>
                  <a:lnTo>
                    <a:pt x="1707091" y="2597680"/>
                  </a:lnTo>
                  <a:lnTo>
                    <a:pt x="1718733" y="2586567"/>
                  </a:lnTo>
                  <a:lnTo>
                    <a:pt x="1729317" y="2574926"/>
                  </a:lnTo>
                  <a:lnTo>
                    <a:pt x="1739899" y="2562755"/>
                  </a:lnTo>
                  <a:lnTo>
                    <a:pt x="1749425" y="2550584"/>
                  </a:lnTo>
                  <a:lnTo>
                    <a:pt x="1758951" y="2537355"/>
                  </a:lnTo>
                  <a:lnTo>
                    <a:pt x="1767417" y="2523596"/>
                  </a:lnTo>
                  <a:lnTo>
                    <a:pt x="1775355" y="2510367"/>
                  </a:lnTo>
                  <a:lnTo>
                    <a:pt x="1783291" y="2495550"/>
                  </a:lnTo>
                  <a:lnTo>
                    <a:pt x="1789113" y="2481263"/>
                  </a:lnTo>
                  <a:lnTo>
                    <a:pt x="1795463" y="2465917"/>
                  </a:lnTo>
                  <a:lnTo>
                    <a:pt x="1800755" y="2451100"/>
                  </a:lnTo>
                  <a:lnTo>
                    <a:pt x="1804987" y="2435225"/>
                  </a:lnTo>
                  <a:lnTo>
                    <a:pt x="1808691" y="2418821"/>
                  </a:lnTo>
                  <a:lnTo>
                    <a:pt x="1811867" y="2402946"/>
                  </a:lnTo>
                  <a:lnTo>
                    <a:pt x="1813983" y="2386013"/>
                  </a:lnTo>
                  <a:lnTo>
                    <a:pt x="1815041" y="2369609"/>
                  </a:lnTo>
                  <a:lnTo>
                    <a:pt x="1815571" y="2352675"/>
                  </a:lnTo>
                  <a:lnTo>
                    <a:pt x="1815571" y="2272242"/>
                  </a:lnTo>
                  <a:lnTo>
                    <a:pt x="1823509" y="2270655"/>
                  </a:lnTo>
                  <a:lnTo>
                    <a:pt x="1830917" y="2268538"/>
                  </a:lnTo>
                  <a:lnTo>
                    <a:pt x="1838855" y="2265892"/>
                  </a:lnTo>
                  <a:lnTo>
                    <a:pt x="1845733" y="2262717"/>
                  </a:lnTo>
                  <a:lnTo>
                    <a:pt x="1860021" y="2256367"/>
                  </a:lnTo>
                  <a:lnTo>
                    <a:pt x="1873779" y="2248430"/>
                  </a:lnTo>
                  <a:lnTo>
                    <a:pt x="1886479" y="2239963"/>
                  </a:lnTo>
                  <a:lnTo>
                    <a:pt x="1898651" y="2229909"/>
                  </a:lnTo>
                  <a:lnTo>
                    <a:pt x="1909763" y="2219325"/>
                  </a:lnTo>
                  <a:lnTo>
                    <a:pt x="1920345" y="2207684"/>
                  </a:lnTo>
                  <a:lnTo>
                    <a:pt x="1929341" y="2194984"/>
                  </a:lnTo>
                  <a:lnTo>
                    <a:pt x="1937809" y="2182284"/>
                  </a:lnTo>
                  <a:lnTo>
                    <a:pt x="1944687" y="2168525"/>
                  </a:lnTo>
                  <a:lnTo>
                    <a:pt x="1950509" y="2153709"/>
                  </a:lnTo>
                  <a:lnTo>
                    <a:pt x="1953155" y="2145771"/>
                  </a:lnTo>
                  <a:lnTo>
                    <a:pt x="1955799" y="2138892"/>
                  </a:lnTo>
                  <a:lnTo>
                    <a:pt x="1957387" y="2130955"/>
                  </a:lnTo>
                  <a:lnTo>
                    <a:pt x="1958975" y="2123017"/>
                  </a:lnTo>
                  <a:lnTo>
                    <a:pt x="1960033" y="2115079"/>
                  </a:lnTo>
                  <a:lnTo>
                    <a:pt x="1961091" y="2106613"/>
                  </a:lnTo>
                  <a:lnTo>
                    <a:pt x="1961621" y="2098146"/>
                  </a:lnTo>
                  <a:lnTo>
                    <a:pt x="1961621" y="2090738"/>
                  </a:lnTo>
                  <a:lnTo>
                    <a:pt x="1961621" y="2080684"/>
                  </a:lnTo>
                  <a:lnTo>
                    <a:pt x="1961091" y="2071159"/>
                  </a:lnTo>
                  <a:lnTo>
                    <a:pt x="1959505" y="2062163"/>
                  </a:lnTo>
                  <a:lnTo>
                    <a:pt x="1957917" y="2052638"/>
                  </a:lnTo>
                  <a:lnTo>
                    <a:pt x="1956329" y="2043642"/>
                  </a:lnTo>
                  <a:lnTo>
                    <a:pt x="1953155" y="2034646"/>
                  </a:lnTo>
                  <a:lnTo>
                    <a:pt x="1950509" y="2026179"/>
                  </a:lnTo>
                  <a:lnTo>
                    <a:pt x="1947333" y="2017713"/>
                  </a:lnTo>
                  <a:lnTo>
                    <a:pt x="1943099" y="2009246"/>
                  </a:lnTo>
                  <a:lnTo>
                    <a:pt x="1939395" y="2000779"/>
                  </a:lnTo>
                  <a:lnTo>
                    <a:pt x="1934633" y="1993371"/>
                  </a:lnTo>
                  <a:lnTo>
                    <a:pt x="1929871" y="1985962"/>
                  </a:lnTo>
                  <a:lnTo>
                    <a:pt x="1924579" y="1978554"/>
                  </a:lnTo>
                  <a:lnTo>
                    <a:pt x="1919287" y="1971146"/>
                  </a:lnTo>
                  <a:lnTo>
                    <a:pt x="1912937" y="1964796"/>
                  </a:lnTo>
                  <a:lnTo>
                    <a:pt x="1907117" y="1957917"/>
                  </a:lnTo>
                  <a:lnTo>
                    <a:pt x="1900767" y="1951567"/>
                  </a:lnTo>
                  <a:lnTo>
                    <a:pt x="1893887" y="1946275"/>
                  </a:lnTo>
                  <a:lnTo>
                    <a:pt x="1886479" y="1940454"/>
                  </a:lnTo>
                  <a:lnTo>
                    <a:pt x="1879599" y="1935692"/>
                  </a:lnTo>
                  <a:lnTo>
                    <a:pt x="1871663" y="1930400"/>
                  </a:lnTo>
                  <a:lnTo>
                    <a:pt x="1863725" y="1926167"/>
                  </a:lnTo>
                  <a:lnTo>
                    <a:pt x="1855787" y="1921404"/>
                  </a:lnTo>
                  <a:lnTo>
                    <a:pt x="1847321" y="1918229"/>
                  </a:lnTo>
                  <a:lnTo>
                    <a:pt x="1839383" y="1914525"/>
                  </a:lnTo>
                  <a:lnTo>
                    <a:pt x="1830387" y="1911879"/>
                  </a:lnTo>
                  <a:lnTo>
                    <a:pt x="1821921" y="1909233"/>
                  </a:lnTo>
                  <a:lnTo>
                    <a:pt x="1812395" y="1907117"/>
                  </a:lnTo>
                  <a:lnTo>
                    <a:pt x="1803399" y="1905000"/>
                  </a:lnTo>
                  <a:lnTo>
                    <a:pt x="1793875" y="1903942"/>
                  </a:lnTo>
                  <a:lnTo>
                    <a:pt x="1784351" y="1903412"/>
                  </a:lnTo>
                  <a:lnTo>
                    <a:pt x="1774825" y="1902883"/>
                  </a:lnTo>
                  <a:lnTo>
                    <a:pt x="1765299" y="1903412"/>
                  </a:lnTo>
                  <a:lnTo>
                    <a:pt x="1755775" y="1903942"/>
                  </a:lnTo>
                  <a:lnTo>
                    <a:pt x="1746251" y="1905000"/>
                  </a:lnTo>
                  <a:lnTo>
                    <a:pt x="1737255" y="1907117"/>
                  </a:lnTo>
                  <a:lnTo>
                    <a:pt x="1728259" y="1909233"/>
                  </a:lnTo>
                  <a:lnTo>
                    <a:pt x="1719263" y="1911879"/>
                  </a:lnTo>
                  <a:lnTo>
                    <a:pt x="1710795" y="1914525"/>
                  </a:lnTo>
                  <a:lnTo>
                    <a:pt x="1701799" y="1918229"/>
                  </a:lnTo>
                  <a:lnTo>
                    <a:pt x="1694391" y="1921404"/>
                  </a:lnTo>
                  <a:lnTo>
                    <a:pt x="1685925" y="1926167"/>
                  </a:lnTo>
                  <a:lnTo>
                    <a:pt x="1677987" y="1930400"/>
                  </a:lnTo>
                  <a:lnTo>
                    <a:pt x="1670579" y="1935692"/>
                  </a:lnTo>
                  <a:lnTo>
                    <a:pt x="1663171" y="1940454"/>
                  </a:lnTo>
                  <a:lnTo>
                    <a:pt x="1656291" y="1946275"/>
                  </a:lnTo>
                  <a:lnTo>
                    <a:pt x="1649413" y="1951567"/>
                  </a:lnTo>
                  <a:lnTo>
                    <a:pt x="1642533" y="1957917"/>
                  </a:lnTo>
                  <a:lnTo>
                    <a:pt x="1636713" y="1964796"/>
                  </a:lnTo>
                  <a:lnTo>
                    <a:pt x="1630891" y="1971146"/>
                  </a:lnTo>
                  <a:lnTo>
                    <a:pt x="1625599" y="1978554"/>
                  </a:lnTo>
                  <a:lnTo>
                    <a:pt x="1619779" y="1985962"/>
                  </a:lnTo>
                  <a:lnTo>
                    <a:pt x="1615545" y="1993371"/>
                  </a:lnTo>
                  <a:lnTo>
                    <a:pt x="1610783" y="2000779"/>
                  </a:lnTo>
                  <a:lnTo>
                    <a:pt x="1606551" y="2009246"/>
                  </a:lnTo>
                  <a:lnTo>
                    <a:pt x="1602845" y="2017713"/>
                  </a:lnTo>
                  <a:lnTo>
                    <a:pt x="1599671" y="2026179"/>
                  </a:lnTo>
                  <a:lnTo>
                    <a:pt x="1596495" y="2034646"/>
                  </a:lnTo>
                  <a:lnTo>
                    <a:pt x="1593851" y="2043642"/>
                  </a:lnTo>
                  <a:lnTo>
                    <a:pt x="1591733" y="2052638"/>
                  </a:lnTo>
                  <a:lnTo>
                    <a:pt x="1590145" y="2062163"/>
                  </a:lnTo>
                  <a:lnTo>
                    <a:pt x="1589087" y="2071159"/>
                  </a:lnTo>
                  <a:lnTo>
                    <a:pt x="1588559" y="2080684"/>
                  </a:lnTo>
                  <a:lnTo>
                    <a:pt x="1588029" y="2090738"/>
                  </a:lnTo>
                  <a:lnTo>
                    <a:pt x="1588559" y="2098146"/>
                  </a:lnTo>
                  <a:lnTo>
                    <a:pt x="1589087" y="2106084"/>
                  </a:lnTo>
                  <a:lnTo>
                    <a:pt x="1589617" y="2114550"/>
                  </a:lnTo>
                  <a:lnTo>
                    <a:pt x="1590675" y="2122488"/>
                  </a:lnTo>
                  <a:lnTo>
                    <a:pt x="1592263" y="2129896"/>
                  </a:lnTo>
                  <a:lnTo>
                    <a:pt x="1593851" y="2137305"/>
                  </a:lnTo>
                  <a:lnTo>
                    <a:pt x="1598613" y="2152121"/>
                  </a:lnTo>
                  <a:lnTo>
                    <a:pt x="1604433" y="2166409"/>
                  </a:lnTo>
                  <a:lnTo>
                    <a:pt x="1611313" y="2180167"/>
                  </a:lnTo>
                  <a:lnTo>
                    <a:pt x="1619251" y="2192867"/>
                  </a:lnTo>
                  <a:lnTo>
                    <a:pt x="1628245" y="2205038"/>
                  </a:lnTo>
                  <a:lnTo>
                    <a:pt x="1638299" y="2217209"/>
                  </a:lnTo>
                  <a:lnTo>
                    <a:pt x="1648883" y="2227792"/>
                  </a:lnTo>
                  <a:lnTo>
                    <a:pt x="1660525" y="2237317"/>
                  </a:lnTo>
                  <a:lnTo>
                    <a:pt x="1672695" y="2246313"/>
                  </a:lnTo>
                  <a:lnTo>
                    <a:pt x="1685925" y="2253721"/>
                  </a:lnTo>
                  <a:lnTo>
                    <a:pt x="1699683" y="2260600"/>
                  </a:lnTo>
                  <a:lnTo>
                    <a:pt x="1713971" y="2266421"/>
                  </a:lnTo>
                  <a:lnTo>
                    <a:pt x="1728787" y="2270655"/>
                  </a:lnTo>
                  <a:lnTo>
                    <a:pt x="1728787" y="2352675"/>
                  </a:lnTo>
                  <a:lnTo>
                    <a:pt x="1728259" y="2365375"/>
                  </a:lnTo>
                  <a:lnTo>
                    <a:pt x="1727729" y="2377546"/>
                  </a:lnTo>
                  <a:lnTo>
                    <a:pt x="1726141" y="2389188"/>
                  </a:lnTo>
                  <a:lnTo>
                    <a:pt x="1724025" y="2401888"/>
                  </a:lnTo>
                  <a:lnTo>
                    <a:pt x="1720851" y="2413530"/>
                  </a:lnTo>
                  <a:lnTo>
                    <a:pt x="1717675" y="2425171"/>
                  </a:lnTo>
                  <a:lnTo>
                    <a:pt x="1713971" y="2436284"/>
                  </a:lnTo>
                  <a:lnTo>
                    <a:pt x="1709737" y="2447396"/>
                  </a:lnTo>
                  <a:lnTo>
                    <a:pt x="1704975" y="2457980"/>
                  </a:lnTo>
                  <a:lnTo>
                    <a:pt x="1699155" y="2469092"/>
                  </a:lnTo>
                  <a:lnTo>
                    <a:pt x="1693863" y="2479146"/>
                  </a:lnTo>
                  <a:lnTo>
                    <a:pt x="1686983" y="2489200"/>
                  </a:lnTo>
                  <a:lnTo>
                    <a:pt x="1680105" y="2498725"/>
                  </a:lnTo>
                  <a:lnTo>
                    <a:pt x="1672695" y="2507721"/>
                  </a:lnTo>
                  <a:lnTo>
                    <a:pt x="1665287" y="2516717"/>
                  </a:lnTo>
                  <a:lnTo>
                    <a:pt x="1657351" y="2524655"/>
                  </a:lnTo>
                  <a:lnTo>
                    <a:pt x="1648883" y="2533121"/>
                  </a:lnTo>
                  <a:lnTo>
                    <a:pt x="1639887" y="2541059"/>
                  </a:lnTo>
                  <a:lnTo>
                    <a:pt x="1630891" y="2547938"/>
                  </a:lnTo>
                  <a:lnTo>
                    <a:pt x="1620837" y="2554817"/>
                  </a:lnTo>
                  <a:lnTo>
                    <a:pt x="1611313" y="2561167"/>
                  </a:lnTo>
                  <a:lnTo>
                    <a:pt x="1600729" y="2566988"/>
                  </a:lnTo>
                  <a:lnTo>
                    <a:pt x="1590675" y="2572280"/>
                  </a:lnTo>
                  <a:lnTo>
                    <a:pt x="1579563" y="2577571"/>
                  </a:lnTo>
                  <a:lnTo>
                    <a:pt x="1568979" y="2581805"/>
                  </a:lnTo>
                  <a:lnTo>
                    <a:pt x="1557337" y="2586038"/>
                  </a:lnTo>
                  <a:lnTo>
                    <a:pt x="1545695" y="2588684"/>
                  </a:lnTo>
                  <a:lnTo>
                    <a:pt x="1534055" y="2591330"/>
                  </a:lnTo>
                  <a:lnTo>
                    <a:pt x="1521883" y="2593446"/>
                  </a:lnTo>
                  <a:lnTo>
                    <a:pt x="1509713" y="2595563"/>
                  </a:lnTo>
                  <a:lnTo>
                    <a:pt x="1497013" y="2596621"/>
                  </a:lnTo>
                  <a:lnTo>
                    <a:pt x="1484841" y="2596621"/>
                  </a:lnTo>
                  <a:lnTo>
                    <a:pt x="1472141" y="2596621"/>
                  </a:lnTo>
                  <a:lnTo>
                    <a:pt x="1459441" y="2595563"/>
                  </a:lnTo>
                  <a:lnTo>
                    <a:pt x="1447271" y="2593446"/>
                  </a:lnTo>
                  <a:lnTo>
                    <a:pt x="1435629" y="2591330"/>
                  </a:lnTo>
                  <a:lnTo>
                    <a:pt x="1423987" y="2588684"/>
                  </a:lnTo>
                  <a:lnTo>
                    <a:pt x="1412345" y="2586038"/>
                  </a:lnTo>
                  <a:lnTo>
                    <a:pt x="1400705" y="2581805"/>
                  </a:lnTo>
                  <a:lnTo>
                    <a:pt x="1389591" y="2577571"/>
                  </a:lnTo>
                  <a:lnTo>
                    <a:pt x="1379009" y="2572280"/>
                  </a:lnTo>
                  <a:lnTo>
                    <a:pt x="1368425" y="2566988"/>
                  </a:lnTo>
                  <a:lnTo>
                    <a:pt x="1358371" y="2561167"/>
                  </a:lnTo>
                  <a:lnTo>
                    <a:pt x="1348317" y="2554817"/>
                  </a:lnTo>
                  <a:lnTo>
                    <a:pt x="1338791" y="2547938"/>
                  </a:lnTo>
                  <a:lnTo>
                    <a:pt x="1329795" y="2541059"/>
                  </a:lnTo>
                  <a:lnTo>
                    <a:pt x="1320799" y="2533121"/>
                  </a:lnTo>
                  <a:lnTo>
                    <a:pt x="1312333" y="2524655"/>
                  </a:lnTo>
                  <a:lnTo>
                    <a:pt x="1303867" y="2516717"/>
                  </a:lnTo>
                  <a:lnTo>
                    <a:pt x="1296459" y="2507721"/>
                  </a:lnTo>
                  <a:lnTo>
                    <a:pt x="1289051" y="2498725"/>
                  </a:lnTo>
                  <a:lnTo>
                    <a:pt x="1282171" y="2489200"/>
                  </a:lnTo>
                  <a:lnTo>
                    <a:pt x="1276351" y="2479146"/>
                  </a:lnTo>
                  <a:lnTo>
                    <a:pt x="1269999" y="2469092"/>
                  </a:lnTo>
                  <a:lnTo>
                    <a:pt x="1264709" y="2457980"/>
                  </a:lnTo>
                  <a:lnTo>
                    <a:pt x="1259945" y="2447396"/>
                  </a:lnTo>
                  <a:lnTo>
                    <a:pt x="1255183" y="2436284"/>
                  </a:lnTo>
                  <a:lnTo>
                    <a:pt x="1251479" y="2425171"/>
                  </a:lnTo>
                  <a:lnTo>
                    <a:pt x="1248305" y="2413530"/>
                  </a:lnTo>
                  <a:lnTo>
                    <a:pt x="1245659" y="2401888"/>
                  </a:lnTo>
                  <a:lnTo>
                    <a:pt x="1243541" y="2389188"/>
                  </a:lnTo>
                  <a:lnTo>
                    <a:pt x="1241955" y="2377546"/>
                  </a:lnTo>
                  <a:lnTo>
                    <a:pt x="1240895" y="2365375"/>
                  </a:lnTo>
                  <a:lnTo>
                    <a:pt x="1240895" y="2352675"/>
                  </a:lnTo>
                  <a:lnTo>
                    <a:pt x="1240895" y="2151592"/>
                  </a:lnTo>
                  <a:lnTo>
                    <a:pt x="1261533" y="2148946"/>
                  </a:lnTo>
                  <a:lnTo>
                    <a:pt x="1281641" y="2145242"/>
                  </a:lnTo>
                  <a:lnTo>
                    <a:pt x="1301751" y="2141009"/>
                  </a:lnTo>
                  <a:lnTo>
                    <a:pt x="1321329" y="2135717"/>
                  </a:lnTo>
                  <a:lnTo>
                    <a:pt x="1340909" y="2129896"/>
                  </a:lnTo>
                  <a:lnTo>
                    <a:pt x="1359429" y="2122488"/>
                  </a:lnTo>
                  <a:lnTo>
                    <a:pt x="1377951" y="2114550"/>
                  </a:lnTo>
                  <a:lnTo>
                    <a:pt x="1396471" y="2105554"/>
                  </a:lnTo>
                  <a:lnTo>
                    <a:pt x="1413933" y="2096559"/>
                  </a:lnTo>
                  <a:lnTo>
                    <a:pt x="1431395" y="2085975"/>
                  </a:lnTo>
                  <a:lnTo>
                    <a:pt x="1447271" y="2075392"/>
                  </a:lnTo>
                  <a:lnTo>
                    <a:pt x="1463675" y="2063750"/>
                  </a:lnTo>
                  <a:lnTo>
                    <a:pt x="1479551" y="2051579"/>
                  </a:lnTo>
                  <a:lnTo>
                    <a:pt x="1493837" y="2037821"/>
                  </a:lnTo>
                  <a:lnTo>
                    <a:pt x="1508125" y="2024592"/>
                  </a:lnTo>
                  <a:lnTo>
                    <a:pt x="1521883" y="2009775"/>
                  </a:lnTo>
                  <a:lnTo>
                    <a:pt x="1535113" y="1994959"/>
                  </a:lnTo>
                  <a:lnTo>
                    <a:pt x="1547813" y="1979612"/>
                  </a:lnTo>
                  <a:lnTo>
                    <a:pt x="1559455" y="1963208"/>
                  </a:lnTo>
                  <a:lnTo>
                    <a:pt x="1570037" y="1946804"/>
                  </a:lnTo>
                  <a:lnTo>
                    <a:pt x="1580621" y="1929342"/>
                  </a:lnTo>
                  <a:lnTo>
                    <a:pt x="1589617" y="1911879"/>
                  </a:lnTo>
                  <a:lnTo>
                    <a:pt x="1598613" y="1893887"/>
                  </a:lnTo>
                  <a:lnTo>
                    <a:pt x="1606551" y="1875367"/>
                  </a:lnTo>
                  <a:lnTo>
                    <a:pt x="1612899" y="1856317"/>
                  </a:lnTo>
                  <a:lnTo>
                    <a:pt x="1619251" y="1836737"/>
                  </a:lnTo>
                  <a:lnTo>
                    <a:pt x="1624541" y="1817158"/>
                  </a:lnTo>
                  <a:lnTo>
                    <a:pt x="1629305" y="1797050"/>
                  </a:lnTo>
                  <a:lnTo>
                    <a:pt x="1632479" y="1776942"/>
                  </a:lnTo>
                  <a:lnTo>
                    <a:pt x="1635125" y="1756304"/>
                  </a:lnTo>
                  <a:lnTo>
                    <a:pt x="1636713" y="1735137"/>
                  </a:lnTo>
                  <a:lnTo>
                    <a:pt x="1637241" y="1713971"/>
                  </a:lnTo>
                  <a:lnTo>
                    <a:pt x="1637241" y="1646767"/>
                  </a:lnTo>
                  <a:lnTo>
                    <a:pt x="1639359" y="1648354"/>
                  </a:lnTo>
                  <a:lnTo>
                    <a:pt x="1664229" y="1663700"/>
                  </a:lnTo>
                  <a:lnTo>
                    <a:pt x="1688041" y="1677458"/>
                  </a:lnTo>
                  <a:lnTo>
                    <a:pt x="1711855" y="1689629"/>
                  </a:lnTo>
                  <a:lnTo>
                    <a:pt x="1735137" y="1700212"/>
                  </a:lnTo>
                  <a:lnTo>
                    <a:pt x="1758421" y="1710267"/>
                  </a:lnTo>
                  <a:lnTo>
                    <a:pt x="1781175" y="1718733"/>
                  </a:lnTo>
                  <a:lnTo>
                    <a:pt x="1803399" y="1726671"/>
                  </a:lnTo>
                  <a:lnTo>
                    <a:pt x="1825095" y="1733021"/>
                  </a:lnTo>
                  <a:lnTo>
                    <a:pt x="1846791" y="1738842"/>
                  </a:lnTo>
                  <a:lnTo>
                    <a:pt x="1868487" y="1744133"/>
                  </a:lnTo>
                  <a:lnTo>
                    <a:pt x="1889125" y="1747837"/>
                  </a:lnTo>
                  <a:lnTo>
                    <a:pt x="1909763" y="1752071"/>
                  </a:lnTo>
                  <a:lnTo>
                    <a:pt x="1929871" y="1754717"/>
                  </a:lnTo>
                  <a:lnTo>
                    <a:pt x="1949979" y="1757362"/>
                  </a:lnTo>
                  <a:lnTo>
                    <a:pt x="1988609" y="1762125"/>
                  </a:lnTo>
                  <a:lnTo>
                    <a:pt x="2062691" y="1769004"/>
                  </a:lnTo>
                  <a:lnTo>
                    <a:pt x="2097617" y="1773767"/>
                  </a:lnTo>
                  <a:lnTo>
                    <a:pt x="2114551" y="1775883"/>
                  </a:lnTo>
                  <a:lnTo>
                    <a:pt x="2132013" y="1779058"/>
                  </a:lnTo>
                  <a:lnTo>
                    <a:pt x="2147887" y="1782762"/>
                  </a:lnTo>
                  <a:lnTo>
                    <a:pt x="2164291" y="1786996"/>
                  </a:lnTo>
                  <a:lnTo>
                    <a:pt x="2180695" y="1791758"/>
                  </a:lnTo>
                  <a:lnTo>
                    <a:pt x="2196041" y="1797050"/>
                  </a:lnTo>
                  <a:lnTo>
                    <a:pt x="2211917" y="1803929"/>
                  </a:lnTo>
                  <a:lnTo>
                    <a:pt x="2227263" y="1811337"/>
                  </a:lnTo>
                  <a:lnTo>
                    <a:pt x="2242079" y="1819804"/>
                  </a:lnTo>
                  <a:lnTo>
                    <a:pt x="2256895" y="1829329"/>
                  </a:lnTo>
                  <a:lnTo>
                    <a:pt x="2270655" y="1839912"/>
                  </a:lnTo>
                  <a:lnTo>
                    <a:pt x="2283355" y="1849967"/>
                  </a:lnTo>
                  <a:lnTo>
                    <a:pt x="2296055" y="1860550"/>
                  </a:lnTo>
                  <a:lnTo>
                    <a:pt x="2307167" y="1871133"/>
                  </a:lnTo>
                  <a:lnTo>
                    <a:pt x="2317221" y="1881717"/>
                  </a:lnTo>
                  <a:lnTo>
                    <a:pt x="2326745" y="1892829"/>
                  </a:lnTo>
                  <a:lnTo>
                    <a:pt x="2335741" y="1903412"/>
                  </a:lnTo>
                  <a:lnTo>
                    <a:pt x="2342621" y="1914525"/>
                  </a:lnTo>
                  <a:lnTo>
                    <a:pt x="2350029" y="1926696"/>
                  </a:lnTo>
                  <a:lnTo>
                    <a:pt x="2356379" y="1937808"/>
                  </a:lnTo>
                  <a:lnTo>
                    <a:pt x="2362199" y="1949450"/>
                  </a:lnTo>
                  <a:lnTo>
                    <a:pt x="2367491" y="1961092"/>
                  </a:lnTo>
                  <a:lnTo>
                    <a:pt x="2371195" y="1973792"/>
                  </a:lnTo>
                  <a:lnTo>
                    <a:pt x="2375429" y="1985433"/>
                  </a:lnTo>
                  <a:lnTo>
                    <a:pt x="2378605" y="1997604"/>
                  </a:lnTo>
                  <a:lnTo>
                    <a:pt x="2381251" y="2009775"/>
                  </a:lnTo>
                  <a:lnTo>
                    <a:pt x="2384425" y="2023004"/>
                  </a:lnTo>
                  <a:lnTo>
                    <a:pt x="2386013" y="2035704"/>
                  </a:lnTo>
                  <a:lnTo>
                    <a:pt x="2387599" y="2048404"/>
                  </a:lnTo>
                  <a:lnTo>
                    <a:pt x="2388659" y="2061634"/>
                  </a:lnTo>
                  <a:lnTo>
                    <a:pt x="2390245" y="2088092"/>
                  </a:lnTo>
                  <a:lnTo>
                    <a:pt x="2390775" y="2115609"/>
                  </a:lnTo>
                  <a:lnTo>
                    <a:pt x="2390775" y="2143655"/>
                  </a:lnTo>
                  <a:lnTo>
                    <a:pt x="2390245" y="2172759"/>
                  </a:lnTo>
                  <a:lnTo>
                    <a:pt x="2389717" y="2232555"/>
                  </a:lnTo>
                  <a:lnTo>
                    <a:pt x="2389717" y="2755371"/>
                  </a:lnTo>
                  <a:lnTo>
                    <a:pt x="1195387" y="2897188"/>
                  </a:lnTo>
                  <a:lnTo>
                    <a:pt x="1058" y="2755371"/>
                  </a:lnTo>
                  <a:lnTo>
                    <a:pt x="1058" y="2232555"/>
                  </a:lnTo>
                  <a:lnTo>
                    <a:pt x="0" y="2172759"/>
                  </a:lnTo>
                  <a:lnTo>
                    <a:pt x="0" y="2143655"/>
                  </a:lnTo>
                  <a:lnTo>
                    <a:pt x="0" y="2115609"/>
                  </a:lnTo>
                  <a:lnTo>
                    <a:pt x="529" y="2088092"/>
                  </a:lnTo>
                  <a:lnTo>
                    <a:pt x="2117" y="2061634"/>
                  </a:lnTo>
                  <a:lnTo>
                    <a:pt x="3175" y="2048404"/>
                  </a:lnTo>
                  <a:lnTo>
                    <a:pt x="5292" y="2035704"/>
                  </a:lnTo>
                  <a:lnTo>
                    <a:pt x="6879" y="2023004"/>
                  </a:lnTo>
                  <a:lnTo>
                    <a:pt x="9525" y="2009775"/>
                  </a:lnTo>
                  <a:lnTo>
                    <a:pt x="12171" y="1997604"/>
                  </a:lnTo>
                  <a:lnTo>
                    <a:pt x="15875" y="1985433"/>
                  </a:lnTo>
                  <a:lnTo>
                    <a:pt x="19050" y="1973792"/>
                  </a:lnTo>
                  <a:lnTo>
                    <a:pt x="23813" y="1961092"/>
                  </a:lnTo>
                  <a:lnTo>
                    <a:pt x="28575" y="1949450"/>
                  </a:lnTo>
                  <a:lnTo>
                    <a:pt x="34925" y="1937808"/>
                  </a:lnTo>
                  <a:lnTo>
                    <a:pt x="40746" y="1926696"/>
                  </a:lnTo>
                  <a:lnTo>
                    <a:pt x="47625" y="1914525"/>
                  </a:lnTo>
                  <a:lnTo>
                    <a:pt x="55563" y="1903412"/>
                  </a:lnTo>
                  <a:lnTo>
                    <a:pt x="64558" y="1892829"/>
                  </a:lnTo>
                  <a:lnTo>
                    <a:pt x="74083" y="1881717"/>
                  </a:lnTo>
                  <a:lnTo>
                    <a:pt x="84137" y="1871133"/>
                  </a:lnTo>
                  <a:lnTo>
                    <a:pt x="95250" y="1860550"/>
                  </a:lnTo>
                  <a:lnTo>
                    <a:pt x="107421" y="1849967"/>
                  </a:lnTo>
                  <a:lnTo>
                    <a:pt x="120650" y="1839912"/>
                  </a:lnTo>
                  <a:lnTo>
                    <a:pt x="134408" y="1829329"/>
                  </a:lnTo>
                  <a:lnTo>
                    <a:pt x="148696" y="1819804"/>
                  </a:lnTo>
                  <a:lnTo>
                    <a:pt x="164042" y="1811337"/>
                  </a:lnTo>
                  <a:lnTo>
                    <a:pt x="179387" y="1803929"/>
                  </a:lnTo>
                  <a:lnTo>
                    <a:pt x="194733" y="1797050"/>
                  </a:lnTo>
                  <a:lnTo>
                    <a:pt x="210608" y="1791758"/>
                  </a:lnTo>
                  <a:lnTo>
                    <a:pt x="226483" y="1786996"/>
                  </a:lnTo>
                  <a:lnTo>
                    <a:pt x="242887" y="1782762"/>
                  </a:lnTo>
                  <a:lnTo>
                    <a:pt x="259292" y="1779058"/>
                  </a:lnTo>
                  <a:lnTo>
                    <a:pt x="276754" y="1775883"/>
                  </a:lnTo>
                  <a:lnTo>
                    <a:pt x="293158" y="1773767"/>
                  </a:lnTo>
                  <a:lnTo>
                    <a:pt x="328613" y="1769004"/>
                  </a:lnTo>
                  <a:lnTo>
                    <a:pt x="402695" y="1762125"/>
                  </a:lnTo>
                  <a:lnTo>
                    <a:pt x="441325" y="1757362"/>
                  </a:lnTo>
                  <a:lnTo>
                    <a:pt x="461433" y="1754717"/>
                  </a:lnTo>
                  <a:lnTo>
                    <a:pt x="481541" y="1752071"/>
                  </a:lnTo>
                  <a:lnTo>
                    <a:pt x="502179" y="1747837"/>
                  </a:lnTo>
                  <a:lnTo>
                    <a:pt x="522817" y="1744133"/>
                  </a:lnTo>
                  <a:lnTo>
                    <a:pt x="543983" y="1738842"/>
                  </a:lnTo>
                  <a:lnTo>
                    <a:pt x="565679" y="1733021"/>
                  </a:lnTo>
                  <a:lnTo>
                    <a:pt x="587905" y="1726671"/>
                  </a:lnTo>
                  <a:lnTo>
                    <a:pt x="610129" y="1718733"/>
                  </a:lnTo>
                  <a:lnTo>
                    <a:pt x="632355" y="1710267"/>
                  </a:lnTo>
                  <a:lnTo>
                    <a:pt x="656167" y="1700212"/>
                  </a:lnTo>
                  <a:lnTo>
                    <a:pt x="678921" y="1689629"/>
                  </a:lnTo>
                  <a:lnTo>
                    <a:pt x="703263" y="1677458"/>
                  </a:lnTo>
                  <a:lnTo>
                    <a:pt x="727075" y="1663700"/>
                  </a:lnTo>
                  <a:lnTo>
                    <a:pt x="751945" y="1648354"/>
                  </a:lnTo>
                  <a:close/>
                  <a:moveTo>
                    <a:pt x="1195123" y="0"/>
                  </a:moveTo>
                  <a:lnTo>
                    <a:pt x="1213123" y="0"/>
                  </a:lnTo>
                  <a:lnTo>
                    <a:pt x="1230595" y="529"/>
                  </a:lnTo>
                  <a:lnTo>
                    <a:pt x="1248065" y="1588"/>
                  </a:lnTo>
                  <a:lnTo>
                    <a:pt x="1265007" y="2646"/>
                  </a:lnTo>
                  <a:lnTo>
                    <a:pt x="1281419" y="4234"/>
                  </a:lnTo>
                  <a:lnTo>
                    <a:pt x="1297831" y="6352"/>
                  </a:lnTo>
                  <a:lnTo>
                    <a:pt x="1313713" y="8469"/>
                  </a:lnTo>
                  <a:lnTo>
                    <a:pt x="1329595" y="11115"/>
                  </a:lnTo>
                  <a:lnTo>
                    <a:pt x="1344949" y="13762"/>
                  </a:lnTo>
                  <a:lnTo>
                    <a:pt x="1359773" y="16938"/>
                  </a:lnTo>
                  <a:lnTo>
                    <a:pt x="1375125" y="20643"/>
                  </a:lnTo>
                  <a:lnTo>
                    <a:pt x="1388891" y="24877"/>
                  </a:lnTo>
                  <a:lnTo>
                    <a:pt x="1403715" y="29112"/>
                  </a:lnTo>
                  <a:lnTo>
                    <a:pt x="1416951" y="33346"/>
                  </a:lnTo>
                  <a:lnTo>
                    <a:pt x="1431245" y="38639"/>
                  </a:lnTo>
                  <a:lnTo>
                    <a:pt x="1443951" y="43932"/>
                  </a:lnTo>
                  <a:lnTo>
                    <a:pt x="1456657" y="49225"/>
                  </a:lnTo>
                  <a:lnTo>
                    <a:pt x="1469893" y="55577"/>
                  </a:lnTo>
                  <a:lnTo>
                    <a:pt x="1482069" y="61399"/>
                  </a:lnTo>
                  <a:lnTo>
                    <a:pt x="1493717" y="68280"/>
                  </a:lnTo>
                  <a:lnTo>
                    <a:pt x="1505363" y="75690"/>
                  </a:lnTo>
                  <a:lnTo>
                    <a:pt x="1517011" y="83100"/>
                  </a:lnTo>
                  <a:lnTo>
                    <a:pt x="1528129" y="90511"/>
                  </a:lnTo>
                  <a:lnTo>
                    <a:pt x="1539247" y="98450"/>
                  </a:lnTo>
                  <a:lnTo>
                    <a:pt x="1549835" y="106919"/>
                  </a:lnTo>
                  <a:lnTo>
                    <a:pt x="1559893" y="115917"/>
                  </a:lnTo>
                  <a:lnTo>
                    <a:pt x="1569953" y="124915"/>
                  </a:lnTo>
                  <a:lnTo>
                    <a:pt x="1579483" y="134443"/>
                  </a:lnTo>
                  <a:lnTo>
                    <a:pt x="1589011" y="143970"/>
                  </a:lnTo>
                  <a:lnTo>
                    <a:pt x="1598013" y="154027"/>
                  </a:lnTo>
                  <a:lnTo>
                    <a:pt x="1607013" y="164613"/>
                  </a:lnTo>
                  <a:lnTo>
                    <a:pt x="1615483" y="175199"/>
                  </a:lnTo>
                  <a:lnTo>
                    <a:pt x="1623425" y="186314"/>
                  </a:lnTo>
                  <a:lnTo>
                    <a:pt x="1631365" y="197959"/>
                  </a:lnTo>
                  <a:lnTo>
                    <a:pt x="1639307" y="210133"/>
                  </a:lnTo>
                  <a:lnTo>
                    <a:pt x="1646719" y="222307"/>
                  </a:lnTo>
                  <a:lnTo>
                    <a:pt x="1653601" y="234481"/>
                  </a:lnTo>
                  <a:lnTo>
                    <a:pt x="1660483" y="248243"/>
                  </a:lnTo>
                  <a:lnTo>
                    <a:pt x="1667367" y="260946"/>
                  </a:lnTo>
                  <a:lnTo>
                    <a:pt x="1673719" y="274708"/>
                  </a:lnTo>
                  <a:lnTo>
                    <a:pt x="1679543" y="288470"/>
                  </a:lnTo>
                  <a:lnTo>
                    <a:pt x="1685367" y="302761"/>
                  </a:lnTo>
                  <a:lnTo>
                    <a:pt x="1690661" y="317581"/>
                  </a:lnTo>
                  <a:lnTo>
                    <a:pt x="1695955" y="332402"/>
                  </a:lnTo>
                  <a:lnTo>
                    <a:pt x="1700719" y="347751"/>
                  </a:lnTo>
                  <a:lnTo>
                    <a:pt x="1705485" y="363101"/>
                  </a:lnTo>
                  <a:lnTo>
                    <a:pt x="1709719" y="379510"/>
                  </a:lnTo>
                  <a:lnTo>
                    <a:pt x="1714485" y="395918"/>
                  </a:lnTo>
                  <a:lnTo>
                    <a:pt x="1721367" y="429793"/>
                  </a:lnTo>
                  <a:lnTo>
                    <a:pt x="1728249" y="465257"/>
                  </a:lnTo>
                  <a:lnTo>
                    <a:pt x="1734073" y="501778"/>
                  </a:lnTo>
                  <a:lnTo>
                    <a:pt x="1738309" y="539888"/>
                  </a:lnTo>
                  <a:lnTo>
                    <a:pt x="1742015" y="579586"/>
                  </a:lnTo>
                  <a:lnTo>
                    <a:pt x="1744133" y="620342"/>
                  </a:lnTo>
                  <a:lnTo>
                    <a:pt x="1745721" y="662157"/>
                  </a:lnTo>
                  <a:lnTo>
                    <a:pt x="1746251" y="706089"/>
                  </a:lnTo>
                  <a:lnTo>
                    <a:pt x="1745721" y="737318"/>
                  </a:lnTo>
                  <a:lnTo>
                    <a:pt x="1744133" y="768547"/>
                  </a:lnTo>
                  <a:lnTo>
                    <a:pt x="1740955" y="799246"/>
                  </a:lnTo>
                  <a:lnTo>
                    <a:pt x="1737779" y="829946"/>
                  </a:lnTo>
                  <a:lnTo>
                    <a:pt x="1733015" y="860116"/>
                  </a:lnTo>
                  <a:lnTo>
                    <a:pt x="1727191" y="889228"/>
                  </a:lnTo>
                  <a:lnTo>
                    <a:pt x="1720309" y="918339"/>
                  </a:lnTo>
                  <a:lnTo>
                    <a:pt x="1713425" y="946922"/>
                  </a:lnTo>
                  <a:lnTo>
                    <a:pt x="1704955" y="973916"/>
                  </a:lnTo>
                  <a:lnTo>
                    <a:pt x="1695425" y="1001440"/>
                  </a:lnTo>
                  <a:lnTo>
                    <a:pt x="1685367" y="1028434"/>
                  </a:lnTo>
                  <a:lnTo>
                    <a:pt x="1674779" y="1054370"/>
                  </a:lnTo>
                  <a:lnTo>
                    <a:pt x="1662073" y="1079776"/>
                  </a:lnTo>
                  <a:lnTo>
                    <a:pt x="1649895" y="1104654"/>
                  </a:lnTo>
                  <a:lnTo>
                    <a:pt x="1636659" y="1127943"/>
                  </a:lnTo>
                  <a:lnTo>
                    <a:pt x="1622365" y="1151761"/>
                  </a:lnTo>
                  <a:lnTo>
                    <a:pt x="1621837" y="1152291"/>
                  </a:lnTo>
                  <a:lnTo>
                    <a:pt x="1614425" y="1163406"/>
                  </a:lnTo>
                  <a:lnTo>
                    <a:pt x="1577365" y="1218454"/>
                  </a:lnTo>
                  <a:lnTo>
                    <a:pt x="1559893" y="1244919"/>
                  </a:lnTo>
                  <a:lnTo>
                    <a:pt x="1542953" y="1271913"/>
                  </a:lnTo>
                  <a:lnTo>
                    <a:pt x="1527069" y="1298378"/>
                  </a:lnTo>
                  <a:lnTo>
                    <a:pt x="1520717" y="1311081"/>
                  </a:lnTo>
                  <a:lnTo>
                    <a:pt x="1513835" y="1324843"/>
                  </a:lnTo>
                  <a:lnTo>
                    <a:pt x="1508011" y="1337547"/>
                  </a:lnTo>
                  <a:lnTo>
                    <a:pt x="1502717" y="1350779"/>
                  </a:lnTo>
                  <a:lnTo>
                    <a:pt x="1497423" y="1364012"/>
                  </a:lnTo>
                  <a:lnTo>
                    <a:pt x="1493717" y="1376715"/>
                  </a:lnTo>
                  <a:lnTo>
                    <a:pt x="1490539" y="1389947"/>
                  </a:lnTo>
                  <a:lnTo>
                    <a:pt x="1487363" y="1403180"/>
                  </a:lnTo>
                  <a:lnTo>
                    <a:pt x="1485775" y="1415883"/>
                  </a:lnTo>
                  <a:lnTo>
                    <a:pt x="1485245" y="1428587"/>
                  </a:lnTo>
                  <a:lnTo>
                    <a:pt x="1485245" y="1441819"/>
                  </a:lnTo>
                  <a:lnTo>
                    <a:pt x="1485775" y="1455052"/>
                  </a:lnTo>
                  <a:lnTo>
                    <a:pt x="1487893" y="1467755"/>
                  </a:lnTo>
                  <a:lnTo>
                    <a:pt x="1491069" y="1480987"/>
                  </a:lnTo>
                  <a:lnTo>
                    <a:pt x="1494775" y="1493691"/>
                  </a:lnTo>
                  <a:lnTo>
                    <a:pt x="1500599" y="1506923"/>
                  </a:lnTo>
                  <a:lnTo>
                    <a:pt x="1506423" y="1520156"/>
                  </a:lnTo>
                  <a:lnTo>
                    <a:pt x="1514363" y="1532859"/>
                  </a:lnTo>
                  <a:lnTo>
                    <a:pt x="1523363" y="1546092"/>
                  </a:lnTo>
                  <a:lnTo>
                    <a:pt x="1533423" y="1559324"/>
                  </a:lnTo>
                  <a:lnTo>
                    <a:pt x="1545071" y="1572557"/>
                  </a:lnTo>
                  <a:lnTo>
                    <a:pt x="1558305" y="1586319"/>
                  </a:lnTo>
                  <a:lnTo>
                    <a:pt x="1552481" y="1601668"/>
                  </a:lnTo>
                  <a:lnTo>
                    <a:pt x="1550365" y="1713880"/>
                  </a:lnTo>
                  <a:lnTo>
                    <a:pt x="1549835" y="1732406"/>
                  </a:lnTo>
                  <a:lnTo>
                    <a:pt x="1548247" y="1749873"/>
                  </a:lnTo>
                  <a:lnTo>
                    <a:pt x="1545599" y="1767340"/>
                  </a:lnTo>
                  <a:lnTo>
                    <a:pt x="1542953" y="1784807"/>
                  </a:lnTo>
                  <a:lnTo>
                    <a:pt x="1539247" y="1802274"/>
                  </a:lnTo>
                  <a:lnTo>
                    <a:pt x="1533953" y="1819211"/>
                  </a:lnTo>
                  <a:lnTo>
                    <a:pt x="1528659" y="1835090"/>
                  </a:lnTo>
                  <a:lnTo>
                    <a:pt x="1522305" y="1850970"/>
                  </a:lnTo>
                  <a:lnTo>
                    <a:pt x="1514893" y="1866319"/>
                  </a:lnTo>
                  <a:lnTo>
                    <a:pt x="1506951" y="1882198"/>
                  </a:lnTo>
                  <a:lnTo>
                    <a:pt x="1499011" y="1897019"/>
                  </a:lnTo>
                  <a:lnTo>
                    <a:pt x="1490011" y="1910781"/>
                  </a:lnTo>
                  <a:lnTo>
                    <a:pt x="1479951" y="1924543"/>
                  </a:lnTo>
                  <a:lnTo>
                    <a:pt x="1469893" y="1938304"/>
                  </a:lnTo>
                  <a:lnTo>
                    <a:pt x="1458245" y="1951008"/>
                  </a:lnTo>
                  <a:lnTo>
                    <a:pt x="1446597" y="1963182"/>
                  </a:lnTo>
                  <a:lnTo>
                    <a:pt x="1434421" y="1975356"/>
                  </a:lnTo>
                  <a:lnTo>
                    <a:pt x="1421715" y="1986471"/>
                  </a:lnTo>
                  <a:lnTo>
                    <a:pt x="1407951" y="1996528"/>
                  </a:lnTo>
                  <a:lnTo>
                    <a:pt x="1394185" y="2006585"/>
                  </a:lnTo>
                  <a:lnTo>
                    <a:pt x="1379891" y="2015583"/>
                  </a:lnTo>
                  <a:lnTo>
                    <a:pt x="1365067" y="2024052"/>
                  </a:lnTo>
                  <a:lnTo>
                    <a:pt x="1349713" y="2031991"/>
                  </a:lnTo>
                  <a:lnTo>
                    <a:pt x="1334361" y="2038872"/>
                  </a:lnTo>
                  <a:lnTo>
                    <a:pt x="1318477" y="2045224"/>
                  </a:lnTo>
                  <a:lnTo>
                    <a:pt x="1301537" y="2050517"/>
                  </a:lnTo>
                  <a:lnTo>
                    <a:pt x="1285653" y="2055810"/>
                  </a:lnTo>
                  <a:lnTo>
                    <a:pt x="1268183" y="2059515"/>
                  </a:lnTo>
                  <a:lnTo>
                    <a:pt x="1250711" y="2062691"/>
                  </a:lnTo>
                  <a:lnTo>
                    <a:pt x="1233241" y="2064808"/>
                  </a:lnTo>
                  <a:lnTo>
                    <a:pt x="1215241" y="2066396"/>
                  </a:lnTo>
                  <a:lnTo>
                    <a:pt x="1196711" y="2066925"/>
                  </a:lnTo>
                  <a:lnTo>
                    <a:pt x="1179241" y="2066396"/>
                  </a:lnTo>
                  <a:lnTo>
                    <a:pt x="1161239" y="2064808"/>
                  </a:lnTo>
                  <a:lnTo>
                    <a:pt x="1143239" y="2062691"/>
                  </a:lnTo>
                  <a:lnTo>
                    <a:pt x="1125769" y="2059515"/>
                  </a:lnTo>
                  <a:lnTo>
                    <a:pt x="1108827" y="2055810"/>
                  </a:lnTo>
                  <a:lnTo>
                    <a:pt x="1092415" y="2050517"/>
                  </a:lnTo>
                  <a:lnTo>
                    <a:pt x="1076003" y="2045224"/>
                  </a:lnTo>
                  <a:lnTo>
                    <a:pt x="1059591" y="2038872"/>
                  </a:lnTo>
                  <a:lnTo>
                    <a:pt x="1044237" y="2031991"/>
                  </a:lnTo>
                  <a:lnTo>
                    <a:pt x="1028885" y="2024052"/>
                  </a:lnTo>
                  <a:lnTo>
                    <a:pt x="1014591" y="2015583"/>
                  </a:lnTo>
                  <a:lnTo>
                    <a:pt x="999767" y="2006585"/>
                  </a:lnTo>
                  <a:lnTo>
                    <a:pt x="986001" y="1996528"/>
                  </a:lnTo>
                  <a:lnTo>
                    <a:pt x="972237" y="1986471"/>
                  </a:lnTo>
                  <a:lnTo>
                    <a:pt x="959531" y="1975356"/>
                  </a:lnTo>
                  <a:lnTo>
                    <a:pt x="947883" y="1963182"/>
                  </a:lnTo>
                  <a:lnTo>
                    <a:pt x="936235" y="1951008"/>
                  </a:lnTo>
                  <a:lnTo>
                    <a:pt x="924589" y="1938304"/>
                  </a:lnTo>
                  <a:lnTo>
                    <a:pt x="914001" y="1924543"/>
                  </a:lnTo>
                  <a:lnTo>
                    <a:pt x="904471" y="1910781"/>
                  </a:lnTo>
                  <a:lnTo>
                    <a:pt x="894941" y="1897019"/>
                  </a:lnTo>
                  <a:lnTo>
                    <a:pt x="886999" y="1882198"/>
                  </a:lnTo>
                  <a:lnTo>
                    <a:pt x="879059" y="1866319"/>
                  </a:lnTo>
                  <a:lnTo>
                    <a:pt x="871647" y="1850970"/>
                  </a:lnTo>
                  <a:lnTo>
                    <a:pt x="865293" y="1835090"/>
                  </a:lnTo>
                  <a:lnTo>
                    <a:pt x="859999" y="1819211"/>
                  </a:lnTo>
                  <a:lnTo>
                    <a:pt x="855235" y="1802274"/>
                  </a:lnTo>
                  <a:lnTo>
                    <a:pt x="851529" y="1784807"/>
                  </a:lnTo>
                  <a:lnTo>
                    <a:pt x="848353" y="1767340"/>
                  </a:lnTo>
                  <a:lnTo>
                    <a:pt x="845705" y="1749873"/>
                  </a:lnTo>
                  <a:lnTo>
                    <a:pt x="844647" y="1732406"/>
                  </a:lnTo>
                  <a:lnTo>
                    <a:pt x="844117" y="1713880"/>
                  </a:lnTo>
                  <a:lnTo>
                    <a:pt x="844117" y="1602727"/>
                  </a:lnTo>
                  <a:lnTo>
                    <a:pt x="834057" y="1583672"/>
                  </a:lnTo>
                  <a:lnTo>
                    <a:pt x="846763" y="1570439"/>
                  </a:lnTo>
                  <a:lnTo>
                    <a:pt x="858411" y="1557736"/>
                  </a:lnTo>
                  <a:lnTo>
                    <a:pt x="868471" y="1543974"/>
                  </a:lnTo>
                  <a:lnTo>
                    <a:pt x="877471" y="1531271"/>
                  </a:lnTo>
                  <a:lnTo>
                    <a:pt x="884353" y="1518568"/>
                  </a:lnTo>
                  <a:lnTo>
                    <a:pt x="890705" y="1505335"/>
                  </a:lnTo>
                  <a:lnTo>
                    <a:pt x="895471" y="1492103"/>
                  </a:lnTo>
                  <a:lnTo>
                    <a:pt x="899705" y="1479400"/>
                  </a:lnTo>
                  <a:lnTo>
                    <a:pt x="902353" y="1466167"/>
                  </a:lnTo>
                  <a:lnTo>
                    <a:pt x="904471" y="1453464"/>
                  </a:lnTo>
                  <a:lnTo>
                    <a:pt x="905001" y="1440760"/>
                  </a:lnTo>
                  <a:lnTo>
                    <a:pt x="905001" y="1427528"/>
                  </a:lnTo>
                  <a:lnTo>
                    <a:pt x="903941" y="1414825"/>
                  </a:lnTo>
                  <a:lnTo>
                    <a:pt x="902353" y="1402121"/>
                  </a:lnTo>
                  <a:lnTo>
                    <a:pt x="899705" y="1388889"/>
                  </a:lnTo>
                  <a:lnTo>
                    <a:pt x="895999" y="1375656"/>
                  </a:lnTo>
                  <a:lnTo>
                    <a:pt x="892295" y="1362953"/>
                  </a:lnTo>
                  <a:lnTo>
                    <a:pt x="887529" y="1349720"/>
                  </a:lnTo>
                  <a:lnTo>
                    <a:pt x="882235" y="1337017"/>
                  </a:lnTo>
                  <a:lnTo>
                    <a:pt x="875881" y="1324314"/>
                  </a:lnTo>
                  <a:lnTo>
                    <a:pt x="869529" y="1310552"/>
                  </a:lnTo>
                  <a:lnTo>
                    <a:pt x="862647" y="1297849"/>
                  </a:lnTo>
                  <a:lnTo>
                    <a:pt x="847293" y="1271384"/>
                  </a:lnTo>
                  <a:lnTo>
                    <a:pt x="830881" y="1244389"/>
                  </a:lnTo>
                  <a:lnTo>
                    <a:pt x="812881" y="1217924"/>
                  </a:lnTo>
                  <a:lnTo>
                    <a:pt x="775821" y="1163406"/>
                  </a:lnTo>
                  <a:lnTo>
                    <a:pt x="768409" y="1152291"/>
                  </a:lnTo>
                  <a:lnTo>
                    <a:pt x="767881" y="1151761"/>
                  </a:lnTo>
                  <a:lnTo>
                    <a:pt x="754115" y="1127943"/>
                  </a:lnTo>
                  <a:lnTo>
                    <a:pt x="740351" y="1104654"/>
                  </a:lnTo>
                  <a:lnTo>
                    <a:pt x="728173" y="1079776"/>
                  </a:lnTo>
                  <a:lnTo>
                    <a:pt x="715997" y="1054370"/>
                  </a:lnTo>
                  <a:lnTo>
                    <a:pt x="705409" y="1028434"/>
                  </a:lnTo>
                  <a:lnTo>
                    <a:pt x="695349" y="1001440"/>
                  </a:lnTo>
                  <a:lnTo>
                    <a:pt x="685819" y="973916"/>
                  </a:lnTo>
                  <a:lnTo>
                    <a:pt x="677349" y="946922"/>
                  </a:lnTo>
                  <a:lnTo>
                    <a:pt x="669937" y="918339"/>
                  </a:lnTo>
                  <a:lnTo>
                    <a:pt x="663585" y="889228"/>
                  </a:lnTo>
                  <a:lnTo>
                    <a:pt x="657761" y="860116"/>
                  </a:lnTo>
                  <a:lnTo>
                    <a:pt x="652467" y="829946"/>
                  </a:lnTo>
                  <a:lnTo>
                    <a:pt x="649289" y="799246"/>
                  </a:lnTo>
                  <a:lnTo>
                    <a:pt x="646643" y="768547"/>
                  </a:lnTo>
                  <a:lnTo>
                    <a:pt x="645055" y="737318"/>
                  </a:lnTo>
                  <a:lnTo>
                    <a:pt x="644525" y="706089"/>
                  </a:lnTo>
                  <a:lnTo>
                    <a:pt x="645055" y="659510"/>
                  </a:lnTo>
                  <a:lnTo>
                    <a:pt x="646643" y="614520"/>
                  </a:lnTo>
                  <a:lnTo>
                    <a:pt x="648761" y="571646"/>
                  </a:lnTo>
                  <a:lnTo>
                    <a:pt x="651937" y="530361"/>
                  </a:lnTo>
                  <a:lnTo>
                    <a:pt x="656701" y="490663"/>
                  </a:lnTo>
                  <a:lnTo>
                    <a:pt x="661995" y="453083"/>
                  </a:lnTo>
                  <a:lnTo>
                    <a:pt x="668879" y="416561"/>
                  </a:lnTo>
                  <a:lnTo>
                    <a:pt x="672055" y="399094"/>
                  </a:lnTo>
                  <a:lnTo>
                    <a:pt x="676291" y="381627"/>
                  </a:lnTo>
                  <a:lnTo>
                    <a:pt x="680525" y="365218"/>
                  </a:lnTo>
                  <a:lnTo>
                    <a:pt x="684761" y="348810"/>
                  </a:lnTo>
                  <a:lnTo>
                    <a:pt x="689525" y="332931"/>
                  </a:lnTo>
                  <a:lnTo>
                    <a:pt x="694819" y="318111"/>
                  </a:lnTo>
                  <a:lnTo>
                    <a:pt x="699585" y="302761"/>
                  </a:lnTo>
                  <a:lnTo>
                    <a:pt x="705409" y="287940"/>
                  </a:lnTo>
                  <a:lnTo>
                    <a:pt x="710703" y="273649"/>
                  </a:lnTo>
                  <a:lnTo>
                    <a:pt x="717055" y="259887"/>
                  </a:lnTo>
                  <a:lnTo>
                    <a:pt x="723409" y="246125"/>
                  </a:lnTo>
                  <a:lnTo>
                    <a:pt x="729761" y="233422"/>
                  </a:lnTo>
                  <a:lnTo>
                    <a:pt x="736645" y="220719"/>
                  </a:lnTo>
                  <a:lnTo>
                    <a:pt x="744057" y="208016"/>
                  </a:lnTo>
                  <a:lnTo>
                    <a:pt x="751469" y="196371"/>
                  </a:lnTo>
                  <a:lnTo>
                    <a:pt x="758879" y="184726"/>
                  </a:lnTo>
                  <a:lnTo>
                    <a:pt x="766821" y="173611"/>
                  </a:lnTo>
                  <a:lnTo>
                    <a:pt x="775291" y="163025"/>
                  </a:lnTo>
                  <a:lnTo>
                    <a:pt x="783763" y="152439"/>
                  </a:lnTo>
                  <a:lnTo>
                    <a:pt x="792763" y="142912"/>
                  </a:lnTo>
                  <a:lnTo>
                    <a:pt x="801763" y="132855"/>
                  </a:lnTo>
                  <a:lnTo>
                    <a:pt x="811293" y="123857"/>
                  </a:lnTo>
                  <a:lnTo>
                    <a:pt x="820823" y="114859"/>
                  </a:lnTo>
                  <a:lnTo>
                    <a:pt x="830881" y="105860"/>
                  </a:lnTo>
                  <a:lnTo>
                    <a:pt x="840941" y="97392"/>
                  </a:lnTo>
                  <a:lnTo>
                    <a:pt x="851529" y="89452"/>
                  </a:lnTo>
                  <a:lnTo>
                    <a:pt x="862117" y="82042"/>
                  </a:lnTo>
                  <a:lnTo>
                    <a:pt x="873235" y="75161"/>
                  </a:lnTo>
                  <a:lnTo>
                    <a:pt x="884883" y="68280"/>
                  </a:lnTo>
                  <a:lnTo>
                    <a:pt x="897059" y="61399"/>
                  </a:lnTo>
                  <a:lnTo>
                    <a:pt x="908707" y="55577"/>
                  </a:lnTo>
                  <a:lnTo>
                    <a:pt x="920883" y="49754"/>
                  </a:lnTo>
                  <a:lnTo>
                    <a:pt x="933589" y="44461"/>
                  </a:lnTo>
                  <a:lnTo>
                    <a:pt x="946825" y="39168"/>
                  </a:lnTo>
                  <a:lnTo>
                    <a:pt x="959531" y="34405"/>
                  </a:lnTo>
                  <a:lnTo>
                    <a:pt x="973295" y="29641"/>
                  </a:lnTo>
                  <a:lnTo>
                    <a:pt x="987061" y="25936"/>
                  </a:lnTo>
                  <a:lnTo>
                    <a:pt x="1000825" y="21701"/>
                  </a:lnTo>
                  <a:lnTo>
                    <a:pt x="1015649" y="18526"/>
                  </a:lnTo>
                  <a:lnTo>
                    <a:pt x="1030473" y="15350"/>
                  </a:lnTo>
                  <a:lnTo>
                    <a:pt x="1045827" y="12174"/>
                  </a:lnTo>
                  <a:lnTo>
                    <a:pt x="1060649" y="9527"/>
                  </a:lnTo>
                  <a:lnTo>
                    <a:pt x="1076533" y="7410"/>
                  </a:lnTo>
                  <a:lnTo>
                    <a:pt x="1092945" y="5822"/>
                  </a:lnTo>
                  <a:lnTo>
                    <a:pt x="1125239" y="2117"/>
                  </a:lnTo>
                  <a:lnTo>
                    <a:pt x="1160181" y="52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grpSp>
        <p:nvGrpSpPr>
          <p:cNvPr id="2" name="组合 1"/>
          <p:cNvGrpSpPr/>
          <p:nvPr/>
        </p:nvGrpSpPr>
        <p:grpSpPr>
          <a:xfrm>
            <a:off x="5273340" y="739759"/>
            <a:ext cx="1582248" cy="1582228"/>
            <a:chOff x="5072553" y="904597"/>
            <a:chExt cx="1582248" cy="1582228"/>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78053" y="1181436"/>
              <a:ext cx="971246" cy="1028550"/>
            </a:xfrm>
            <a:prstGeom prst="rect">
              <a:avLst/>
            </a:prstGeom>
          </p:spPr>
        </p:pic>
        <p:sp>
          <p:nvSpPr>
            <p:cNvPr id="50" name="椭圆 49"/>
            <p:cNvSpPr/>
            <p:nvPr/>
          </p:nvSpPr>
          <p:spPr>
            <a:xfrm>
              <a:off x="5072553" y="904597"/>
              <a:ext cx="1582248" cy="1582228"/>
            </a:xfrm>
            <a:prstGeom prst="ellipse">
              <a:avLst/>
            </a:prstGeom>
            <a:noFill/>
            <a:ln w="0">
              <a:solidFill>
                <a:srgbClr val="C00000"/>
              </a:solidFill>
            </a:ln>
            <a:effectLst>
              <a:outerShdw blurRad="279400" dist="38100" dir="8100000" sx="88000" sy="88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51" name="组合 50"/>
          <p:cNvGrpSpPr/>
          <p:nvPr/>
        </p:nvGrpSpPr>
        <p:grpSpPr>
          <a:xfrm>
            <a:off x="0" y="4479546"/>
            <a:ext cx="3567981" cy="5000757"/>
            <a:chOff x="0" y="2614366"/>
            <a:chExt cx="4898765" cy="6865938"/>
          </a:xfrm>
        </p:grpSpPr>
        <p:sp>
          <p:nvSpPr>
            <p:cNvPr id="52" name="任意多边形 51"/>
            <p:cNvSpPr/>
            <p:nvPr/>
          </p:nvSpPr>
          <p:spPr>
            <a:xfrm>
              <a:off x="0" y="3176337"/>
              <a:ext cx="3274184" cy="3713310"/>
            </a:xfrm>
            <a:custGeom>
              <a:avLst/>
              <a:gdLst>
                <a:gd name="connsiteX0" fmla="*/ 0 w 2791326"/>
                <a:gd name="connsiteY0" fmla="*/ 0 h 2101516"/>
                <a:gd name="connsiteX1" fmla="*/ 2704 w 2791326"/>
                <a:gd name="connsiteY1" fmla="*/ 0 h 2101516"/>
                <a:gd name="connsiteX2" fmla="*/ 2791326 w 2791326"/>
                <a:gd name="connsiteY2" fmla="*/ 2076606 h 2101516"/>
                <a:gd name="connsiteX3" fmla="*/ 2791326 w 2791326"/>
                <a:gd name="connsiteY3" fmla="*/ 2101516 h 2101516"/>
                <a:gd name="connsiteX4" fmla="*/ 0 w 2791326"/>
                <a:gd name="connsiteY4" fmla="*/ 2101516 h 210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326" h="2101516">
                  <a:moveTo>
                    <a:pt x="0" y="0"/>
                  </a:moveTo>
                  <a:lnTo>
                    <a:pt x="2704" y="0"/>
                  </a:lnTo>
                  <a:lnTo>
                    <a:pt x="2791326" y="2076606"/>
                  </a:lnTo>
                  <a:lnTo>
                    <a:pt x="2791326" y="2101516"/>
                  </a:lnTo>
                  <a:lnTo>
                    <a:pt x="0" y="2101516"/>
                  </a:lnTo>
                  <a:close/>
                </a:path>
              </a:pathLst>
            </a:custGeom>
            <a:blipFill>
              <a:blip r:embed="rId2"/>
              <a:stretch>
                <a:fillRect/>
              </a:stretch>
            </a:blipFill>
            <a:ln>
              <a:noFill/>
            </a:ln>
          </p:spPr>
          <p:txBody>
            <a:bodyPr vert="horz" wrap="square" lIns="91440" tIns="45720" rIns="91440" bIns="45720" numCol="1" anchor="t" anchorCtr="0" compatLnSpc="1">
              <a:noAutofit/>
            </a:bodyPr>
            <a:lstStyle/>
            <a:p>
              <a:endParaRPr lang="zh-CN" altLang="en-US" dirty="0">
                <a:solidFill>
                  <a:schemeClr val="tx1"/>
                </a:solidFill>
              </a:endParaRPr>
            </a:p>
          </p:txBody>
        </p:sp>
        <p:grpSp>
          <p:nvGrpSpPr>
            <p:cNvPr id="53" name="组合 52"/>
            <p:cNvGrpSpPr/>
            <p:nvPr/>
          </p:nvGrpSpPr>
          <p:grpSpPr>
            <a:xfrm rot="21016323">
              <a:off x="380740" y="2614366"/>
              <a:ext cx="4518025" cy="6865938"/>
              <a:chOff x="11184056" y="0"/>
              <a:chExt cx="4518025" cy="6865938"/>
            </a:xfrm>
          </p:grpSpPr>
          <p:sp>
            <p:nvSpPr>
              <p:cNvPr id="54"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55"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afterEffect" p14:presetBounceEnd="6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1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2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3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P spid="26" grpId="0"/>
          <p:bldP spid="27" grpId="0"/>
          <p:bldP spid="2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1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2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3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P spid="26" grpId="0"/>
          <p:bldP spid="27" grpId="0"/>
          <p:bldP spid="28"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grpSp>
        <p:nvGrpSpPr>
          <p:cNvPr id="45" name="组合 44"/>
          <p:cNvGrpSpPr/>
          <p:nvPr/>
        </p:nvGrpSpPr>
        <p:grpSpPr>
          <a:xfrm>
            <a:off x="1069646" y="1554079"/>
            <a:ext cx="3512658" cy="3905700"/>
            <a:chOff x="1069646" y="1866900"/>
            <a:chExt cx="3512658" cy="3905700"/>
          </a:xfrm>
        </p:grpSpPr>
        <p:sp>
          <p:nvSpPr>
            <p:cNvPr id="46" name="椭圆 45"/>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7" name="组合 46"/>
            <p:cNvGrpSpPr/>
            <p:nvPr/>
          </p:nvGrpSpPr>
          <p:grpSpPr>
            <a:xfrm>
              <a:off x="1069646" y="4067175"/>
              <a:ext cx="972000" cy="972000"/>
              <a:chOff x="1863396" y="4029075"/>
              <a:chExt cx="972000" cy="972000"/>
            </a:xfrm>
          </p:grpSpPr>
          <p:sp>
            <p:nvSpPr>
              <p:cNvPr id="63" name="椭圆 62"/>
              <p:cNvSpPr/>
              <p:nvPr/>
            </p:nvSpPr>
            <p:spPr>
              <a:xfrm>
                <a:off x="1863396" y="4029075"/>
                <a:ext cx="972000" cy="972000"/>
              </a:xfrm>
              <a:prstGeom prst="ellipse">
                <a:avLst/>
              </a:prstGeom>
              <a:solidFill>
                <a:srgbClr val="E73A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8" name="组合 47"/>
            <p:cNvGrpSpPr/>
            <p:nvPr/>
          </p:nvGrpSpPr>
          <p:grpSpPr>
            <a:xfrm>
              <a:off x="3610304" y="4067175"/>
              <a:ext cx="972000" cy="972000"/>
              <a:chOff x="4404054" y="4029075"/>
              <a:chExt cx="972000" cy="972000"/>
            </a:xfrm>
          </p:grpSpPr>
          <p:sp>
            <p:nvSpPr>
              <p:cNvPr id="61" name="椭圆 60"/>
              <p:cNvSpPr/>
              <p:nvPr/>
            </p:nvSpPr>
            <p:spPr>
              <a:xfrm>
                <a:off x="4404054" y="4029075"/>
                <a:ext cx="972000" cy="972000"/>
              </a:xfrm>
              <a:prstGeom prst="ellipse">
                <a:avLst/>
              </a:prstGeom>
              <a:solidFill>
                <a:srgbClr val="E73A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9" name="组合 48"/>
            <p:cNvGrpSpPr/>
            <p:nvPr/>
          </p:nvGrpSpPr>
          <p:grpSpPr>
            <a:xfrm>
              <a:off x="1069646" y="2600325"/>
              <a:ext cx="972000" cy="972000"/>
              <a:chOff x="1863396" y="2562225"/>
              <a:chExt cx="972000" cy="972000"/>
            </a:xfrm>
          </p:grpSpPr>
          <p:sp>
            <p:nvSpPr>
              <p:cNvPr id="59" name="椭圆 58"/>
              <p:cNvSpPr/>
              <p:nvPr/>
            </p:nvSpPr>
            <p:spPr>
              <a:xfrm>
                <a:off x="1863396" y="2562225"/>
                <a:ext cx="972000" cy="972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2339975" y="1866900"/>
              <a:ext cx="972000" cy="972000"/>
              <a:chOff x="3133725" y="1828800"/>
              <a:chExt cx="972000" cy="972000"/>
            </a:xfrm>
          </p:grpSpPr>
          <p:sp>
            <p:nvSpPr>
              <p:cNvPr id="57" name="椭圆 56"/>
              <p:cNvSpPr/>
              <p:nvPr/>
            </p:nvSpPr>
            <p:spPr>
              <a:xfrm>
                <a:off x="3133725" y="1828800"/>
                <a:ext cx="972000" cy="972000"/>
              </a:xfrm>
              <a:prstGeom prst="ellipse">
                <a:avLst/>
              </a:prstGeom>
              <a:solidFill>
                <a:srgbClr val="E73A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任意多边形 57"/>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3610304" y="2600325"/>
              <a:ext cx="972000" cy="972000"/>
              <a:chOff x="4404054" y="2562225"/>
              <a:chExt cx="972000" cy="972000"/>
            </a:xfrm>
          </p:grpSpPr>
          <p:sp>
            <p:nvSpPr>
              <p:cNvPr id="55" name="椭圆 54"/>
              <p:cNvSpPr/>
              <p:nvPr/>
            </p:nvSpPr>
            <p:spPr>
              <a:xfrm>
                <a:off x="4404054" y="2562225"/>
                <a:ext cx="972000" cy="972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4800600"/>
              <a:ext cx="972000" cy="972000"/>
              <a:chOff x="3133725" y="4762500"/>
              <a:chExt cx="972000" cy="972000"/>
            </a:xfrm>
          </p:grpSpPr>
          <p:sp>
            <p:nvSpPr>
              <p:cNvPr id="53" name="椭圆 52"/>
              <p:cNvSpPr/>
              <p:nvPr/>
            </p:nvSpPr>
            <p:spPr>
              <a:xfrm>
                <a:off x="3133725" y="4762500"/>
                <a:ext cx="972000" cy="972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任意多边形 53"/>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5" name="文本框 64"/>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panose="03000502000000000000" charset="-122"/>
                <a:ea typeface="小米兰亭_GB外压缩" panose="03000502000000000000" charset="-122"/>
              </a:rPr>
              <a:t>Please insert title </a:t>
            </a:r>
            <a:r>
              <a:rPr lang="en-US" altLang="zh-CN" sz="2000" dirty="0" smtClean="0">
                <a:solidFill>
                  <a:schemeClr val="tx1">
                    <a:lumMod val="75000"/>
                    <a:lumOff val="25000"/>
                  </a:schemeClr>
                </a:solidFill>
                <a:latin typeface="小米兰亭_GB外压缩" panose="03000502000000000000" charset="-122"/>
                <a:ea typeface="小米兰亭_GB外压缩" panose="03000502000000000000" charset="-122"/>
              </a:rPr>
              <a:t>here</a:t>
            </a:r>
            <a:endParaRPr lang="en-US" altLang="zh-CN" sz="2000" dirty="0" smtClean="0">
              <a:solidFill>
                <a:schemeClr val="tx1">
                  <a:lumMod val="75000"/>
                  <a:lumOff val="2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00" dirty="0" smtClean="0">
                <a:solidFill>
                  <a:schemeClr val="tx1">
                    <a:lumMod val="75000"/>
                    <a:lumOff val="25000"/>
                  </a:schemeClr>
                </a:solidFill>
                <a:latin typeface="小米兰亭_GB外压缩" panose="03000502000000000000" charset="-122"/>
                <a:ea typeface="小米兰亭_GB外压缩" panose="03000502000000000000" charset="-122"/>
              </a:rPr>
              <a:t>。</a:t>
            </a:r>
            <a:endParaRPr lang="en-US" altLang="zh-CN" sz="1000" b="1" dirty="0">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7" name="任意多边形 66"/>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rgbClr val="FF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FF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2" name="组合 1"/>
          <p:cNvGrpSpPr/>
          <p:nvPr/>
        </p:nvGrpSpPr>
        <p:grpSpPr>
          <a:xfrm>
            <a:off x="5438939" y="3129390"/>
            <a:ext cx="2507129" cy="824458"/>
            <a:chOff x="5438939" y="3129390"/>
            <a:chExt cx="2507129" cy="824458"/>
          </a:xfrm>
        </p:grpSpPr>
        <p:sp>
          <p:nvSpPr>
            <p:cNvPr id="68" name="文本框 6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0" name="文本框 6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2" name="任意多边形 71"/>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任意多边形 76"/>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9" name="任意多边形 78"/>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1" name="文本框 80"/>
          <p:cNvSpPr txBox="1"/>
          <p:nvPr/>
        </p:nvSpPr>
        <p:spPr>
          <a:xfrm>
            <a:off x="2329686" y="3245319"/>
            <a:ext cx="992579" cy="523220"/>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F23C00"/>
                </a:solidFill>
                <a:latin typeface="小米兰亭_GB外压缩" panose="03000502000000000000" charset="-122"/>
                <a:ea typeface="小米兰亭_GB外压缩" panose="03000502000000000000" charset="-122"/>
              </a:rPr>
              <a:t>MEDICAL</a:t>
            </a:r>
            <a:endParaRPr lang="en-US" altLang="zh-CN" dirty="0" smtClean="0">
              <a:solidFill>
                <a:srgbClr val="F23C00"/>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F23C00"/>
                </a:solidFill>
                <a:latin typeface="小米兰亭_GB外压缩" panose="03000502000000000000" charset="-122"/>
                <a:ea typeface="小米兰亭_GB外压缩" panose="03000502000000000000" charset="-122"/>
              </a:rPr>
              <a:t>INFOGRAPHICS</a:t>
            </a:r>
            <a:endParaRPr lang="zh-CN" altLang="en-US" sz="1000" dirty="0">
              <a:solidFill>
                <a:srgbClr val="F23C00"/>
              </a:solidFill>
              <a:latin typeface="小米兰亭_GB外压缩" panose="03000502000000000000" charset="-122"/>
              <a:ea typeface="小米兰亭_GB外压缩" panose="03000502000000000000" charset="-122"/>
            </a:endParaRPr>
          </a:p>
        </p:txBody>
      </p:sp>
      <p:grpSp>
        <p:nvGrpSpPr>
          <p:cNvPr id="82" name="组合 81"/>
          <p:cNvGrpSpPr/>
          <p:nvPr/>
        </p:nvGrpSpPr>
        <p:grpSpPr>
          <a:xfrm>
            <a:off x="8982239" y="3129390"/>
            <a:ext cx="2507129" cy="824458"/>
            <a:chOff x="5438939" y="3129390"/>
            <a:chExt cx="2507129" cy="824458"/>
          </a:xfrm>
        </p:grpSpPr>
        <p:sp>
          <p:nvSpPr>
            <p:cNvPr id="83" name="文本框 82"/>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4" name="文本框 83"/>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5438939" y="4056490"/>
            <a:ext cx="2507129" cy="824458"/>
            <a:chOff x="5438939" y="3129390"/>
            <a:chExt cx="2507129" cy="824458"/>
          </a:xfrm>
        </p:grpSpPr>
        <p:sp>
          <p:nvSpPr>
            <p:cNvPr id="86" name="文本框 85"/>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7" name="文本框 86"/>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8" name="组合 87"/>
          <p:cNvGrpSpPr/>
          <p:nvPr/>
        </p:nvGrpSpPr>
        <p:grpSpPr>
          <a:xfrm>
            <a:off x="8982239" y="4056490"/>
            <a:ext cx="2507129" cy="824458"/>
            <a:chOff x="5438939" y="3129390"/>
            <a:chExt cx="2507129" cy="824458"/>
          </a:xfrm>
        </p:grpSpPr>
        <p:sp>
          <p:nvSpPr>
            <p:cNvPr id="89" name="文本框 8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0" name="文本框 8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1" name="组合 90"/>
          <p:cNvGrpSpPr/>
          <p:nvPr/>
        </p:nvGrpSpPr>
        <p:grpSpPr>
          <a:xfrm>
            <a:off x="5438939" y="4983590"/>
            <a:ext cx="2507129" cy="824458"/>
            <a:chOff x="5438939" y="3129390"/>
            <a:chExt cx="2507129" cy="824458"/>
          </a:xfrm>
        </p:grpSpPr>
        <p:sp>
          <p:nvSpPr>
            <p:cNvPr id="92" name="文本框 9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3" name="文本框 9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4" name="组合 93"/>
          <p:cNvGrpSpPr/>
          <p:nvPr/>
        </p:nvGrpSpPr>
        <p:grpSpPr>
          <a:xfrm>
            <a:off x="8982239" y="4983590"/>
            <a:ext cx="2507129" cy="824458"/>
            <a:chOff x="5438939" y="3129390"/>
            <a:chExt cx="2507129" cy="824458"/>
          </a:xfrm>
        </p:grpSpPr>
        <p:sp>
          <p:nvSpPr>
            <p:cNvPr id="95" name="文本框 9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6" name="文本框 9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360"/>
                                          </p:val>
                                        </p:tav>
                                        <p:tav tm="100000">
                                          <p:val>
                                            <p:fltVal val="0"/>
                                          </p:val>
                                        </p:tav>
                                      </p:tavLst>
                                    </p:anim>
                                    <p:animEffect transition="in" filter="fade">
                                      <p:cBhvr>
                                        <p:cTn id="14" dur="1000"/>
                                        <p:tgtEl>
                                          <p:spTgt spid="4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fill="hold"/>
                                        <p:tgtEl>
                                          <p:spTgt spid="81"/>
                                        </p:tgtEl>
                                        <p:attrNameLst>
                                          <p:attrName>ppt_w</p:attrName>
                                        </p:attrNameLst>
                                      </p:cBhvr>
                                      <p:tavLst>
                                        <p:tav tm="0">
                                          <p:val>
                                            <p:fltVal val="0"/>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animEffect transition="in" filter="fade">
                                      <p:cBhvr>
                                        <p:cTn id="19" dur="500"/>
                                        <p:tgtEl>
                                          <p:spTgt spid="81"/>
                                        </p:tgtEl>
                                      </p:cBhvr>
                                    </p:animEffect>
                                  </p:childTnLst>
                                </p:cTn>
                              </p:par>
                            </p:childTnLst>
                          </p:cTn>
                        </p:par>
                        <p:par>
                          <p:cTn id="20" fill="hold">
                            <p:stCondLst>
                              <p:cond delay="1500"/>
                            </p:stCondLst>
                            <p:childTnLst>
                              <p:par>
                                <p:cTn id="21" presetID="37"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900" decel="100000" fill="hold"/>
                                        <p:tgtEl>
                                          <p:spTgt spid="6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Effect transition="in" filter="fade">
                                      <p:cBhvr>
                                        <p:cTn id="32" dur="500"/>
                                        <p:tgtEl>
                                          <p:spTgt spid="6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Effect transition="in" filter="fade">
                                      <p:cBhvr>
                                        <p:cTn id="37" dur="500"/>
                                        <p:tgtEl>
                                          <p:spTgt spid="7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ppt_w</p:attrName>
                                        </p:attrNameLst>
                                      </p:cBhvr>
                                      <p:tavLst>
                                        <p:tav tm="0">
                                          <p:val>
                                            <p:fltVal val="0"/>
                                          </p:val>
                                        </p:tav>
                                        <p:tav tm="100000">
                                          <p:val>
                                            <p:strVal val="#ppt_w"/>
                                          </p:val>
                                        </p:tav>
                                      </p:tavLst>
                                    </p:anim>
                                    <p:anim calcmode="lin" valueType="num">
                                      <p:cBhvr>
                                        <p:cTn id="56" dur="500" fill="hold"/>
                                        <p:tgtEl>
                                          <p:spTgt spid="79"/>
                                        </p:tgtEl>
                                        <p:attrNameLst>
                                          <p:attrName>ppt_h</p:attrName>
                                        </p:attrNameLst>
                                      </p:cBhvr>
                                      <p:tavLst>
                                        <p:tav tm="0">
                                          <p:val>
                                            <p:fltVal val="0"/>
                                          </p:val>
                                        </p:tav>
                                        <p:tav tm="100000">
                                          <p:val>
                                            <p:strVal val="#ppt_h"/>
                                          </p:val>
                                        </p:tav>
                                      </p:tavLst>
                                    </p:anim>
                                    <p:animEffect transition="in" filter="fade">
                                      <p:cBhvr>
                                        <p:cTn id="57" dur="500"/>
                                        <p:tgtEl>
                                          <p:spTgt spid="79"/>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up)">
                                      <p:cBhvr>
                                        <p:cTn id="61" dur="500"/>
                                        <p:tgtEl>
                                          <p:spTgt spid="2"/>
                                        </p:tgtEl>
                                      </p:cBhvr>
                                    </p:animEffect>
                                  </p:childTnLst>
                                </p:cTn>
                              </p:par>
                              <p:par>
                                <p:cTn id="62" presetID="22" presetClass="entr" presetSubtype="1"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up)">
                                      <p:cBhvr>
                                        <p:cTn id="64" dur="500"/>
                                        <p:tgtEl>
                                          <p:spTgt spid="82"/>
                                        </p:tgtEl>
                                      </p:cBhvr>
                                    </p:animEffect>
                                  </p:childTnLst>
                                </p:cTn>
                              </p:par>
                              <p:par>
                                <p:cTn id="65" presetID="22" presetClass="entr" presetSubtype="1"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up)">
                                      <p:cBhvr>
                                        <p:cTn id="67" dur="500"/>
                                        <p:tgtEl>
                                          <p:spTgt spid="85"/>
                                        </p:tgtEl>
                                      </p:cBhvr>
                                    </p:animEffect>
                                  </p:childTnLst>
                                </p:cTn>
                              </p:par>
                              <p:par>
                                <p:cTn id="68" presetID="22" presetClass="entr" presetSubtype="1"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par>
                                <p:cTn id="71" presetID="22" presetClass="entr" presetSubtype="1"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wipe(up)">
                                      <p:cBhvr>
                                        <p:cTn id="73" dur="500"/>
                                        <p:tgtEl>
                                          <p:spTgt spid="91"/>
                                        </p:tgtEl>
                                      </p:cBhvr>
                                    </p:animEffect>
                                  </p:childTnLst>
                                </p:cTn>
                              </p:par>
                              <p:par>
                                <p:cTn id="74" presetID="22" presetClass="entr" presetSubtype="1" fill="hold"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ipe(up)">
                                      <p:cBhvr>
                                        <p:cTn id="7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5" grpId="0"/>
      <p:bldP spid="67" grpId="0" animBg="1"/>
      <p:bldP spid="69" grpId="0" animBg="1"/>
      <p:bldP spid="72" grpId="0" animBg="1"/>
      <p:bldP spid="74" grpId="0" animBg="1"/>
      <p:bldP spid="77" grpId="0" animBg="1"/>
      <p:bldP spid="79" grpId="0" animBg="1"/>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a:spLocks noChangeAspect="1"/>
          </p:cNvSpPr>
          <p:nvPr/>
        </p:nvSpPr>
        <p:spPr>
          <a:xfrm>
            <a:off x="4309534" y="2774635"/>
            <a:ext cx="1344084" cy="134408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5" name="椭圆 4"/>
          <p:cNvSpPr>
            <a:spLocks noChangeAspect="1"/>
          </p:cNvSpPr>
          <p:nvPr/>
        </p:nvSpPr>
        <p:spPr>
          <a:xfrm>
            <a:off x="3530601" y="4125068"/>
            <a:ext cx="1344084" cy="1344083"/>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6" name="椭圆 5"/>
          <p:cNvSpPr>
            <a:spLocks noChangeAspect="1"/>
          </p:cNvSpPr>
          <p:nvPr/>
        </p:nvSpPr>
        <p:spPr>
          <a:xfrm>
            <a:off x="1972734" y="4125068"/>
            <a:ext cx="1344084" cy="134408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7" name="椭圆 6"/>
          <p:cNvSpPr>
            <a:spLocks noChangeAspect="1"/>
          </p:cNvSpPr>
          <p:nvPr/>
        </p:nvSpPr>
        <p:spPr>
          <a:xfrm>
            <a:off x="2751667" y="2774635"/>
            <a:ext cx="1344084" cy="13440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 name="椭圆 7"/>
          <p:cNvSpPr>
            <a:spLocks noChangeAspect="1"/>
          </p:cNvSpPr>
          <p:nvPr/>
        </p:nvSpPr>
        <p:spPr>
          <a:xfrm>
            <a:off x="1193801" y="2774635"/>
            <a:ext cx="1344084" cy="134408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9" name="椭圆 8"/>
          <p:cNvSpPr>
            <a:spLocks noChangeAspect="1"/>
          </p:cNvSpPr>
          <p:nvPr/>
        </p:nvSpPr>
        <p:spPr>
          <a:xfrm>
            <a:off x="1972734" y="1426318"/>
            <a:ext cx="1344084" cy="134408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10" name="椭圆 9"/>
          <p:cNvSpPr>
            <a:spLocks noChangeAspect="1"/>
          </p:cNvSpPr>
          <p:nvPr/>
        </p:nvSpPr>
        <p:spPr>
          <a:xfrm>
            <a:off x="3530601" y="1426318"/>
            <a:ext cx="1344084" cy="134408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11" name="Content Placeholder 2"/>
          <p:cNvSpPr txBox="1"/>
          <p:nvPr/>
        </p:nvSpPr>
        <p:spPr>
          <a:xfrm>
            <a:off x="6697134" y="2061318"/>
            <a:ext cx="4432300"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335" dirty="0">
                <a:solidFill>
                  <a:schemeClr val="tx1">
                    <a:lumMod val="85000"/>
                    <a:lumOff val="15000"/>
                  </a:schemeClr>
                </a:solidFill>
              </a:rPr>
              <a:t>There are many variations of passages of Lorem available, but the majority have suffered alteration in some form, by injected humor</a:t>
            </a:r>
            <a:endParaRPr lang="en-US" altLang="zh-CN" sz="1335" dirty="0">
              <a:solidFill>
                <a:schemeClr val="tx1">
                  <a:lumMod val="85000"/>
                  <a:lumOff val="15000"/>
                </a:schemeClr>
              </a:solidFill>
              <a:cs typeface="Arial" panose="020B0604020202020204" pitchFamily="34" charset="0"/>
            </a:endParaRPr>
          </a:p>
        </p:txBody>
      </p:sp>
      <p:sp>
        <p:nvSpPr>
          <p:cNvPr id="12" name="Content Placeholder 2"/>
          <p:cNvSpPr txBox="1"/>
          <p:nvPr/>
        </p:nvSpPr>
        <p:spPr>
          <a:xfrm>
            <a:off x="6697134" y="2852952"/>
            <a:ext cx="4747684"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335" dirty="0">
                <a:solidFill>
                  <a:schemeClr val="tx1">
                    <a:lumMod val="85000"/>
                    <a:lumOff val="15000"/>
                  </a:schemeClr>
                </a:solidFill>
              </a:rPr>
              <a:t>There are many variations of passages of Lorem available, but the majority have suffered alteration in some form, by injected humor</a:t>
            </a:r>
            <a:endParaRPr lang="en-US" altLang="zh-CN" sz="1335" dirty="0">
              <a:solidFill>
                <a:schemeClr val="tx1">
                  <a:lumMod val="85000"/>
                  <a:lumOff val="15000"/>
                </a:schemeClr>
              </a:solidFill>
              <a:cs typeface="Arial" panose="020B0604020202020204" pitchFamily="34" charset="0"/>
            </a:endParaRPr>
          </a:p>
        </p:txBody>
      </p:sp>
      <p:sp>
        <p:nvSpPr>
          <p:cNvPr id="13" name="Content Placeholder 2"/>
          <p:cNvSpPr txBox="1"/>
          <p:nvPr/>
        </p:nvSpPr>
        <p:spPr>
          <a:xfrm>
            <a:off x="6684434" y="4133535"/>
            <a:ext cx="4747684" cy="7090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335" dirty="0">
                <a:solidFill>
                  <a:schemeClr val="tx1">
                    <a:lumMod val="85000"/>
                    <a:lumOff val="15000"/>
                  </a:schemeClr>
                </a:solidFill>
              </a:rPr>
              <a:t>There are many variations of passages of Lorem available, but the majority have suffered alteration in some form, by injected humor</a:t>
            </a:r>
            <a:endParaRPr lang="en-US" altLang="zh-CN" sz="1335" dirty="0">
              <a:solidFill>
                <a:schemeClr val="tx1">
                  <a:lumMod val="85000"/>
                  <a:lumOff val="15000"/>
                </a:schemeClr>
              </a:solidFill>
              <a:cs typeface="Arial" panose="020B0604020202020204" pitchFamily="34" charset="0"/>
            </a:endParaRPr>
          </a:p>
        </p:txBody>
      </p:sp>
      <p:sp>
        <p:nvSpPr>
          <p:cNvPr id="14" name="文本框 13"/>
          <p:cNvSpPr txBox="1">
            <a:spLocks noChangeArrowheads="1"/>
          </p:cNvSpPr>
          <p:nvPr/>
        </p:nvSpPr>
        <p:spPr bwMode="auto">
          <a:xfrm>
            <a:off x="6684434" y="1697252"/>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65" dirty="0"/>
              <a:t>Responsive &amp; Creative Design</a:t>
            </a:r>
            <a:endParaRPr lang="zh-CN" altLang="en-US" sz="1865" dirty="0"/>
          </a:p>
        </p:txBody>
      </p:sp>
      <p:sp>
        <p:nvSpPr>
          <p:cNvPr id="15" name="文本框 14"/>
          <p:cNvSpPr txBox="1">
            <a:spLocks noChangeArrowheads="1"/>
          </p:cNvSpPr>
          <p:nvPr/>
        </p:nvSpPr>
        <p:spPr bwMode="auto">
          <a:xfrm>
            <a:off x="6697134" y="3750418"/>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65"/>
              <a:t>Creative Design</a:t>
            </a:r>
            <a:endParaRPr lang="zh-CN" altLang="en-US" sz="1865"/>
          </a:p>
        </p:txBody>
      </p:sp>
      <p:sp>
        <p:nvSpPr>
          <p:cNvPr id="16" name="KSO_Shape"/>
          <p:cNvSpPr/>
          <p:nvPr/>
        </p:nvSpPr>
        <p:spPr bwMode="auto">
          <a:xfrm>
            <a:off x="3108975" y="3124098"/>
            <a:ext cx="629467" cy="626320"/>
          </a:xfrm>
          <a:custGeom>
            <a:avLst/>
            <a:gdLst>
              <a:gd name="T0" fmla="*/ 720725 w 2538413"/>
              <a:gd name="T1" fmla="*/ 1555944 h 2525713"/>
              <a:gd name="T2" fmla="*/ 1387668 w 2538413"/>
              <a:gd name="T3" fmla="*/ 1555944 h 2525713"/>
              <a:gd name="T4" fmla="*/ 1387668 w 2538413"/>
              <a:gd name="T5" fmla="*/ 889000 h 2525713"/>
              <a:gd name="T6" fmla="*/ 1780256 w 2538413"/>
              <a:gd name="T7" fmla="*/ 438896 h 2525713"/>
              <a:gd name="T8" fmla="*/ 731477 w 2538413"/>
              <a:gd name="T9" fmla="*/ 0 h 2525713"/>
              <a:gd name="T10" fmla="*/ 1826311 w 2538413"/>
              <a:gd name="T11" fmla="*/ 1588 h 2525713"/>
              <a:gd name="T12" fmla="*/ 1849815 w 2538413"/>
              <a:gd name="T13" fmla="*/ 7622 h 2525713"/>
              <a:gd name="T14" fmla="*/ 1871730 w 2538413"/>
              <a:gd name="T15" fmla="*/ 18102 h 2525713"/>
              <a:gd name="T16" fmla="*/ 1890787 w 2538413"/>
              <a:gd name="T17" fmla="*/ 32393 h 2525713"/>
              <a:gd name="T18" fmla="*/ 1906986 w 2538413"/>
              <a:gd name="T19" fmla="*/ 50178 h 2525713"/>
              <a:gd name="T20" fmla="*/ 1919373 w 2538413"/>
              <a:gd name="T21" fmla="*/ 70503 h 2525713"/>
              <a:gd name="T22" fmla="*/ 1927949 w 2538413"/>
              <a:gd name="T23" fmla="*/ 93686 h 2525713"/>
              <a:gd name="T24" fmla="*/ 1931443 w 2538413"/>
              <a:gd name="T25" fmla="*/ 118140 h 2525713"/>
              <a:gd name="T26" fmla="*/ 2384050 w 2538413"/>
              <a:gd name="T27" fmla="*/ 350291 h 2525713"/>
              <a:gd name="T28" fmla="*/ 2415812 w 2538413"/>
              <a:gd name="T29" fmla="*/ 355055 h 2525713"/>
              <a:gd name="T30" fmla="*/ 2445668 w 2538413"/>
              <a:gd name="T31" fmla="*/ 365852 h 2525713"/>
              <a:gd name="T32" fmla="*/ 2472666 w 2538413"/>
              <a:gd name="T33" fmla="*/ 382049 h 2525713"/>
              <a:gd name="T34" fmla="*/ 2496805 w 2538413"/>
              <a:gd name="T35" fmla="*/ 403644 h 2525713"/>
              <a:gd name="T36" fmla="*/ 2515862 w 2538413"/>
              <a:gd name="T37" fmla="*/ 429368 h 2525713"/>
              <a:gd name="T38" fmla="*/ 2528885 w 2538413"/>
              <a:gd name="T39" fmla="*/ 457950 h 2525713"/>
              <a:gd name="T40" fmla="*/ 2536825 w 2538413"/>
              <a:gd name="T41" fmla="*/ 488756 h 2525713"/>
              <a:gd name="T42" fmla="*/ 2538413 w 2538413"/>
              <a:gd name="T43" fmla="*/ 2363112 h 2525713"/>
              <a:gd name="T44" fmla="*/ 2535237 w 2538413"/>
              <a:gd name="T45" fmla="*/ 2395823 h 2525713"/>
              <a:gd name="T46" fmla="*/ 2525708 w 2538413"/>
              <a:gd name="T47" fmla="*/ 2425993 h 2525713"/>
              <a:gd name="T48" fmla="*/ 2510780 w 2538413"/>
              <a:gd name="T49" fmla="*/ 2453622 h 2525713"/>
              <a:gd name="T50" fmla="*/ 2490770 w 2538413"/>
              <a:gd name="T51" fmla="*/ 2477759 h 2525713"/>
              <a:gd name="T52" fmla="*/ 2466949 w 2538413"/>
              <a:gd name="T53" fmla="*/ 2497766 h 2525713"/>
              <a:gd name="T54" fmla="*/ 2438998 w 2538413"/>
              <a:gd name="T55" fmla="*/ 2512692 h 2525713"/>
              <a:gd name="T56" fmla="*/ 2408507 w 2538413"/>
              <a:gd name="T57" fmla="*/ 2522220 h 2525713"/>
              <a:gd name="T58" fmla="*/ 2375792 w 2538413"/>
              <a:gd name="T59" fmla="*/ 2525713 h 2525713"/>
              <a:gd name="T60" fmla="*/ 138164 w 2538413"/>
              <a:gd name="T61" fmla="*/ 2523490 h 2525713"/>
              <a:gd name="T62" fmla="*/ 106720 w 2538413"/>
              <a:gd name="T63" fmla="*/ 2515551 h 2525713"/>
              <a:gd name="T64" fmla="*/ 78452 w 2538413"/>
              <a:gd name="T65" fmla="*/ 2501895 h 2525713"/>
              <a:gd name="T66" fmla="*/ 53360 w 2538413"/>
              <a:gd name="T67" fmla="*/ 2483157 h 2525713"/>
              <a:gd name="T68" fmla="*/ 32397 w 2538413"/>
              <a:gd name="T69" fmla="*/ 2460292 h 2525713"/>
              <a:gd name="T70" fmla="*/ 16199 w 2538413"/>
              <a:gd name="T71" fmla="*/ 2433297 h 2525713"/>
              <a:gd name="T72" fmla="*/ 5400 w 2538413"/>
              <a:gd name="T73" fmla="*/ 2403445 h 2525713"/>
              <a:gd name="T74" fmla="*/ 318 w 2538413"/>
              <a:gd name="T75" fmla="*/ 2371369 h 2525713"/>
              <a:gd name="T76" fmla="*/ 953 w 2538413"/>
              <a:gd name="T77" fmla="*/ 496060 h 2525713"/>
              <a:gd name="T78" fmla="*/ 7623 w 2538413"/>
              <a:gd name="T79" fmla="*/ 464302 h 2525713"/>
              <a:gd name="T80" fmla="*/ 19692 w 2538413"/>
              <a:gd name="T81" fmla="*/ 435402 h 2525713"/>
              <a:gd name="T82" fmla="*/ 37161 w 2538413"/>
              <a:gd name="T83" fmla="*/ 409361 h 2525713"/>
              <a:gd name="T84" fmla="*/ 59395 w 2538413"/>
              <a:gd name="T85" fmla="*/ 387448 h 2525713"/>
              <a:gd name="T86" fmla="*/ 85122 w 2538413"/>
              <a:gd name="T87" fmla="*/ 369663 h 2525713"/>
              <a:gd name="T88" fmla="*/ 114343 w 2538413"/>
              <a:gd name="T89" fmla="*/ 357595 h 2525713"/>
              <a:gd name="T90" fmla="*/ 146105 w 2538413"/>
              <a:gd name="T91" fmla="*/ 350926 h 2525713"/>
              <a:gd name="T92" fmla="*/ 606653 w 2538413"/>
              <a:gd name="T93" fmla="*/ 124491 h 2525713"/>
              <a:gd name="T94" fmla="*/ 609194 w 2538413"/>
              <a:gd name="T95" fmla="*/ 99403 h 2525713"/>
              <a:gd name="T96" fmla="*/ 616817 w 2538413"/>
              <a:gd name="T97" fmla="*/ 75902 h 2525713"/>
              <a:gd name="T98" fmla="*/ 628251 w 2538413"/>
              <a:gd name="T99" fmla="*/ 54941 h 2525713"/>
              <a:gd name="T100" fmla="*/ 643497 w 2538413"/>
              <a:gd name="T101" fmla="*/ 36522 h 2525713"/>
              <a:gd name="T102" fmla="*/ 661919 w 2538413"/>
              <a:gd name="T103" fmla="*/ 21278 h 2525713"/>
              <a:gd name="T104" fmla="*/ 682881 w 2538413"/>
              <a:gd name="T105" fmla="*/ 9845 h 2525713"/>
              <a:gd name="T106" fmla="*/ 706385 w 2538413"/>
              <a:gd name="T107" fmla="*/ 2541 h 2525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8413" h="2525713">
                <a:moveTo>
                  <a:pt x="1151062" y="889000"/>
                </a:moveTo>
                <a:lnTo>
                  <a:pt x="1151062" y="1319020"/>
                </a:lnTo>
                <a:lnTo>
                  <a:pt x="720725" y="1319020"/>
                </a:lnTo>
                <a:lnTo>
                  <a:pt x="720725" y="1555944"/>
                </a:lnTo>
                <a:lnTo>
                  <a:pt x="1151062" y="1555944"/>
                </a:lnTo>
                <a:lnTo>
                  <a:pt x="1151062" y="1985963"/>
                </a:lnTo>
                <a:lnTo>
                  <a:pt x="1387668" y="1985963"/>
                </a:lnTo>
                <a:lnTo>
                  <a:pt x="1387668" y="1555944"/>
                </a:lnTo>
                <a:lnTo>
                  <a:pt x="1817688" y="1555944"/>
                </a:lnTo>
                <a:lnTo>
                  <a:pt x="1817688" y="1319020"/>
                </a:lnTo>
                <a:lnTo>
                  <a:pt x="1387668" y="1319020"/>
                </a:lnTo>
                <a:lnTo>
                  <a:pt x="1387668" y="889000"/>
                </a:lnTo>
                <a:lnTo>
                  <a:pt x="1151062" y="889000"/>
                </a:lnTo>
                <a:close/>
                <a:moveTo>
                  <a:pt x="758475" y="151803"/>
                </a:moveTo>
                <a:lnTo>
                  <a:pt x="758475" y="438896"/>
                </a:lnTo>
                <a:lnTo>
                  <a:pt x="1780256" y="438896"/>
                </a:lnTo>
                <a:lnTo>
                  <a:pt x="1780256" y="151803"/>
                </a:lnTo>
                <a:lnTo>
                  <a:pt x="758475" y="151803"/>
                </a:lnTo>
                <a:close/>
                <a:moveTo>
                  <a:pt x="725125" y="0"/>
                </a:moveTo>
                <a:lnTo>
                  <a:pt x="731477" y="0"/>
                </a:lnTo>
                <a:lnTo>
                  <a:pt x="1807253" y="0"/>
                </a:lnTo>
                <a:lnTo>
                  <a:pt x="1813606" y="0"/>
                </a:lnTo>
                <a:lnTo>
                  <a:pt x="1819641" y="318"/>
                </a:lnTo>
                <a:lnTo>
                  <a:pt x="1826311" y="1588"/>
                </a:lnTo>
                <a:lnTo>
                  <a:pt x="1832345" y="2541"/>
                </a:lnTo>
                <a:lnTo>
                  <a:pt x="1838380" y="4129"/>
                </a:lnTo>
                <a:lnTo>
                  <a:pt x="1844097" y="5399"/>
                </a:lnTo>
                <a:lnTo>
                  <a:pt x="1849815" y="7622"/>
                </a:lnTo>
                <a:lnTo>
                  <a:pt x="1855532" y="9845"/>
                </a:lnTo>
                <a:lnTo>
                  <a:pt x="1860931" y="12386"/>
                </a:lnTo>
                <a:lnTo>
                  <a:pt x="1866331" y="15244"/>
                </a:lnTo>
                <a:lnTo>
                  <a:pt x="1871730" y="18102"/>
                </a:lnTo>
                <a:lnTo>
                  <a:pt x="1876812" y="21278"/>
                </a:lnTo>
                <a:lnTo>
                  <a:pt x="1881576" y="24771"/>
                </a:lnTo>
                <a:lnTo>
                  <a:pt x="1886341" y="28582"/>
                </a:lnTo>
                <a:lnTo>
                  <a:pt x="1890787" y="32393"/>
                </a:lnTo>
                <a:lnTo>
                  <a:pt x="1895234" y="36522"/>
                </a:lnTo>
                <a:lnTo>
                  <a:pt x="1899045" y="40650"/>
                </a:lnTo>
                <a:lnTo>
                  <a:pt x="1903175" y="45414"/>
                </a:lnTo>
                <a:lnTo>
                  <a:pt x="1906986" y="50178"/>
                </a:lnTo>
                <a:lnTo>
                  <a:pt x="1910480" y="54941"/>
                </a:lnTo>
                <a:lnTo>
                  <a:pt x="1913656" y="60023"/>
                </a:lnTo>
                <a:lnTo>
                  <a:pt x="1916832" y="65104"/>
                </a:lnTo>
                <a:lnTo>
                  <a:pt x="1919373" y="70503"/>
                </a:lnTo>
                <a:lnTo>
                  <a:pt x="1921914" y="75902"/>
                </a:lnTo>
                <a:lnTo>
                  <a:pt x="1924137" y="81618"/>
                </a:lnTo>
                <a:lnTo>
                  <a:pt x="1926043" y="87335"/>
                </a:lnTo>
                <a:lnTo>
                  <a:pt x="1927949" y="93686"/>
                </a:lnTo>
                <a:lnTo>
                  <a:pt x="1928902" y="99403"/>
                </a:lnTo>
                <a:lnTo>
                  <a:pt x="1930172" y="105437"/>
                </a:lnTo>
                <a:lnTo>
                  <a:pt x="1931125" y="111788"/>
                </a:lnTo>
                <a:lnTo>
                  <a:pt x="1931443" y="118140"/>
                </a:lnTo>
                <a:lnTo>
                  <a:pt x="1931443" y="124491"/>
                </a:lnTo>
                <a:lnTo>
                  <a:pt x="1931443" y="350291"/>
                </a:lnTo>
                <a:lnTo>
                  <a:pt x="2376109" y="350291"/>
                </a:lnTo>
                <a:lnTo>
                  <a:pt x="2384050" y="350291"/>
                </a:lnTo>
                <a:lnTo>
                  <a:pt x="2391991" y="350926"/>
                </a:lnTo>
                <a:lnTo>
                  <a:pt x="2400249" y="352196"/>
                </a:lnTo>
                <a:lnTo>
                  <a:pt x="2407871" y="353149"/>
                </a:lnTo>
                <a:lnTo>
                  <a:pt x="2415812" y="355055"/>
                </a:lnTo>
                <a:lnTo>
                  <a:pt x="2423435" y="357278"/>
                </a:lnTo>
                <a:lnTo>
                  <a:pt x="2430740" y="359818"/>
                </a:lnTo>
                <a:lnTo>
                  <a:pt x="2438363" y="362676"/>
                </a:lnTo>
                <a:lnTo>
                  <a:pt x="2445668" y="365852"/>
                </a:lnTo>
                <a:lnTo>
                  <a:pt x="2452338" y="369346"/>
                </a:lnTo>
                <a:lnTo>
                  <a:pt x="2459326" y="373157"/>
                </a:lnTo>
                <a:lnTo>
                  <a:pt x="2465996" y="377285"/>
                </a:lnTo>
                <a:lnTo>
                  <a:pt x="2472666" y="382049"/>
                </a:lnTo>
                <a:lnTo>
                  <a:pt x="2479018" y="387130"/>
                </a:lnTo>
                <a:lnTo>
                  <a:pt x="2485053" y="392211"/>
                </a:lnTo>
                <a:lnTo>
                  <a:pt x="2490770" y="397928"/>
                </a:lnTo>
                <a:lnTo>
                  <a:pt x="2496805" y="403644"/>
                </a:lnTo>
                <a:lnTo>
                  <a:pt x="2501569" y="409678"/>
                </a:lnTo>
                <a:lnTo>
                  <a:pt x="2506651" y="416030"/>
                </a:lnTo>
                <a:lnTo>
                  <a:pt x="2511415" y="422699"/>
                </a:lnTo>
                <a:lnTo>
                  <a:pt x="2515862" y="429368"/>
                </a:lnTo>
                <a:lnTo>
                  <a:pt x="2519673" y="436355"/>
                </a:lnTo>
                <a:lnTo>
                  <a:pt x="2522850" y="443024"/>
                </a:lnTo>
                <a:lnTo>
                  <a:pt x="2526026" y="450646"/>
                </a:lnTo>
                <a:lnTo>
                  <a:pt x="2528885" y="457950"/>
                </a:lnTo>
                <a:lnTo>
                  <a:pt x="2531425" y="465572"/>
                </a:lnTo>
                <a:lnTo>
                  <a:pt x="2533649" y="472877"/>
                </a:lnTo>
                <a:lnTo>
                  <a:pt x="2535555" y="480816"/>
                </a:lnTo>
                <a:lnTo>
                  <a:pt x="2536825" y="488756"/>
                </a:lnTo>
                <a:lnTo>
                  <a:pt x="2537778" y="496695"/>
                </a:lnTo>
                <a:lnTo>
                  <a:pt x="2538413" y="504635"/>
                </a:lnTo>
                <a:lnTo>
                  <a:pt x="2538413" y="512892"/>
                </a:lnTo>
                <a:lnTo>
                  <a:pt x="2538413" y="2363112"/>
                </a:lnTo>
                <a:lnTo>
                  <a:pt x="2538413" y="2371369"/>
                </a:lnTo>
                <a:lnTo>
                  <a:pt x="2537778" y="2379626"/>
                </a:lnTo>
                <a:lnTo>
                  <a:pt x="2536507" y="2387566"/>
                </a:lnTo>
                <a:lnTo>
                  <a:pt x="2535237" y="2395823"/>
                </a:lnTo>
                <a:lnTo>
                  <a:pt x="2533331" y="2403445"/>
                </a:lnTo>
                <a:lnTo>
                  <a:pt x="2531108" y="2411384"/>
                </a:lnTo>
                <a:lnTo>
                  <a:pt x="2528567" y="2419006"/>
                </a:lnTo>
                <a:lnTo>
                  <a:pt x="2525708" y="2425993"/>
                </a:lnTo>
                <a:lnTo>
                  <a:pt x="2522532" y="2433297"/>
                </a:lnTo>
                <a:lnTo>
                  <a:pt x="2519038" y="2440284"/>
                </a:lnTo>
                <a:lnTo>
                  <a:pt x="2514909" y="2447271"/>
                </a:lnTo>
                <a:lnTo>
                  <a:pt x="2510780" y="2453622"/>
                </a:lnTo>
                <a:lnTo>
                  <a:pt x="2506333" y="2460292"/>
                </a:lnTo>
                <a:lnTo>
                  <a:pt x="2501251" y="2466326"/>
                </a:lnTo>
                <a:lnTo>
                  <a:pt x="2496170" y="2472042"/>
                </a:lnTo>
                <a:lnTo>
                  <a:pt x="2490770" y="2477759"/>
                </a:lnTo>
                <a:lnTo>
                  <a:pt x="2485053" y="2483157"/>
                </a:lnTo>
                <a:lnTo>
                  <a:pt x="2479336" y="2488239"/>
                </a:lnTo>
                <a:lnTo>
                  <a:pt x="2473301" y="2493320"/>
                </a:lnTo>
                <a:lnTo>
                  <a:pt x="2466949" y="2497766"/>
                </a:lnTo>
                <a:lnTo>
                  <a:pt x="2460279" y="2501895"/>
                </a:lnTo>
                <a:lnTo>
                  <a:pt x="2453609" y="2506023"/>
                </a:lnTo>
                <a:lnTo>
                  <a:pt x="2446303" y="2509517"/>
                </a:lnTo>
                <a:lnTo>
                  <a:pt x="2438998" y="2512692"/>
                </a:lnTo>
                <a:lnTo>
                  <a:pt x="2432011" y="2515551"/>
                </a:lnTo>
                <a:lnTo>
                  <a:pt x="2424388" y="2518091"/>
                </a:lnTo>
                <a:lnTo>
                  <a:pt x="2416447" y="2520314"/>
                </a:lnTo>
                <a:lnTo>
                  <a:pt x="2408507" y="2522220"/>
                </a:lnTo>
                <a:lnTo>
                  <a:pt x="2400566" y="2523490"/>
                </a:lnTo>
                <a:lnTo>
                  <a:pt x="2392626" y="2524443"/>
                </a:lnTo>
                <a:lnTo>
                  <a:pt x="2384368" y="2525396"/>
                </a:lnTo>
                <a:lnTo>
                  <a:pt x="2375792" y="2525713"/>
                </a:lnTo>
                <a:lnTo>
                  <a:pt x="162621" y="2525713"/>
                </a:lnTo>
                <a:lnTo>
                  <a:pt x="154363" y="2525396"/>
                </a:lnTo>
                <a:lnTo>
                  <a:pt x="146105" y="2524443"/>
                </a:lnTo>
                <a:lnTo>
                  <a:pt x="138164" y="2523490"/>
                </a:lnTo>
                <a:lnTo>
                  <a:pt x="129906" y="2522220"/>
                </a:lnTo>
                <a:lnTo>
                  <a:pt x="122283" y="2520314"/>
                </a:lnTo>
                <a:lnTo>
                  <a:pt x="114343" y="2518091"/>
                </a:lnTo>
                <a:lnTo>
                  <a:pt x="106720" y="2515551"/>
                </a:lnTo>
                <a:lnTo>
                  <a:pt x="99415" y="2512692"/>
                </a:lnTo>
                <a:lnTo>
                  <a:pt x="92427" y="2509517"/>
                </a:lnTo>
                <a:lnTo>
                  <a:pt x="85122" y="2506023"/>
                </a:lnTo>
                <a:lnTo>
                  <a:pt x="78452" y="2501895"/>
                </a:lnTo>
                <a:lnTo>
                  <a:pt x="71782" y="2497766"/>
                </a:lnTo>
                <a:lnTo>
                  <a:pt x="65430" y="2493320"/>
                </a:lnTo>
                <a:lnTo>
                  <a:pt x="59395" y="2488239"/>
                </a:lnTo>
                <a:lnTo>
                  <a:pt x="53360" y="2483157"/>
                </a:lnTo>
                <a:lnTo>
                  <a:pt x="47643" y="2477759"/>
                </a:lnTo>
                <a:lnTo>
                  <a:pt x="42243" y="2472042"/>
                </a:lnTo>
                <a:lnTo>
                  <a:pt x="37161" y="2466326"/>
                </a:lnTo>
                <a:lnTo>
                  <a:pt x="32397" y="2460292"/>
                </a:lnTo>
                <a:lnTo>
                  <a:pt x="27950" y="2453622"/>
                </a:lnTo>
                <a:lnTo>
                  <a:pt x="23504" y="2447271"/>
                </a:lnTo>
                <a:lnTo>
                  <a:pt x="19692" y="2440284"/>
                </a:lnTo>
                <a:lnTo>
                  <a:pt x="16199" y="2433297"/>
                </a:lnTo>
                <a:lnTo>
                  <a:pt x="12705" y="2425993"/>
                </a:lnTo>
                <a:lnTo>
                  <a:pt x="9846" y="2419006"/>
                </a:lnTo>
                <a:lnTo>
                  <a:pt x="7623" y="2411384"/>
                </a:lnTo>
                <a:lnTo>
                  <a:pt x="5400" y="2403445"/>
                </a:lnTo>
                <a:lnTo>
                  <a:pt x="3494" y="2395823"/>
                </a:lnTo>
                <a:lnTo>
                  <a:pt x="2223" y="2387566"/>
                </a:lnTo>
                <a:lnTo>
                  <a:pt x="953" y="2379626"/>
                </a:lnTo>
                <a:lnTo>
                  <a:pt x="318" y="2371369"/>
                </a:lnTo>
                <a:lnTo>
                  <a:pt x="0" y="2363112"/>
                </a:lnTo>
                <a:lnTo>
                  <a:pt x="0" y="512892"/>
                </a:lnTo>
                <a:lnTo>
                  <a:pt x="318" y="504317"/>
                </a:lnTo>
                <a:lnTo>
                  <a:pt x="953" y="496060"/>
                </a:lnTo>
                <a:lnTo>
                  <a:pt x="2223" y="488121"/>
                </a:lnTo>
                <a:lnTo>
                  <a:pt x="3494" y="480181"/>
                </a:lnTo>
                <a:lnTo>
                  <a:pt x="5400" y="472242"/>
                </a:lnTo>
                <a:lnTo>
                  <a:pt x="7623" y="464302"/>
                </a:lnTo>
                <a:lnTo>
                  <a:pt x="9846" y="456680"/>
                </a:lnTo>
                <a:lnTo>
                  <a:pt x="12705" y="449693"/>
                </a:lnTo>
                <a:lnTo>
                  <a:pt x="16199" y="442389"/>
                </a:lnTo>
                <a:lnTo>
                  <a:pt x="19692" y="435402"/>
                </a:lnTo>
                <a:lnTo>
                  <a:pt x="23504" y="428416"/>
                </a:lnTo>
                <a:lnTo>
                  <a:pt x="27950" y="422064"/>
                </a:lnTo>
                <a:lnTo>
                  <a:pt x="32397" y="415395"/>
                </a:lnTo>
                <a:lnTo>
                  <a:pt x="37161" y="409361"/>
                </a:lnTo>
                <a:lnTo>
                  <a:pt x="42243" y="403644"/>
                </a:lnTo>
                <a:lnTo>
                  <a:pt x="47643" y="397928"/>
                </a:lnTo>
                <a:lnTo>
                  <a:pt x="53360" y="392529"/>
                </a:lnTo>
                <a:lnTo>
                  <a:pt x="59395" y="387448"/>
                </a:lnTo>
                <a:lnTo>
                  <a:pt x="65430" y="382684"/>
                </a:lnTo>
                <a:lnTo>
                  <a:pt x="71782" y="377920"/>
                </a:lnTo>
                <a:lnTo>
                  <a:pt x="78452" y="373792"/>
                </a:lnTo>
                <a:lnTo>
                  <a:pt x="85122" y="369663"/>
                </a:lnTo>
                <a:lnTo>
                  <a:pt x="92427" y="366170"/>
                </a:lnTo>
                <a:lnTo>
                  <a:pt x="99415" y="362994"/>
                </a:lnTo>
                <a:lnTo>
                  <a:pt x="106720" y="360136"/>
                </a:lnTo>
                <a:lnTo>
                  <a:pt x="114343" y="357595"/>
                </a:lnTo>
                <a:lnTo>
                  <a:pt x="122283" y="355372"/>
                </a:lnTo>
                <a:lnTo>
                  <a:pt x="129906" y="353467"/>
                </a:lnTo>
                <a:lnTo>
                  <a:pt x="138164" y="352196"/>
                </a:lnTo>
                <a:lnTo>
                  <a:pt x="146105" y="350926"/>
                </a:lnTo>
                <a:lnTo>
                  <a:pt x="154363" y="350291"/>
                </a:lnTo>
                <a:lnTo>
                  <a:pt x="162621" y="350291"/>
                </a:lnTo>
                <a:lnTo>
                  <a:pt x="606653" y="350291"/>
                </a:lnTo>
                <a:lnTo>
                  <a:pt x="606653" y="124491"/>
                </a:lnTo>
                <a:lnTo>
                  <a:pt x="606970" y="118140"/>
                </a:lnTo>
                <a:lnTo>
                  <a:pt x="607606" y="111788"/>
                </a:lnTo>
                <a:lnTo>
                  <a:pt x="608241" y="105437"/>
                </a:lnTo>
                <a:lnTo>
                  <a:pt x="609194" y="99403"/>
                </a:lnTo>
                <a:lnTo>
                  <a:pt x="610782" y="93686"/>
                </a:lnTo>
                <a:lnTo>
                  <a:pt x="612370" y="87335"/>
                </a:lnTo>
                <a:lnTo>
                  <a:pt x="614593" y="81618"/>
                </a:lnTo>
                <a:lnTo>
                  <a:pt x="616817" y="75902"/>
                </a:lnTo>
                <a:lnTo>
                  <a:pt x="619357" y="70503"/>
                </a:lnTo>
                <a:lnTo>
                  <a:pt x="621899" y="65104"/>
                </a:lnTo>
                <a:lnTo>
                  <a:pt x="625075" y="60023"/>
                </a:lnTo>
                <a:lnTo>
                  <a:pt x="628251" y="54941"/>
                </a:lnTo>
                <a:lnTo>
                  <a:pt x="631427" y="50178"/>
                </a:lnTo>
                <a:lnTo>
                  <a:pt x="635556" y="45414"/>
                </a:lnTo>
                <a:lnTo>
                  <a:pt x="639368" y="40650"/>
                </a:lnTo>
                <a:lnTo>
                  <a:pt x="643497" y="36522"/>
                </a:lnTo>
                <a:lnTo>
                  <a:pt x="647626" y="32393"/>
                </a:lnTo>
                <a:lnTo>
                  <a:pt x="652390" y="28582"/>
                </a:lnTo>
                <a:lnTo>
                  <a:pt x="657154" y="24771"/>
                </a:lnTo>
                <a:lnTo>
                  <a:pt x="661919" y="21278"/>
                </a:lnTo>
                <a:lnTo>
                  <a:pt x="666683" y="18102"/>
                </a:lnTo>
                <a:lnTo>
                  <a:pt x="672082" y="15244"/>
                </a:lnTo>
                <a:lnTo>
                  <a:pt x="677482" y="12386"/>
                </a:lnTo>
                <a:lnTo>
                  <a:pt x="682881" y="9845"/>
                </a:lnTo>
                <a:lnTo>
                  <a:pt x="688916" y="7622"/>
                </a:lnTo>
                <a:lnTo>
                  <a:pt x="694633" y="5399"/>
                </a:lnTo>
                <a:lnTo>
                  <a:pt x="700350" y="4129"/>
                </a:lnTo>
                <a:lnTo>
                  <a:pt x="706385" y="2541"/>
                </a:lnTo>
                <a:lnTo>
                  <a:pt x="712420" y="1588"/>
                </a:lnTo>
                <a:lnTo>
                  <a:pt x="719090" y="318"/>
                </a:lnTo>
                <a:lnTo>
                  <a:pt x="7251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1500"/>
                            </p:stCondLst>
                            <p:childTnLst>
                              <p:par>
                                <p:cTn id="51" presetID="2" presetClass="entr" presetSubtype="2" decel="100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25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50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75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2" presetClass="entr" presetSubtype="2"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2124587" y="4633212"/>
            <a:ext cx="1022124" cy="102212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6200000">
            <a:off x="1441735" y="4972484"/>
            <a:ext cx="682851" cy="68285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142809" y="3611088"/>
            <a:ext cx="1022124" cy="10221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6200000">
            <a:off x="2459957" y="3950360"/>
            <a:ext cx="682851" cy="68285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5400000">
            <a:off x="4165793" y="2588964"/>
            <a:ext cx="1022124" cy="102212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6200000">
            <a:off x="3482941" y="2928236"/>
            <a:ext cx="682851" cy="68285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5188304" y="1566840"/>
            <a:ext cx="1022124" cy="10221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4505452" y="1906112"/>
            <a:ext cx="682851" cy="68285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326087" y="4834712"/>
            <a:ext cx="619125" cy="619125"/>
            <a:chOff x="1933054" y="4161612"/>
            <a:chExt cx="619125" cy="619125"/>
          </a:xfrm>
        </p:grpSpPr>
        <p:sp>
          <p:nvSpPr>
            <p:cNvPr id="13" name="椭圆 12"/>
            <p:cNvSpPr/>
            <p:nvPr/>
          </p:nvSpPr>
          <p:spPr>
            <a:xfrm>
              <a:off x="1933054" y="4161612"/>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2015631" y="4286508"/>
              <a:ext cx="453970" cy="369332"/>
            </a:xfrm>
            <a:prstGeom prst="rect">
              <a:avLst/>
            </a:prstGeom>
          </p:spPr>
          <p:txBody>
            <a:bodyPr wrap="none" anchor="ctr">
              <a:spAutoFit/>
            </a:bodyPr>
            <a:lstStyle/>
            <a:p>
              <a:pPr algn="ctr"/>
              <a:r>
                <a:rPr lang="en-US" altLang="zh-CN" dirty="0" smtClean="0">
                  <a:solidFill>
                    <a:schemeClr val="tx1">
                      <a:lumMod val="75000"/>
                      <a:lumOff val="25000"/>
                    </a:schemeClr>
                  </a:solidFill>
                </a:rPr>
                <a:t>01</a:t>
              </a:r>
              <a:endParaRPr lang="zh-CN" altLang="en-US" dirty="0">
                <a:solidFill>
                  <a:schemeClr val="tx1">
                    <a:lumMod val="75000"/>
                    <a:lumOff val="25000"/>
                  </a:schemeClr>
                </a:solidFill>
              </a:endParaRPr>
            </a:p>
          </p:txBody>
        </p:sp>
      </p:grpSp>
      <p:grpSp>
        <p:nvGrpSpPr>
          <p:cNvPr id="15" name="组合 14"/>
          <p:cNvGrpSpPr/>
          <p:nvPr/>
        </p:nvGrpSpPr>
        <p:grpSpPr>
          <a:xfrm>
            <a:off x="3344309" y="3812588"/>
            <a:ext cx="619125" cy="619125"/>
            <a:chOff x="2951276" y="3139488"/>
            <a:chExt cx="619125" cy="619125"/>
          </a:xfrm>
        </p:grpSpPr>
        <p:sp>
          <p:nvSpPr>
            <p:cNvPr id="16" name="椭圆 15"/>
            <p:cNvSpPr/>
            <p:nvPr/>
          </p:nvSpPr>
          <p:spPr>
            <a:xfrm>
              <a:off x="2951276" y="3139488"/>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矩形 16"/>
            <p:cNvSpPr/>
            <p:nvPr/>
          </p:nvSpPr>
          <p:spPr>
            <a:xfrm>
              <a:off x="3035456" y="3264384"/>
              <a:ext cx="450764" cy="369332"/>
            </a:xfrm>
            <a:prstGeom prst="rect">
              <a:avLst/>
            </a:prstGeom>
          </p:spPr>
          <p:txBody>
            <a:bodyPr wrap="none" anchor="ctr">
              <a:spAutoFit/>
            </a:bodyPr>
            <a:lstStyle/>
            <a:p>
              <a:pPr algn="ctr"/>
              <a:r>
                <a:rPr lang="en-US" altLang="zh-CN" dirty="0" smtClean="0">
                  <a:solidFill>
                    <a:schemeClr val="tx1">
                      <a:lumMod val="75000"/>
                      <a:lumOff val="25000"/>
                    </a:schemeClr>
                  </a:solidFill>
                </a:rPr>
                <a:t>02</a:t>
              </a:r>
              <a:endParaRPr lang="zh-CN" altLang="en-US" dirty="0">
                <a:solidFill>
                  <a:schemeClr val="tx1">
                    <a:lumMod val="75000"/>
                    <a:lumOff val="25000"/>
                  </a:schemeClr>
                </a:solidFill>
              </a:endParaRPr>
            </a:p>
          </p:txBody>
        </p:sp>
      </p:grpSp>
      <p:grpSp>
        <p:nvGrpSpPr>
          <p:cNvPr id="18" name="组合 17"/>
          <p:cNvGrpSpPr/>
          <p:nvPr/>
        </p:nvGrpSpPr>
        <p:grpSpPr>
          <a:xfrm>
            <a:off x="4367293" y="2790464"/>
            <a:ext cx="619125" cy="619125"/>
            <a:chOff x="3974260" y="2117364"/>
            <a:chExt cx="619125" cy="619125"/>
          </a:xfrm>
        </p:grpSpPr>
        <p:sp>
          <p:nvSpPr>
            <p:cNvPr id="19" name="椭圆 18"/>
            <p:cNvSpPr/>
            <p:nvPr/>
          </p:nvSpPr>
          <p:spPr>
            <a:xfrm>
              <a:off x="3974260" y="2117364"/>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矩形 19"/>
            <p:cNvSpPr/>
            <p:nvPr/>
          </p:nvSpPr>
          <p:spPr>
            <a:xfrm>
              <a:off x="4057638" y="2242259"/>
              <a:ext cx="452368" cy="369332"/>
            </a:xfrm>
            <a:prstGeom prst="rect">
              <a:avLst/>
            </a:prstGeom>
          </p:spPr>
          <p:txBody>
            <a:bodyPr wrap="none" anchor="ctr">
              <a:spAutoFit/>
            </a:bodyPr>
            <a:lstStyle/>
            <a:p>
              <a:pPr algn="ctr"/>
              <a:r>
                <a:rPr lang="en-US" altLang="zh-CN" dirty="0" smtClean="0">
                  <a:solidFill>
                    <a:schemeClr val="tx1">
                      <a:lumMod val="75000"/>
                      <a:lumOff val="25000"/>
                    </a:schemeClr>
                  </a:solidFill>
                </a:rPr>
                <a:t>03</a:t>
              </a:r>
              <a:endParaRPr lang="zh-CN" altLang="en-US" dirty="0">
                <a:solidFill>
                  <a:schemeClr val="tx1">
                    <a:lumMod val="75000"/>
                    <a:lumOff val="25000"/>
                  </a:schemeClr>
                </a:solidFill>
              </a:endParaRPr>
            </a:p>
          </p:txBody>
        </p:sp>
      </p:grpSp>
      <p:grpSp>
        <p:nvGrpSpPr>
          <p:cNvPr id="21" name="组合 20"/>
          <p:cNvGrpSpPr/>
          <p:nvPr/>
        </p:nvGrpSpPr>
        <p:grpSpPr>
          <a:xfrm>
            <a:off x="5389804" y="1768340"/>
            <a:ext cx="619125" cy="619125"/>
            <a:chOff x="4996771" y="1095240"/>
            <a:chExt cx="619125" cy="619125"/>
          </a:xfrm>
        </p:grpSpPr>
        <p:sp>
          <p:nvSpPr>
            <p:cNvPr id="22" name="椭圆 21"/>
            <p:cNvSpPr/>
            <p:nvPr/>
          </p:nvSpPr>
          <p:spPr>
            <a:xfrm>
              <a:off x="4996771" y="1095240"/>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矩形 22"/>
            <p:cNvSpPr/>
            <p:nvPr/>
          </p:nvSpPr>
          <p:spPr>
            <a:xfrm>
              <a:off x="5079348" y="1215245"/>
              <a:ext cx="453971" cy="369332"/>
            </a:xfrm>
            <a:prstGeom prst="rect">
              <a:avLst/>
            </a:prstGeom>
          </p:spPr>
          <p:txBody>
            <a:bodyPr wrap="none" anchor="ctr">
              <a:spAutoFit/>
            </a:bodyPr>
            <a:lstStyle/>
            <a:p>
              <a:pPr algn="ctr"/>
              <a:r>
                <a:rPr lang="en-US" altLang="zh-CN" dirty="0" smtClean="0">
                  <a:solidFill>
                    <a:schemeClr val="tx1">
                      <a:lumMod val="75000"/>
                      <a:lumOff val="25000"/>
                    </a:schemeClr>
                  </a:solidFill>
                </a:rPr>
                <a:t>04</a:t>
              </a:r>
              <a:endParaRPr lang="zh-CN" altLang="en-US" dirty="0">
                <a:solidFill>
                  <a:schemeClr val="tx1">
                    <a:lumMod val="75000"/>
                    <a:lumOff val="25000"/>
                  </a:schemeClr>
                </a:solidFill>
              </a:endParaRPr>
            </a:p>
          </p:txBody>
        </p:sp>
      </p:grpSp>
      <p:sp>
        <p:nvSpPr>
          <p:cNvPr id="24" name="矩形 23"/>
          <p:cNvSpPr/>
          <p:nvPr/>
        </p:nvSpPr>
        <p:spPr>
          <a:xfrm>
            <a:off x="3344309" y="4813238"/>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5" name="矩形 24"/>
          <p:cNvSpPr/>
          <p:nvPr/>
        </p:nvSpPr>
        <p:spPr>
          <a:xfrm>
            <a:off x="4249113" y="3791114"/>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6" name="矩形 25"/>
          <p:cNvSpPr/>
          <p:nvPr/>
        </p:nvSpPr>
        <p:spPr>
          <a:xfrm>
            <a:off x="5414977" y="2768990"/>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7" name="矩形 26"/>
          <p:cNvSpPr/>
          <p:nvPr/>
        </p:nvSpPr>
        <p:spPr>
          <a:xfrm>
            <a:off x="6319781" y="1746866"/>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49" presetClass="entr" presetSubtype="0" decel="10000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par>
                          <p:cTn id="63" fill="hold">
                            <p:stCondLst>
                              <p:cond delay="4000"/>
                            </p:stCondLst>
                            <p:childTnLst>
                              <p:par>
                                <p:cTn id="64" presetID="49" presetClass="entr" presetSubtype="0" decel="10000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 calcmode="lin" valueType="num">
                                      <p:cBhvr>
                                        <p:cTn id="68" dur="500" fill="hold"/>
                                        <p:tgtEl>
                                          <p:spTgt spid="8"/>
                                        </p:tgtEl>
                                        <p:attrNameLst>
                                          <p:attrName>style.rotation</p:attrName>
                                        </p:attrNameLst>
                                      </p:cBhvr>
                                      <p:tavLst>
                                        <p:tav tm="0">
                                          <p:val>
                                            <p:fltVal val="360"/>
                                          </p:val>
                                        </p:tav>
                                        <p:tav tm="100000">
                                          <p:val>
                                            <p:fltVal val="0"/>
                                          </p:val>
                                        </p:tav>
                                      </p:tavLst>
                                    </p:anim>
                                    <p:animEffect transition="in" filter="fade">
                                      <p:cBhvr>
                                        <p:cTn id="69" dur="500"/>
                                        <p:tgtEl>
                                          <p:spTgt spid="8"/>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2" presetClass="entr" presetSubtype="2"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1+#ppt_w/2"/>
                                          </p:val>
                                        </p:tav>
                                        <p:tav tm="100000">
                                          <p:val>
                                            <p:strVal val="#ppt_x"/>
                                          </p:val>
                                        </p:tav>
                                      </p:tavLst>
                                    </p:anim>
                                    <p:anim calcmode="lin" valueType="num">
                                      <p:cBhvr additive="base">
                                        <p:cTn id="79" dur="500" fill="hold"/>
                                        <p:tgtEl>
                                          <p:spTgt spid="26"/>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ID="49" presetClass="entr" presetSubtype="0" decel="10000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 calcmode="lin" valueType="num">
                                      <p:cBhvr>
                                        <p:cTn id="85" dur="500" fill="hold"/>
                                        <p:tgtEl>
                                          <p:spTgt spid="11"/>
                                        </p:tgtEl>
                                        <p:attrNameLst>
                                          <p:attrName>style.rotation</p:attrName>
                                        </p:attrNameLst>
                                      </p:cBhvr>
                                      <p:tavLst>
                                        <p:tav tm="0">
                                          <p:val>
                                            <p:fltVal val="360"/>
                                          </p:val>
                                        </p:tav>
                                        <p:tav tm="100000">
                                          <p:val>
                                            <p:fltVal val="0"/>
                                          </p:val>
                                        </p:tav>
                                      </p:tavLst>
                                    </p:anim>
                                    <p:animEffect transition="in" filter="fade">
                                      <p:cBhvr>
                                        <p:cTn id="86" dur="500"/>
                                        <p:tgtEl>
                                          <p:spTgt spid="11"/>
                                        </p:tgtEl>
                                      </p:cBhvr>
                                    </p:animEffect>
                                  </p:childTnLst>
                                </p:cTn>
                              </p:par>
                            </p:childTnLst>
                          </p:cTn>
                        </p:par>
                        <p:par>
                          <p:cTn id="87" fill="hold">
                            <p:stCondLst>
                              <p:cond delay="5500"/>
                            </p:stCondLst>
                            <p:childTnLst>
                              <p:par>
                                <p:cTn id="88" presetID="49" presetClass="entr" presetSubtype="0" decel="10000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 calcmode="lin" valueType="num">
                                      <p:cBhvr>
                                        <p:cTn id="92" dur="500" fill="hold"/>
                                        <p:tgtEl>
                                          <p:spTgt spid="10"/>
                                        </p:tgtEl>
                                        <p:attrNameLst>
                                          <p:attrName>style.rotation</p:attrName>
                                        </p:attrNameLst>
                                      </p:cBhvr>
                                      <p:tavLst>
                                        <p:tav tm="0">
                                          <p:val>
                                            <p:fltVal val="360"/>
                                          </p:val>
                                        </p:tav>
                                        <p:tav tm="100000">
                                          <p:val>
                                            <p:fltVal val="0"/>
                                          </p:val>
                                        </p:tav>
                                      </p:tavLst>
                                    </p:anim>
                                    <p:animEffect transition="in" filter="fade">
                                      <p:cBhvr>
                                        <p:cTn id="93" dur="500"/>
                                        <p:tgtEl>
                                          <p:spTgt spid="10"/>
                                        </p:tgtEl>
                                      </p:cBhvr>
                                    </p:animEffect>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par>
                                <p:cTn id="100" presetID="2" presetClass="entr" presetSubtype="2"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1+#ppt_w/2"/>
                                          </p:val>
                                        </p:tav>
                                        <p:tav tm="100000">
                                          <p:val>
                                            <p:strVal val="#ppt_x"/>
                                          </p:val>
                                        </p:tav>
                                      </p:tavLst>
                                    </p:anim>
                                    <p:anim calcmode="lin" valueType="num">
                                      <p:cBhvr additive="base">
                                        <p:cTn id="10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33667" y="1803344"/>
            <a:ext cx="2790919" cy="1889032"/>
            <a:chOff x="2386715" y="858687"/>
            <a:chExt cx="2093189" cy="1416774"/>
          </a:xfrm>
          <a:solidFill>
            <a:schemeClr val="accent2"/>
          </a:solidFill>
        </p:grpSpPr>
        <p:sp>
          <p:nvSpPr>
            <p:cNvPr id="5" name="等腰三角形 4">
              <a:hlinkClick r:id="rId1"/>
            </p:cNvPr>
            <p:cNvSpPr/>
            <p:nvPr/>
          </p:nvSpPr>
          <p:spPr>
            <a:xfrm flipH="1" flipV="1">
              <a:off x="2386715" y="858687"/>
              <a:ext cx="2093189" cy="1416774"/>
            </a:xfrm>
            <a:prstGeom prst="triangle">
              <a:avLst/>
            </a:prstGeom>
            <a:solidFill>
              <a:srgbClr val="C00000"/>
            </a:solid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6" name="文本框 20"/>
            <p:cNvSpPr txBox="1"/>
            <p:nvPr/>
          </p:nvSpPr>
          <p:spPr>
            <a:xfrm>
              <a:off x="3061025" y="981159"/>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01</a:t>
              </a:r>
              <a:endParaRPr lang="zh-CN" altLang="en-US" sz="5335" kern="0" dirty="0">
                <a:ea typeface="微软雅黑" panose="020B0503020204020204" pitchFamily="34" charset="-122"/>
              </a:endParaRPr>
            </a:p>
          </p:txBody>
        </p:sp>
      </p:grpSp>
      <p:grpSp>
        <p:nvGrpSpPr>
          <p:cNvPr id="7" name="组合 6"/>
          <p:cNvGrpSpPr/>
          <p:nvPr/>
        </p:nvGrpSpPr>
        <p:grpSpPr>
          <a:xfrm>
            <a:off x="4786251" y="1803345"/>
            <a:ext cx="2790919" cy="1889032"/>
            <a:chOff x="3476153" y="858688"/>
            <a:chExt cx="2093189" cy="1416774"/>
          </a:xfrm>
          <a:solidFill>
            <a:schemeClr val="tx1">
              <a:lumMod val="65000"/>
              <a:lumOff val="35000"/>
            </a:schemeClr>
          </a:solidFill>
        </p:grpSpPr>
        <p:sp>
          <p:nvSpPr>
            <p:cNvPr id="8" name="等腰三角形 7">
              <a:hlinkClick r:id="rId1"/>
            </p:cNvPr>
            <p:cNvSpPr/>
            <p:nvPr/>
          </p:nvSpPr>
          <p:spPr>
            <a:xfrm>
              <a:off x="3476153" y="858688"/>
              <a:ext cx="2093189" cy="1416774"/>
            </a:xfrm>
            <a:prstGeom prst="triangle">
              <a:avLst/>
            </a:prstGeom>
            <a:grp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9" name="文本框 23"/>
            <p:cNvSpPr txBox="1"/>
            <p:nvPr/>
          </p:nvSpPr>
          <p:spPr>
            <a:xfrm>
              <a:off x="4109069" y="1409575"/>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02</a:t>
              </a:r>
              <a:endParaRPr lang="zh-CN" altLang="en-US" sz="5335" kern="0" dirty="0">
                <a:ea typeface="微软雅黑" panose="020B0503020204020204" pitchFamily="34" charset="-122"/>
              </a:endParaRPr>
            </a:p>
          </p:txBody>
        </p:sp>
      </p:grpSp>
      <p:grpSp>
        <p:nvGrpSpPr>
          <p:cNvPr id="10" name="组合 9"/>
          <p:cNvGrpSpPr/>
          <p:nvPr/>
        </p:nvGrpSpPr>
        <p:grpSpPr>
          <a:xfrm>
            <a:off x="4786251" y="3748212"/>
            <a:ext cx="2790919" cy="1889032"/>
            <a:chOff x="3476153" y="2317338"/>
            <a:chExt cx="2093189" cy="1416774"/>
          </a:xfrm>
          <a:solidFill>
            <a:schemeClr val="accent2"/>
          </a:solidFill>
        </p:grpSpPr>
        <p:sp>
          <p:nvSpPr>
            <p:cNvPr id="11" name="等腰三角形 10">
              <a:hlinkClick r:id="rId1"/>
            </p:cNvPr>
            <p:cNvSpPr/>
            <p:nvPr/>
          </p:nvSpPr>
          <p:spPr>
            <a:xfrm flipH="1" flipV="1">
              <a:off x="3476153" y="2317338"/>
              <a:ext cx="2093189" cy="1416774"/>
            </a:xfrm>
            <a:prstGeom prst="triangle">
              <a:avLst/>
            </a:prstGeom>
            <a:solidFill>
              <a:srgbClr val="FF0000"/>
            </a:solid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12" name="文本框 26"/>
            <p:cNvSpPr txBox="1"/>
            <p:nvPr/>
          </p:nvSpPr>
          <p:spPr>
            <a:xfrm>
              <a:off x="4152933" y="2497551"/>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03</a:t>
              </a:r>
              <a:endParaRPr lang="zh-CN" altLang="en-US" sz="5335" kern="0" dirty="0">
                <a:ea typeface="微软雅黑" panose="020B0503020204020204" pitchFamily="34" charset="-122"/>
              </a:endParaRPr>
            </a:p>
          </p:txBody>
        </p:sp>
      </p:grpSp>
      <p:grpSp>
        <p:nvGrpSpPr>
          <p:cNvPr id="13" name="组合 12"/>
          <p:cNvGrpSpPr/>
          <p:nvPr/>
        </p:nvGrpSpPr>
        <p:grpSpPr>
          <a:xfrm>
            <a:off x="6238834" y="3748213"/>
            <a:ext cx="2790919" cy="1889032"/>
            <a:chOff x="4565590" y="2317339"/>
            <a:chExt cx="2093189" cy="1416774"/>
          </a:xfrm>
          <a:solidFill>
            <a:srgbClr val="C20F2A"/>
          </a:solidFill>
        </p:grpSpPr>
        <p:sp>
          <p:nvSpPr>
            <p:cNvPr id="14" name="等腰三角形 13">
              <a:hlinkClick r:id="rId1"/>
            </p:cNvPr>
            <p:cNvSpPr/>
            <p:nvPr/>
          </p:nvSpPr>
          <p:spPr>
            <a:xfrm>
              <a:off x="4565590" y="2317339"/>
              <a:ext cx="2093189" cy="1416774"/>
            </a:xfrm>
            <a:prstGeom prst="triangle">
              <a:avLst/>
            </a:prstGeom>
            <a:solidFill>
              <a:srgbClr val="4F5962"/>
            </a:solid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15" name="文本框 29"/>
            <p:cNvSpPr txBox="1"/>
            <p:nvPr/>
          </p:nvSpPr>
          <p:spPr>
            <a:xfrm>
              <a:off x="5242370" y="2837636"/>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04</a:t>
              </a:r>
              <a:endParaRPr lang="zh-CN" altLang="en-US" sz="5335" kern="0" dirty="0">
                <a:ea typeface="微软雅黑" panose="020B0503020204020204" pitchFamily="34" charset="-122"/>
              </a:endParaRPr>
            </a:p>
          </p:txBody>
        </p:sp>
      </p:grpSp>
      <p:sp>
        <p:nvSpPr>
          <p:cNvPr id="16" name="TextBox 49"/>
          <p:cNvSpPr txBox="1"/>
          <p:nvPr/>
        </p:nvSpPr>
        <p:spPr>
          <a:xfrm>
            <a:off x="719403" y="2269097"/>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17" name="TextBox 50"/>
          <p:cNvSpPr txBox="1"/>
          <p:nvPr/>
        </p:nvSpPr>
        <p:spPr>
          <a:xfrm>
            <a:off x="7155893" y="2059097"/>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18" name="TextBox 51"/>
          <p:cNvSpPr txBox="1"/>
          <p:nvPr/>
        </p:nvSpPr>
        <p:spPr>
          <a:xfrm>
            <a:off x="2351584" y="4401351"/>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19" name="TextBox 52"/>
          <p:cNvSpPr txBox="1"/>
          <p:nvPr/>
        </p:nvSpPr>
        <p:spPr>
          <a:xfrm>
            <a:off x="8784299" y="3998660"/>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20"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v04"/>
          <p:cNvSpPr/>
          <p:nvPr/>
        </p:nvSpPr>
        <p:spPr>
          <a:xfrm rot="18900000">
            <a:off x="9306694" y="18222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5" name="Sev03"/>
          <p:cNvSpPr/>
          <p:nvPr/>
        </p:nvSpPr>
        <p:spPr>
          <a:xfrm rot="18900000">
            <a:off x="6656927" y="22920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6" name="Sev02"/>
          <p:cNvSpPr/>
          <p:nvPr/>
        </p:nvSpPr>
        <p:spPr>
          <a:xfrm rot="18900000">
            <a:off x="3941319" y="18222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7" name="Sev01"/>
          <p:cNvSpPr/>
          <p:nvPr/>
        </p:nvSpPr>
        <p:spPr>
          <a:xfrm rot="18900000">
            <a:off x="1242179" y="22920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8" name="Sev01"/>
          <p:cNvSpPr/>
          <p:nvPr/>
        </p:nvSpPr>
        <p:spPr>
          <a:xfrm rot="18900000">
            <a:off x="1242179" y="2038611"/>
            <a:ext cx="1612996" cy="1612996"/>
          </a:xfrm>
          <a:prstGeom prst="rect">
            <a:avLst/>
          </a:prstGeom>
          <a:solidFill>
            <a:srgbClr val="C0000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9" name="Sev02"/>
          <p:cNvSpPr/>
          <p:nvPr/>
        </p:nvSpPr>
        <p:spPr>
          <a:xfrm rot="18900000">
            <a:off x="3941319" y="2038611"/>
            <a:ext cx="1612996" cy="1612996"/>
          </a:xfrm>
          <a:prstGeom prst="rect">
            <a:avLst/>
          </a:prstGeom>
          <a:solidFill>
            <a:srgbClr val="FF000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0" name="Sev03"/>
          <p:cNvSpPr/>
          <p:nvPr/>
        </p:nvSpPr>
        <p:spPr>
          <a:xfrm rot="18900000">
            <a:off x="6656927" y="2038611"/>
            <a:ext cx="1612996" cy="1612996"/>
          </a:xfrm>
          <a:prstGeom prst="rect">
            <a:avLst/>
          </a:prstGeom>
          <a:solidFill>
            <a:srgbClr val="293036"/>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1" name="Sev04"/>
          <p:cNvSpPr/>
          <p:nvPr/>
        </p:nvSpPr>
        <p:spPr>
          <a:xfrm rot="18900000">
            <a:off x="9306694" y="2038611"/>
            <a:ext cx="1612996" cy="1612996"/>
          </a:xfrm>
          <a:prstGeom prst="rect">
            <a:avLst/>
          </a:prstGeom>
          <a:solidFill>
            <a:srgbClr val="4F5962"/>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2" name="Freeform 42"/>
          <p:cNvSpPr>
            <a:spLocks noEditPoints="1"/>
          </p:cNvSpPr>
          <p:nvPr/>
        </p:nvSpPr>
        <p:spPr bwMode="auto">
          <a:xfrm>
            <a:off x="1712196" y="2555481"/>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3" name="Freeform 178"/>
          <p:cNvSpPr>
            <a:spLocks noEditPoints="1"/>
          </p:cNvSpPr>
          <p:nvPr/>
        </p:nvSpPr>
        <p:spPr bwMode="auto">
          <a:xfrm>
            <a:off x="7126944" y="2591682"/>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4" name="Freeform 86"/>
          <p:cNvSpPr>
            <a:spLocks noEditPoints="1"/>
          </p:cNvSpPr>
          <p:nvPr/>
        </p:nvSpPr>
        <p:spPr bwMode="auto">
          <a:xfrm>
            <a:off x="4517388" y="2457407"/>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grpSp>
        <p:nvGrpSpPr>
          <p:cNvPr id="15" name="组合 14"/>
          <p:cNvGrpSpPr/>
          <p:nvPr/>
        </p:nvGrpSpPr>
        <p:grpSpPr>
          <a:xfrm>
            <a:off x="746435" y="4354514"/>
            <a:ext cx="2534452" cy="1217638"/>
            <a:chOff x="746435" y="4258821"/>
            <a:chExt cx="2534452" cy="1217638"/>
          </a:xfrm>
        </p:grpSpPr>
        <p:sp>
          <p:nvSpPr>
            <p:cNvPr id="16" name="矩形 15"/>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17" name="矩形 16"/>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sp>
        <p:nvSpPr>
          <p:cNvPr id="18" name="Freeform 98"/>
          <p:cNvSpPr>
            <a:spLocks noEditPoints="1"/>
          </p:cNvSpPr>
          <p:nvPr/>
        </p:nvSpPr>
        <p:spPr bwMode="auto">
          <a:xfrm>
            <a:off x="9883172" y="2456602"/>
            <a:ext cx="638787" cy="641931"/>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9" name="组合 18"/>
          <p:cNvGrpSpPr/>
          <p:nvPr/>
        </p:nvGrpSpPr>
        <p:grpSpPr>
          <a:xfrm>
            <a:off x="3447106" y="4354514"/>
            <a:ext cx="2534452" cy="1217638"/>
            <a:chOff x="746435" y="4258821"/>
            <a:chExt cx="2534452" cy="1217638"/>
          </a:xfrm>
        </p:grpSpPr>
        <p:sp>
          <p:nvSpPr>
            <p:cNvPr id="20" name="矩形 19"/>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21" name="矩形 20"/>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grpSp>
        <p:nvGrpSpPr>
          <p:cNvPr id="22" name="组合 21"/>
          <p:cNvGrpSpPr/>
          <p:nvPr/>
        </p:nvGrpSpPr>
        <p:grpSpPr>
          <a:xfrm>
            <a:off x="6200939" y="4354514"/>
            <a:ext cx="2534452" cy="1217638"/>
            <a:chOff x="746435" y="4258821"/>
            <a:chExt cx="2534452" cy="1217638"/>
          </a:xfrm>
        </p:grpSpPr>
        <p:sp>
          <p:nvSpPr>
            <p:cNvPr id="23" name="矩形 22"/>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24" name="矩形 23"/>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grpSp>
        <p:nvGrpSpPr>
          <p:cNvPr id="25" name="组合 24"/>
          <p:cNvGrpSpPr/>
          <p:nvPr/>
        </p:nvGrpSpPr>
        <p:grpSpPr>
          <a:xfrm>
            <a:off x="8784653" y="4354514"/>
            <a:ext cx="2534452" cy="1217638"/>
            <a:chOff x="746435" y="4258821"/>
            <a:chExt cx="2534452" cy="1217638"/>
          </a:xfrm>
        </p:grpSpPr>
        <p:sp>
          <p:nvSpPr>
            <p:cNvPr id="26" name="矩形 25"/>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27" name="矩形 26"/>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1" accel="50000" decel="5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2" presetClass="entr" presetSubtype="1" accel="50000" decel="5000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411793" y="1260907"/>
            <a:ext cx="1619608" cy="1619590"/>
            <a:chOff x="8138785" y="1122184"/>
            <a:chExt cx="1872208" cy="1872189"/>
          </a:xfrm>
        </p:grpSpPr>
        <p:grpSp>
          <p:nvGrpSpPr>
            <p:cNvPr id="22" name="组合 21"/>
            <p:cNvGrpSpPr/>
            <p:nvPr/>
          </p:nvGrpSpPr>
          <p:grpSpPr>
            <a:xfrm>
              <a:off x="8138785" y="1122184"/>
              <a:ext cx="1872208" cy="1872189"/>
              <a:chOff x="1517330" y="1125257"/>
              <a:chExt cx="2204282" cy="2204282"/>
            </a:xfrm>
          </p:grpSpPr>
          <p:sp>
            <p:nvSpPr>
              <p:cNvPr id="24" name="椭圆 2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椭圆 2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3" name="Freeform 14"/>
            <p:cNvSpPr>
              <a:spLocks noEditPoints="1"/>
            </p:cNvSpPr>
            <p:nvPr/>
          </p:nvSpPr>
          <p:spPr bwMode="auto">
            <a:xfrm>
              <a:off x="8589516" y="1569472"/>
              <a:ext cx="970747" cy="977613"/>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a:t>
            </a:r>
            <a:r>
              <a:rPr lang="en-US" altLang="zh-CN" dirty="0" smtClean="0">
                <a:latin typeface="+mj-ea"/>
                <a:ea typeface="+mj-ea"/>
              </a:rPr>
              <a:t>04</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smtClean="0">
                <a:solidFill>
                  <a:srgbClr val="C00000"/>
                </a:solidFill>
                <a:latin typeface="微软雅黑" panose="020B0503020204020204" pitchFamily="34" charset="-122"/>
                <a:ea typeface="微软雅黑" panose="020B0503020204020204" pitchFamily="34" charset="-122"/>
              </a:rPr>
              <a:t>未来工作计划</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26" name="组合 25"/>
          <p:cNvGrpSpPr/>
          <p:nvPr/>
        </p:nvGrpSpPr>
        <p:grpSpPr>
          <a:xfrm>
            <a:off x="10986291" y="-3175"/>
            <a:ext cx="2906821" cy="3946533"/>
            <a:chOff x="11184056" y="0"/>
            <a:chExt cx="5067300" cy="6879772"/>
          </a:xfrm>
        </p:grpSpPr>
        <p:sp>
          <p:nvSpPr>
            <p:cNvPr id="27" name="任意多边形 26"/>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28" name="组合 27"/>
            <p:cNvGrpSpPr/>
            <p:nvPr/>
          </p:nvGrpSpPr>
          <p:grpSpPr>
            <a:xfrm>
              <a:off x="11184056" y="0"/>
              <a:ext cx="4518025" cy="6865938"/>
              <a:chOff x="11184056" y="0"/>
              <a:chExt cx="4518025" cy="6865938"/>
            </a:xfrm>
          </p:grpSpPr>
          <p:sp>
            <p:nvSpPr>
              <p:cNvPr id="29"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30"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utoShape 1" descr="PIC3.jpg"/>
          <p:cNvSpPr/>
          <p:nvPr/>
        </p:nvSpPr>
        <p:spPr bwMode="auto">
          <a:xfrm flipH="1">
            <a:off x="5727021" y="1880594"/>
            <a:ext cx="5195743" cy="2533650"/>
          </a:xfrm>
          <a:custGeom>
            <a:avLst/>
            <a:gdLst>
              <a:gd name="T0" fmla="*/ 6108700 w 21600"/>
              <a:gd name="T1" fmla="*/ 2533650 h 21600"/>
              <a:gd name="T2" fmla="*/ 6108700 w 21600"/>
              <a:gd name="T3" fmla="*/ 2533650 h 21600"/>
              <a:gd name="T4" fmla="*/ 6108700 w 21600"/>
              <a:gd name="T5" fmla="*/ 2533650 h 21600"/>
              <a:gd name="T6" fmla="*/ 610870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1"/>
            <a:srcRect/>
            <a:stretch>
              <a:fillRect/>
            </a:stretch>
          </a:blipFill>
          <a:ln>
            <a:noFill/>
          </a:ln>
          <a:effectLst/>
        </p:spPr>
        <p:txBody>
          <a:bodyPr lIns="0" tIns="0" rIns="0" bIns="0" anchor="ctr"/>
          <a:lstStyle/>
          <a:p>
            <a:endParaRPr lang="zh-CN" altLang="en-US" sz="2000">
              <a:latin typeface="+mn-lt"/>
              <a:ea typeface="+mn-ea"/>
              <a:cs typeface="+mn-ea"/>
              <a:sym typeface="+mn-lt"/>
            </a:endParaRPr>
          </a:p>
        </p:txBody>
      </p:sp>
      <p:sp>
        <p:nvSpPr>
          <p:cNvPr id="57" name="AutoShape 2"/>
          <p:cNvSpPr/>
          <p:nvPr/>
        </p:nvSpPr>
        <p:spPr bwMode="auto">
          <a:xfrm>
            <a:off x="1356398" y="1880594"/>
            <a:ext cx="4333341" cy="2533650"/>
          </a:xfrm>
          <a:custGeom>
            <a:avLst/>
            <a:gdLst>
              <a:gd name="T0" fmla="*/ 3344069 w 21600"/>
              <a:gd name="T1" fmla="*/ 2533650 h 21600"/>
              <a:gd name="T2" fmla="*/ 3344069 w 21600"/>
              <a:gd name="T3" fmla="*/ 2533650 h 21600"/>
              <a:gd name="T4" fmla="*/ 3344069 w 21600"/>
              <a:gd name="T5" fmla="*/ 2533650 h 21600"/>
              <a:gd name="T6" fmla="*/ 3344069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C00000"/>
          </a:solidFill>
          <a:ln>
            <a:noFill/>
          </a:ln>
          <a:effectLst/>
        </p:spPr>
        <p:txBody>
          <a:bodyPr lIns="0" tIns="0" rIns="0" bIns="0" anchor="ctr"/>
          <a:lstStyle/>
          <a:p>
            <a:endParaRPr lang="zh-CN" altLang="en-US" sz="2000">
              <a:latin typeface="+mn-lt"/>
              <a:ea typeface="+mn-ea"/>
              <a:cs typeface="+mn-ea"/>
              <a:sym typeface="+mn-lt"/>
            </a:endParaRPr>
          </a:p>
        </p:txBody>
      </p:sp>
      <p:sp>
        <p:nvSpPr>
          <p:cNvPr id="58" name="AutoShape 3"/>
          <p:cNvSpPr/>
          <p:nvPr/>
        </p:nvSpPr>
        <p:spPr bwMode="auto">
          <a:xfrm>
            <a:off x="1362742" y="1070768"/>
            <a:ext cx="9560022" cy="809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1000" dirty="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800" dirty="0">
              <a:latin typeface="+mn-lt"/>
              <a:ea typeface="+mn-ea"/>
              <a:cs typeface="+mn-ea"/>
              <a:sym typeface="+mn-lt"/>
            </a:endParaRPr>
          </a:p>
        </p:txBody>
      </p:sp>
      <p:sp>
        <p:nvSpPr>
          <p:cNvPr id="59" name="AutoShape 9"/>
          <p:cNvSpPr/>
          <p:nvPr/>
        </p:nvSpPr>
        <p:spPr bwMode="auto">
          <a:xfrm>
            <a:off x="1564297" y="2751342"/>
            <a:ext cx="2801073" cy="965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just"/>
            <a:endParaRPr lang="es-ES" altLang="zh-CN" sz="2000" dirty="0">
              <a:latin typeface="+mn-lt"/>
              <a:ea typeface="+mn-ea"/>
              <a:cs typeface="+mn-ea"/>
              <a:sym typeface="+mn-lt"/>
            </a:endParaRPr>
          </a:p>
        </p:txBody>
      </p:sp>
      <p:grpSp>
        <p:nvGrpSpPr>
          <p:cNvPr id="60" name="Group 11"/>
          <p:cNvGrpSpPr/>
          <p:nvPr/>
        </p:nvGrpSpPr>
        <p:grpSpPr bwMode="auto">
          <a:xfrm>
            <a:off x="1535729" y="4662692"/>
            <a:ext cx="571324" cy="571500"/>
            <a:chOff x="0" y="0"/>
            <a:chExt cx="1143001" cy="1143001"/>
          </a:xfrm>
        </p:grpSpPr>
        <p:sp>
          <p:nvSpPr>
            <p:cNvPr id="61" name="AutoShape 12" descr="tile_paper_medgray.jpeg"/>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2" name="AutoShape 13"/>
            <p:cNvSpPr/>
            <p:nvPr/>
          </p:nvSpPr>
          <p:spPr bwMode="auto">
            <a:xfrm>
              <a:off x="347662" y="334962"/>
              <a:ext cx="466725" cy="466725"/>
            </a:xfrm>
            <a:custGeom>
              <a:avLst/>
              <a:gdLst>
                <a:gd name="T0" fmla="*/ 233363 w 21600"/>
                <a:gd name="T1" fmla="*/ 233363 h 21588"/>
                <a:gd name="T2" fmla="*/ 233363 w 21600"/>
                <a:gd name="T3" fmla="*/ 233363 h 21588"/>
                <a:gd name="T4" fmla="*/ 233363 w 21600"/>
                <a:gd name="T5" fmla="*/ 233363 h 21588"/>
                <a:gd name="T6" fmla="*/ 233363 w 21600"/>
                <a:gd name="T7" fmla="*/ 233363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3" name="Group 14"/>
          <p:cNvGrpSpPr/>
          <p:nvPr/>
        </p:nvGrpSpPr>
        <p:grpSpPr bwMode="auto">
          <a:xfrm>
            <a:off x="3196535" y="4662692"/>
            <a:ext cx="571324" cy="571500"/>
            <a:chOff x="0" y="0"/>
            <a:chExt cx="1143001" cy="1143001"/>
          </a:xfrm>
        </p:grpSpPr>
        <p:sp>
          <p:nvSpPr>
            <p:cNvPr id="64" name="AutoShape 15"/>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5" name="AutoShape 16"/>
            <p:cNvSpPr/>
            <p:nvPr/>
          </p:nvSpPr>
          <p:spPr bwMode="auto">
            <a:xfrm>
              <a:off x="338138" y="334962"/>
              <a:ext cx="466725" cy="466725"/>
            </a:xfrm>
            <a:custGeom>
              <a:avLst/>
              <a:gdLst>
                <a:gd name="T0" fmla="*/ 233363 w 21376"/>
                <a:gd name="T1" fmla="*/ 233363 h 21600"/>
                <a:gd name="T2" fmla="*/ 233363 w 21376"/>
                <a:gd name="T3" fmla="*/ 233363 h 21600"/>
                <a:gd name="T4" fmla="*/ 233363 w 21376"/>
                <a:gd name="T5" fmla="*/ 233363 h 21600"/>
                <a:gd name="T6" fmla="*/ 233363 w 21376"/>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6" name="Group 17"/>
          <p:cNvGrpSpPr/>
          <p:nvPr/>
        </p:nvGrpSpPr>
        <p:grpSpPr bwMode="auto">
          <a:xfrm>
            <a:off x="4921616" y="4662692"/>
            <a:ext cx="571324" cy="571500"/>
            <a:chOff x="0" y="0"/>
            <a:chExt cx="1143001" cy="1143001"/>
          </a:xfrm>
        </p:grpSpPr>
        <p:sp>
          <p:nvSpPr>
            <p:cNvPr id="67" name="AutoShape 18"/>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8" name="AutoShape 19"/>
            <p:cNvSpPr/>
            <p:nvPr/>
          </p:nvSpPr>
          <p:spPr bwMode="auto">
            <a:xfrm>
              <a:off x="338138" y="334962"/>
              <a:ext cx="466725" cy="466725"/>
            </a:xfrm>
            <a:custGeom>
              <a:avLst/>
              <a:gdLst>
                <a:gd name="T0" fmla="*/ 233363 w 21600"/>
                <a:gd name="T1" fmla="*/ 233363 h 21600"/>
                <a:gd name="T2" fmla="*/ 233363 w 21600"/>
                <a:gd name="T3" fmla="*/ 233363 h 21600"/>
                <a:gd name="T4" fmla="*/ 233363 w 21600"/>
                <a:gd name="T5" fmla="*/ 233363 h 21600"/>
                <a:gd name="T6" fmla="*/ 233363 w 21600"/>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9" name="Group 20"/>
          <p:cNvGrpSpPr/>
          <p:nvPr/>
        </p:nvGrpSpPr>
        <p:grpSpPr bwMode="auto">
          <a:xfrm>
            <a:off x="6645903" y="4662692"/>
            <a:ext cx="571324" cy="571500"/>
            <a:chOff x="0" y="0"/>
            <a:chExt cx="1143001" cy="1143001"/>
          </a:xfrm>
        </p:grpSpPr>
        <p:sp>
          <p:nvSpPr>
            <p:cNvPr id="70" name="AutoShape 21"/>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1" name="AutoShape 22"/>
            <p:cNvSpPr/>
            <p:nvPr/>
          </p:nvSpPr>
          <p:spPr bwMode="auto">
            <a:xfrm>
              <a:off x="347662" y="312737"/>
              <a:ext cx="466725" cy="466725"/>
            </a:xfrm>
            <a:custGeom>
              <a:avLst/>
              <a:gdLst>
                <a:gd name="T0" fmla="*/ 233363 w 21600"/>
                <a:gd name="T1" fmla="*/ 233363 h 21600"/>
                <a:gd name="T2" fmla="*/ 233363 w 21600"/>
                <a:gd name="T3" fmla="*/ 233363 h 21600"/>
                <a:gd name="T4" fmla="*/ 233363 w 21600"/>
                <a:gd name="T5" fmla="*/ 233363 h 21600"/>
                <a:gd name="T6" fmla="*/ 233363 w 21600"/>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72" name="Group 23"/>
          <p:cNvGrpSpPr/>
          <p:nvPr/>
        </p:nvGrpSpPr>
        <p:grpSpPr bwMode="auto">
          <a:xfrm>
            <a:off x="8370189" y="4662692"/>
            <a:ext cx="571324" cy="571500"/>
            <a:chOff x="0" y="0"/>
            <a:chExt cx="1143001" cy="1143001"/>
          </a:xfrm>
        </p:grpSpPr>
        <p:sp>
          <p:nvSpPr>
            <p:cNvPr id="73" name="AutoShape 24"/>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4" name="AutoShape 25"/>
            <p:cNvSpPr/>
            <p:nvPr/>
          </p:nvSpPr>
          <p:spPr bwMode="auto">
            <a:xfrm>
              <a:off x="346075" y="373062"/>
              <a:ext cx="450850" cy="363538"/>
            </a:xfrm>
            <a:custGeom>
              <a:avLst/>
              <a:gdLst>
                <a:gd name="T0" fmla="*/ 225425 w 21600"/>
                <a:gd name="T1" fmla="*/ 181769 h 21600"/>
                <a:gd name="T2" fmla="*/ 225425 w 21600"/>
                <a:gd name="T3" fmla="*/ 181769 h 21600"/>
                <a:gd name="T4" fmla="*/ 225425 w 21600"/>
                <a:gd name="T5" fmla="*/ 181769 h 21600"/>
                <a:gd name="T6" fmla="*/ 225425 w 21600"/>
                <a:gd name="T7" fmla="*/ 181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75" name="Group 26"/>
          <p:cNvGrpSpPr/>
          <p:nvPr/>
        </p:nvGrpSpPr>
        <p:grpSpPr bwMode="auto">
          <a:xfrm>
            <a:off x="10095269" y="4662692"/>
            <a:ext cx="571324" cy="571500"/>
            <a:chOff x="0" y="0"/>
            <a:chExt cx="1143001" cy="1143001"/>
          </a:xfrm>
        </p:grpSpPr>
        <p:sp>
          <p:nvSpPr>
            <p:cNvPr id="76" name="AutoShape 27"/>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7" name="AutoShape 28"/>
            <p:cNvSpPr/>
            <p:nvPr/>
          </p:nvSpPr>
          <p:spPr bwMode="auto">
            <a:xfrm>
              <a:off x="347663" y="392112"/>
              <a:ext cx="450850" cy="350838"/>
            </a:xfrm>
            <a:custGeom>
              <a:avLst/>
              <a:gdLst>
                <a:gd name="T0" fmla="*/ 225425 w 21600"/>
                <a:gd name="T1" fmla="*/ 175419 h 21600"/>
                <a:gd name="T2" fmla="*/ 225425 w 21600"/>
                <a:gd name="T3" fmla="*/ 175419 h 21600"/>
                <a:gd name="T4" fmla="*/ 225425 w 21600"/>
                <a:gd name="T5" fmla="*/ 175419 h 21600"/>
                <a:gd name="T6" fmla="*/ 225425 w 21600"/>
                <a:gd name="T7" fmla="*/ 1754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sp>
        <p:nvSpPr>
          <p:cNvPr id="78" name="AutoShape 29"/>
          <p:cNvSpPr/>
          <p:nvPr/>
        </p:nvSpPr>
        <p:spPr bwMode="auto">
          <a:xfrm>
            <a:off x="1320165" y="5454015"/>
            <a:ext cx="1116965" cy="318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COMMENTS</a:t>
            </a:r>
            <a:endParaRPr lang="es-ES" altLang="zh-CN" sz="2000">
              <a:latin typeface="+mn-lt"/>
              <a:ea typeface="+mn-ea"/>
              <a:cs typeface="+mn-ea"/>
              <a:sym typeface="+mn-lt"/>
            </a:endParaRPr>
          </a:p>
        </p:txBody>
      </p:sp>
      <p:sp>
        <p:nvSpPr>
          <p:cNvPr id="79" name="AutoShape 30"/>
          <p:cNvSpPr/>
          <p:nvPr/>
        </p:nvSpPr>
        <p:spPr bwMode="auto">
          <a:xfrm>
            <a:off x="3013075" y="5454015"/>
            <a:ext cx="1021715" cy="318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CHEMICAL</a:t>
            </a:r>
            <a:endParaRPr lang="es-ES" altLang="zh-CN" sz="2000">
              <a:latin typeface="+mn-lt"/>
              <a:ea typeface="+mn-ea"/>
              <a:cs typeface="+mn-ea"/>
              <a:sym typeface="+mn-lt"/>
            </a:endParaRPr>
          </a:p>
        </p:txBody>
      </p:sp>
      <p:sp>
        <p:nvSpPr>
          <p:cNvPr id="80" name="AutoShape 31"/>
          <p:cNvSpPr/>
          <p:nvPr/>
        </p:nvSpPr>
        <p:spPr bwMode="auto">
          <a:xfrm>
            <a:off x="4769260"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SOCIAL</a:t>
            </a:r>
            <a:endParaRPr lang="es-ES" altLang="zh-CN" sz="2000">
              <a:latin typeface="+mn-lt"/>
              <a:ea typeface="+mn-ea"/>
              <a:cs typeface="+mn-ea"/>
              <a:sym typeface="+mn-lt"/>
            </a:endParaRPr>
          </a:p>
        </p:txBody>
      </p:sp>
      <p:sp>
        <p:nvSpPr>
          <p:cNvPr id="81" name="AutoShape 32"/>
          <p:cNvSpPr/>
          <p:nvPr/>
        </p:nvSpPr>
        <p:spPr bwMode="auto">
          <a:xfrm>
            <a:off x="6457803" y="5453966"/>
            <a:ext cx="958555"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dirty="0">
                <a:solidFill>
                  <a:srgbClr val="53585F"/>
                </a:solidFill>
                <a:latin typeface="+mn-lt"/>
                <a:ea typeface="+mn-ea"/>
                <a:cs typeface="+mn-ea"/>
                <a:sym typeface="+mn-lt"/>
              </a:rPr>
              <a:t>AWARDS</a:t>
            </a:r>
            <a:endParaRPr lang="es-ES" altLang="zh-CN" sz="2000" dirty="0">
              <a:latin typeface="+mn-lt"/>
              <a:ea typeface="+mn-ea"/>
              <a:cs typeface="+mn-ea"/>
              <a:sym typeface="+mn-lt"/>
            </a:endParaRPr>
          </a:p>
        </p:txBody>
      </p:sp>
      <p:sp>
        <p:nvSpPr>
          <p:cNvPr id="82" name="AutoShape 33"/>
          <p:cNvSpPr/>
          <p:nvPr/>
        </p:nvSpPr>
        <p:spPr bwMode="auto">
          <a:xfrm>
            <a:off x="8185219" y="5467562"/>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dirty="0">
                <a:solidFill>
                  <a:srgbClr val="53585F"/>
                </a:solidFill>
                <a:latin typeface="+mn-lt"/>
                <a:ea typeface="+mn-ea"/>
                <a:cs typeface="+mn-ea"/>
                <a:sym typeface="+mn-lt"/>
              </a:rPr>
              <a:t>HOBBIES</a:t>
            </a:r>
            <a:endParaRPr lang="es-ES" altLang="zh-CN" sz="2000" dirty="0">
              <a:latin typeface="+mn-lt"/>
              <a:ea typeface="+mn-ea"/>
              <a:cs typeface="+mn-ea"/>
              <a:sym typeface="+mn-lt"/>
            </a:endParaRPr>
          </a:p>
        </p:txBody>
      </p:sp>
      <p:sp>
        <p:nvSpPr>
          <p:cNvPr id="83" name="AutoShape 34"/>
          <p:cNvSpPr/>
          <p:nvPr/>
        </p:nvSpPr>
        <p:spPr bwMode="auto">
          <a:xfrm>
            <a:off x="9917521"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CONTACT</a:t>
            </a:r>
            <a:endParaRPr lang="es-ES" altLang="zh-CN" sz="2000">
              <a:latin typeface="+mn-lt"/>
              <a:ea typeface="+mn-ea"/>
              <a:cs typeface="+mn-ea"/>
              <a:sym typeface="+mn-lt"/>
            </a:endParaRPr>
          </a:p>
        </p:txBody>
      </p:sp>
      <p:sp>
        <p:nvSpPr>
          <p:cNvPr id="84" name="Text Box 552"/>
          <p:cNvSpPr txBox="1">
            <a:spLocks noChangeArrowheads="1"/>
          </p:cNvSpPr>
          <p:nvPr/>
        </p:nvSpPr>
        <p:spPr bwMode="auto">
          <a:xfrm>
            <a:off x="1410496" y="1912752"/>
            <a:ext cx="4279243" cy="110799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6600" dirty="0">
                <a:solidFill>
                  <a:srgbClr val="FFFFFF"/>
                </a:solidFill>
                <a:latin typeface="+mn-lt"/>
                <a:ea typeface="+mn-ea"/>
                <a:cs typeface="+mn-ea"/>
                <a:sym typeface="+mn-lt"/>
              </a:rPr>
              <a:t>hospital</a:t>
            </a:r>
            <a:endParaRPr lang="en-US" altLang="zh-CN" sz="6600" dirty="0">
              <a:solidFill>
                <a:srgbClr val="FFFFFF"/>
              </a:solidFill>
              <a:latin typeface="+mn-lt"/>
              <a:ea typeface="+mn-ea"/>
              <a:cs typeface="+mn-ea"/>
              <a:sym typeface="+mn-lt"/>
            </a:endParaRPr>
          </a:p>
        </p:txBody>
      </p:sp>
      <p:sp>
        <p:nvSpPr>
          <p:cNvPr id="85" name="Text Box 552"/>
          <p:cNvSpPr txBox="1">
            <a:spLocks noChangeArrowheads="1"/>
          </p:cNvSpPr>
          <p:nvPr/>
        </p:nvSpPr>
        <p:spPr bwMode="auto">
          <a:xfrm>
            <a:off x="1410494" y="2522148"/>
            <a:ext cx="3525413" cy="144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8800" dirty="0">
                <a:solidFill>
                  <a:srgbClr val="FFFFFF"/>
                </a:solidFill>
                <a:latin typeface="+mn-lt"/>
                <a:ea typeface="+mn-ea"/>
                <a:cs typeface="+mn-ea"/>
                <a:sym typeface="+mn-lt"/>
              </a:rPr>
              <a:t>NAME</a:t>
            </a:r>
            <a:endParaRPr lang="en-US" altLang="zh-CN" sz="8800" dirty="0">
              <a:solidFill>
                <a:srgbClr val="FFFFFF"/>
              </a:solidFill>
              <a:latin typeface="+mn-lt"/>
              <a:ea typeface="+mn-ea"/>
              <a:cs typeface="+mn-ea"/>
              <a:sym typeface="+mn-lt"/>
            </a:endParaRPr>
          </a:p>
        </p:txBody>
      </p:sp>
      <p:sp>
        <p:nvSpPr>
          <p:cNvPr id="3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1+#ppt_w/2"/>
                                          </p:val>
                                        </p:tav>
                                        <p:tav tm="100000">
                                          <p:val>
                                            <p:strVal val="#ppt_x"/>
                                          </p:val>
                                        </p:tav>
                                      </p:tavLst>
                                    </p:anim>
                                    <p:anim calcmode="lin" valueType="num">
                                      <p:cBhvr additive="base">
                                        <p:cTn id="17" dur="50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nodePh="1">
                                  <p:stCondLst>
                                    <p:cond delay="0"/>
                                  </p:stCondLst>
                                  <p:endCondLst>
                                    <p:cond evt="begin" delay="0">
                                      <p:tn val="19"/>
                                    </p:cond>
                                  </p:end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ssolve">
                                      <p:cBhvr>
                                        <p:cTn id="26" dur="500"/>
                                        <p:tgtEl>
                                          <p:spTgt spid="57"/>
                                        </p:tgtEl>
                                      </p:cBhvr>
                                    </p:animEffect>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84"/>
                                        </p:tgtEl>
                                        <p:attrNameLst>
                                          <p:attrName>style.visibility</p:attrName>
                                        </p:attrNameLst>
                                      </p:cBhvr>
                                      <p:to>
                                        <p:strVal val="visible"/>
                                      </p:to>
                                    </p:set>
                                    <p:anim calcmode="lin" valueType="num">
                                      <p:cBhvr>
                                        <p:cTn id="29" dur="10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84"/>
                                        </p:tgtEl>
                                        <p:attrNameLst>
                                          <p:attrName>ppt_y</p:attrName>
                                        </p:attrNameLst>
                                      </p:cBhvr>
                                      <p:tavLst>
                                        <p:tav tm="0">
                                          <p:val>
                                            <p:strVal val="#ppt_y"/>
                                          </p:val>
                                        </p:tav>
                                        <p:tav tm="100000">
                                          <p:val>
                                            <p:strVal val="#ppt_y"/>
                                          </p:val>
                                        </p:tav>
                                      </p:tavLst>
                                    </p:anim>
                                    <p:anim calcmode="lin" valueType="num">
                                      <p:cBhvr>
                                        <p:cTn id="31" dur="10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8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10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85"/>
                                        </p:tgtEl>
                                        <p:attrNameLst>
                                          <p:attrName>ppt_y</p:attrName>
                                        </p:attrNameLst>
                                      </p:cBhvr>
                                      <p:tavLst>
                                        <p:tav tm="0">
                                          <p:val>
                                            <p:strVal val="#ppt_y"/>
                                          </p:val>
                                        </p:tav>
                                        <p:tav tm="100000">
                                          <p:val>
                                            <p:strVal val="#ppt_y"/>
                                          </p:val>
                                        </p:tav>
                                      </p:tavLst>
                                    </p:anim>
                                    <p:anim calcmode="lin" valueType="num">
                                      <p:cBhvr>
                                        <p:cTn id="38" dur="10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85"/>
                                        </p:tgtEl>
                                      </p:cBhvr>
                                    </p:animEffect>
                                  </p:childTnLst>
                                </p:cTn>
                              </p:par>
                            </p:childTnLst>
                          </p:cTn>
                        </p:par>
                        <p:par>
                          <p:cTn id="41" fill="hold">
                            <p:stCondLst>
                              <p:cond delay="3200"/>
                            </p:stCondLst>
                            <p:childTnLst>
                              <p:par>
                                <p:cTn id="42" presetID="42" presetClass="entr" presetSubtype="0"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1000"/>
                                        <p:tgtEl>
                                          <p:spTgt spid="78"/>
                                        </p:tgtEl>
                                      </p:cBhvr>
                                    </p:animEffect>
                                    <p:anim calcmode="lin" valueType="num">
                                      <p:cBhvr>
                                        <p:cTn id="75" dur="1000" fill="hold"/>
                                        <p:tgtEl>
                                          <p:spTgt spid="78"/>
                                        </p:tgtEl>
                                        <p:attrNameLst>
                                          <p:attrName>ppt_x</p:attrName>
                                        </p:attrNameLst>
                                      </p:cBhvr>
                                      <p:tavLst>
                                        <p:tav tm="0">
                                          <p:val>
                                            <p:strVal val="#ppt_x"/>
                                          </p:val>
                                        </p:tav>
                                        <p:tav tm="100000">
                                          <p:val>
                                            <p:strVal val="#ppt_x"/>
                                          </p:val>
                                        </p:tav>
                                      </p:tavLst>
                                    </p:anim>
                                    <p:anim calcmode="lin" valueType="num">
                                      <p:cBhvr>
                                        <p:cTn id="76" dur="1000" fill="hold"/>
                                        <p:tgtEl>
                                          <p:spTgt spid="7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1000"/>
                                        <p:tgtEl>
                                          <p:spTgt spid="79"/>
                                        </p:tgtEl>
                                      </p:cBhvr>
                                    </p:animEffect>
                                    <p:anim calcmode="lin" valueType="num">
                                      <p:cBhvr>
                                        <p:cTn id="80" dur="1000" fill="hold"/>
                                        <p:tgtEl>
                                          <p:spTgt spid="79"/>
                                        </p:tgtEl>
                                        <p:attrNameLst>
                                          <p:attrName>ppt_x</p:attrName>
                                        </p:attrNameLst>
                                      </p:cBhvr>
                                      <p:tavLst>
                                        <p:tav tm="0">
                                          <p:val>
                                            <p:strVal val="#ppt_x"/>
                                          </p:val>
                                        </p:tav>
                                        <p:tav tm="100000">
                                          <p:val>
                                            <p:strVal val="#ppt_x"/>
                                          </p:val>
                                        </p:tav>
                                      </p:tavLst>
                                    </p:anim>
                                    <p:anim calcmode="lin" valueType="num">
                                      <p:cBhvr>
                                        <p:cTn id="81" dur="1000" fill="hold"/>
                                        <p:tgtEl>
                                          <p:spTgt spid="7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1000"/>
                                        <p:tgtEl>
                                          <p:spTgt spid="83"/>
                                        </p:tgtEl>
                                      </p:cBhvr>
                                    </p:animEffect>
                                    <p:anim calcmode="lin" valueType="num">
                                      <p:cBhvr>
                                        <p:cTn id="100" dur="1000" fill="hold"/>
                                        <p:tgtEl>
                                          <p:spTgt spid="83"/>
                                        </p:tgtEl>
                                        <p:attrNameLst>
                                          <p:attrName>ppt_x</p:attrName>
                                        </p:attrNameLst>
                                      </p:cBhvr>
                                      <p:tavLst>
                                        <p:tav tm="0">
                                          <p:val>
                                            <p:strVal val="#ppt_x"/>
                                          </p:val>
                                        </p:tav>
                                        <p:tav tm="100000">
                                          <p:val>
                                            <p:strVal val="#ppt_x"/>
                                          </p:val>
                                        </p:tav>
                                      </p:tavLst>
                                    </p:anim>
                                    <p:anim calcmode="lin" valueType="num">
                                      <p:cBhvr>
                                        <p:cTn id="10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utoUpdateAnimBg="0"/>
      <p:bldP spid="59" grpId="0" autoUpdateAnimBg="0"/>
      <p:bldP spid="78" grpId="0" bldLvl="0" animBg="1"/>
      <p:bldP spid="79" grpId="0" bldLvl="0" animBg="1"/>
      <p:bldP spid="80" grpId="0"/>
      <p:bldP spid="81" grpId="0"/>
      <p:bldP spid="82" grpId="0"/>
      <p:bldP spid="8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90054" y="1589265"/>
            <a:ext cx="2592290" cy="3782676"/>
            <a:chOff x="6372226" y="1589265"/>
            <a:chExt cx="2592290" cy="3782676"/>
          </a:xfrm>
        </p:grpSpPr>
        <p:sp>
          <p:nvSpPr>
            <p:cNvPr id="5" name="任意多边形 4"/>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 name="圆角矩形 5"/>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 name="椭圆 6"/>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 name="任意多边形 7"/>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 name="矩形 8"/>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 name="任意多边形 9"/>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 name="矩形 10"/>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 name="矩形 11"/>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 name="椭圆 12"/>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 name="椭圆 13"/>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7" name="组合 16"/>
          <p:cNvGrpSpPr/>
          <p:nvPr/>
        </p:nvGrpSpPr>
        <p:grpSpPr>
          <a:xfrm>
            <a:off x="8869488" y="3062887"/>
            <a:ext cx="936000" cy="936000"/>
            <a:chOff x="8869488" y="3062887"/>
            <a:chExt cx="936000" cy="936000"/>
          </a:xfrm>
        </p:grpSpPr>
        <p:sp>
          <p:nvSpPr>
            <p:cNvPr id="18" name="椭圆 17"/>
            <p:cNvSpPr/>
            <p:nvPr/>
          </p:nvSpPr>
          <p:spPr>
            <a:xfrm>
              <a:off x="8869488" y="3062887"/>
              <a:ext cx="936000" cy="936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9" name="组合 18"/>
            <p:cNvGrpSpPr/>
            <p:nvPr/>
          </p:nvGrpSpPr>
          <p:grpSpPr>
            <a:xfrm>
              <a:off x="9198929" y="3314760"/>
              <a:ext cx="327922" cy="381454"/>
              <a:chOff x="10214716" y="2029749"/>
              <a:chExt cx="395354" cy="459895"/>
            </a:xfrm>
            <a:solidFill>
              <a:sysClr val="window" lastClr="FFFFFF"/>
            </a:solidFill>
          </p:grpSpPr>
          <p:sp>
            <p:nvSpPr>
              <p:cNvPr id="20"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21"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22" name="组合 21"/>
          <p:cNvGrpSpPr/>
          <p:nvPr/>
        </p:nvGrpSpPr>
        <p:grpSpPr>
          <a:xfrm>
            <a:off x="8869488" y="1723092"/>
            <a:ext cx="936000" cy="936000"/>
            <a:chOff x="8869488" y="1723092"/>
            <a:chExt cx="936000" cy="936000"/>
          </a:xfrm>
        </p:grpSpPr>
        <p:sp>
          <p:nvSpPr>
            <p:cNvPr id="23" name="椭圆 22"/>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4" name="任意多边形 23"/>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25" name="组合 24"/>
          <p:cNvGrpSpPr/>
          <p:nvPr/>
        </p:nvGrpSpPr>
        <p:grpSpPr>
          <a:xfrm>
            <a:off x="8869488" y="4402682"/>
            <a:ext cx="936000" cy="936000"/>
            <a:chOff x="8869488" y="4402682"/>
            <a:chExt cx="936000" cy="936000"/>
          </a:xfrm>
        </p:grpSpPr>
        <p:sp>
          <p:nvSpPr>
            <p:cNvPr id="26" name="椭圆 25"/>
            <p:cNvSpPr/>
            <p:nvPr/>
          </p:nvSpPr>
          <p:spPr>
            <a:xfrm>
              <a:off x="8869488" y="4402682"/>
              <a:ext cx="936000" cy="936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28" name="矩形 27"/>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29" name="矩形 28"/>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30" name="矩形 29"/>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31" name="矩形 30"/>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中心持续</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3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360"/>
                                          </p:val>
                                        </p:tav>
                                        <p:tav tm="100000">
                                          <p:val>
                                            <p:fltVal val="0"/>
                                          </p:val>
                                        </p:tav>
                                      </p:tavLst>
                                    </p:anim>
                                    <p:animEffect transition="in" filter="fade">
                                      <p:cBhvr>
                                        <p:cTn id="47" dur="500"/>
                                        <p:tgtEl>
                                          <p:spTgt spid="17"/>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 calcmode="lin" valueType="num">
                                      <p:cBhvr>
                                        <p:cTn id="57" dur="500" fill="hold"/>
                                        <p:tgtEl>
                                          <p:spTgt spid="25"/>
                                        </p:tgtEl>
                                        <p:attrNameLst>
                                          <p:attrName>style.rotation</p:attrName>
                                        </p:attrNameLst>
                                      </p:cBhvr>
                                      <p:tavLst>
                                        <p:tav tm="0">
                                          <p:val>
                                            <p:fltVal val="360"/>
                                          </p:val>
                                        </p:tav>
                                        <p:tav tm="100000">
                                          <p:val>
                                            <p:fltVal val="0"/>
                                          </p:val>
                                        </p:tav>
                                      </p:tavLst>
                                    </p:anim>
                                    <p:animEffect transition="in" filter="fade">
                                      <p:cBhvr>
                                        <p:cTn id="58" dur="500"/>
                                        <p:tgtEl>
                                          <p:spTgt spid="25"/>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96896" y="2247296"/>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a:lstStyle/>
                    <a:p>
                      <a:pPr algn="ctr"/>
                      <a:r>
                        <a:rPr lang="zh-CN" altLang="en-US" sz="1300" dirty="0" smtClean="0"/>
                        <a:t>计划项目</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JAN</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FEB</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MAR</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APR</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MAY</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JUN</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JUL</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AUG</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SEP</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OCT</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NOV</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DEC</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r>
              <a:tr h="494453">
                <a:tc>
                  <a:txBody>
                    <a:bodyPr/>
                    <a:lstStyle/>
                    <a:p>
                      <a:pPr algn="l"/>
                      <a:r>
                        <a:rPr lang="en-US" altLang="zh-CN" sz="1300" dirty="0" smtClean="0"/>
                        <a:t>Development Meeting</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Concept</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Sketching</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Design &amp;</a:t>
                      </a:r>
                      <a:r>
                        <a:rPr lang="en-US" altLang="zh-CN" sz="1300" baseline="0" dirty="0" smtClean="0"/>
                        <a:t> Development</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Review &amp; Refinement</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File and Launch</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bl>
          </a:graphicData>
        </a:graphic>
      </p:graphicFrame>
      <p:sp>
        <p:nvSpPr>
          <p:cNvPr id="5" name="圆角矩形 4"/>
          <p:cNvSpPr/>
          <p:nvPr/>
        </p:nvSpPr>
        <p:spPr>
          <a:xfrm>
            <a:off x="2967567" y="2856895"/>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圆角矩形 5"/>
          <p:cNvSpPr/>
          <p:nvPr/>
        </p:nvSpPr>
        <p:spPr>
          <a:xfrm>
            <a:off x="3676267" y="335142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圆角矩形 6"/>
          <p:cNvSpPr/>
          <p:nvPr/>
        </p:nvSpPr>
        <p:spPr>
          <a:xfrm>
            <a:off x="5126167" y="3845953"/>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圆角矩形 7"/>
          <p:cNvSpPr/>
          <p:nvPr/>
        </p:nvSpPr>
        <p:spPr>
          <a:xfrm>
            <a:off x="6576900" y="4340483"/>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圆角矩形 8"/>
          <p:cNvSpPr/>
          <p:nvPr/>
        </p:nvSpPr>
        <p:spPr>
          <a:xfrm>
            <a:off x="8743845" y="4835012"/>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10182000" y="5329541"/>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圆角矩形 10"/>
          <p:cNvSpPr/>
          <p:nvPr/>
        </p:nvSpPr>
        <p:spPr>
          <a:xfrm>
            <a:off x="2967567" y="2856895"/>
            <a:ext cx="672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圆角矩形 11"/>
          <p:cNvSpPr/>
          <p:nvPr/>
        </p:nvSpPr>
        <p:spPr>
          <a:xfrm>
            <a:off x="3676267" y="3351424"/>
            <a:ext cx="864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圆角矩形 12"/>
          <p:cNvSpPr/>
          <p:nvPr/>
        </p:nvSpPr>
        <p:spPr>
          <a:xfrm>
            <a:off x="5126167" y="3845953"/>
            <a:ext cx="1344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圆角矩形 13"/>
          <p:cNvSpPr/>
          <p:nvPr/>
        </p:nvSpPr>
        <p:spPr>
          <a:xfrm>
            <a:off x="6576900" y="4340483"/>
            <a:ext cx="672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8743845" y="4835012"/>
            <a:ext cx="384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a:off x="824867" y="1337536"/>
            <a:ext cx="10542266" cy="613694"/>
          </a:xfrm>
          <a:prstGeom prst="rect">
            <a:avLst/>
          </a:prstGeom>
        </p:spPr>
        <p:txBody>
          <a:bodyPr wrap="square">
            <a:spAutoFit/>
          </a:bodyPr>
          <a:lstStyle/>
          <a:p>
            <a:pPr marL="171450" indent="-171450">
              <a:lnSpc>
                <a:spcPct val="150000"/>
              </a:lnSpc>
              <a:spcAft>
                <a:spcPts val="600"/>
              </a:spcAft>
              <a:buClr>
                <a:schemeClr val="accent1"/>
              </a:buClr>
              <a:buFont typeface="Arial" panose="020B0604020202020204" pitchFamily="34" charset="0"/>
              <a:buChar char="•"/>
            </a:pPr>
            <a:r>
              <a:rPr lang="zh-CN" altLang="en-US" sz="1200" dirty="0">
                <a:solidFill>
                  <a:schemeClr val="tx1">
                    <a:lumMod val="65000"/>
                    <a:lumOff val="3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endParaRPr lang="zh-CN" altLang="en-US" sz="1200" dirty="0">
              <a:solidFill>
                <a:schemeClr val="tx1">
                  <a:lumMod val="65000"/>
                  <a:lumOff val="35000"/>
                </a:schemeClr>
              </a:solidFill>
              <a:latin typeface="+mn-ea"/>
            </a:endParaRPr>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6199"/>
                            </p:stCondLst>
                            <p:childTnLst>
                              <p:par>
                                <p:cTn id="13" presetID="3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7199"/>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p:tgtEl>
                                          <p:spTgt spid="5"/>
                                        </p:tgtEl>
                                        <p:attrNameLst>
                                          <p:attrName>ppt_x</p:attrName>
                                        </p:attrNameLst>
                                      </p:cBhvr>
                                      <p:tavLst>
                                        <p:tav tm="0">
                                          <p:val>
                                            <p:strVal val="#ppt_x-#ppt_w*1.125000"/>
                                          </p:val>
                                        </p:tav>
                                        <p:tav tm="100000">
                                          <p:val>
                                            <p:strVal val="#ppt_x"/>
                                          </p:val>
                                        </p:tav>
                                      </p:tavLst>
                                    </p:anim>
                                    <p:animEffect transition="in" filter="wipe(right)">
                                      <p:cBhvr>
                                        <p:cTn id="23" dur="250"/>
                                        <p:tgtEl>
                                          <p:spTgt spid="5"/>
                                        </p:tgtEl>
                                      </p:cBhvr>
                                    </p:animEffect>
                                  </p:childTnLst>
                                </p:cTn>
                              </p:par>
                            </p:childTnLst>
                          </p:cTn>
                        </p:par>
                        <p:par>
                          <p:cTn id="24" fill="hold">
                            <p:stCondLst>
                              <p:cond delay="7699"/>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50"/>
                                        <p:tgtEl>
                                          <p:spTgt spid="11"/>
                                        </p:tgtEl>
                                      </p:cBhvr>
                                    </p:animEffect>
                                  </p:childTnLst>
                                </p:cTn>
                              </p:par>
                            </p:childTnLst>
                          </p:cTn>
                        </p:par>
                        <p:par>
                          <p:cTn id="28" fill="hold">
                            <p:stCondLst>
                              <p:cond delay="8199"/>
                            </p:stCondLst>
                            <p:childTnLst>
                              <p:par>
                                <p:cTn id="29" presetID="1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p:tgtEl>
                                          <p:spTgt spid="6"/>
                                        </p:tgtEl>
                                        <p:attrNameLst>
                                          <p:attrName>ppt_x</p:attrName>
                                        </p:attrNameLst>
                                      </p:cBhvr>
                                      <p:tavLst>
                                        <p:tav tm="0">
                                          <p:val>
                                            <p:strVal val="#ppt_x-#ppt_w*1.125000"/>
                                          </p:val>
                                        </p:tav>
                                        <p:tav tm="100000">
                                          <p:val>
                                            <p:strVal val="#ppt_x"/>
                                          </p:val>
                                        </p:tav>
                                      </p:tavLst>
                                    </p:anim>
                                    <p:animEffect transition="in" filter="wipe(right)">
                                      <p:cBhvr>
                                        <p:cTn id="32" dur="250"/>
                                        <p:tgtEl>
                                          <p:spTgt spid="6"/>
                                        </p:tgtEl>
                                      </p:cBhvr>
                                    </p:animEffect>
                                  </p:childTnLst>
                                </p:cTn>
                              </p:par>
                            </p:childTnLst>
                          </p:cTn>
                        </p:par>
                        <p:par>
                          <p:cTn id="33" fill="hold">
                            <p:stCondLst>
                              <p:cond delay="8699"/>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250"/>
                                        <p:tgtEl>
                                          <p:spTgt spid="12"/>
                                        </p:tgtEl>
                                      </p:cBhvr>
                                    </p:animEffect>
                                  </p:childTnLst>
                                </p:cTn>
                              </p:par>
                            </p:childTnLst>
                          </p:cTn>
                        </p:par>
                        <p:par>
                          <p:cTn id="37" fill="hold">
                            <p:stCondLst>
                              <p:cond delay="9199"/>
                            </p:stCondLst>
                            <p:childTnLst>
                              <p:par>
                                <p:cTn id="38" presetID="1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250"/>
                                        <p:tgtEl>
                                          <p:spTgt spid="7"/>
                                        </p:tgtEl>
                                        <p:attrNameLst>
                                          <p:attrName>ppt_x</p:attrName>
                                        </p:attrNameLst>
                                      </p:cBhvr>
                                      <p:tavLst>
                                        <p:tav tm="0">
                                          <p:val>
                                            <p:strVal val="#ppt_x-#ppt_w*1.125000"/>
                                          </p:val>
                                        </p:tav>
                                        <p:tav tm="100000">
                                          <p:val>
                                            <p:strVal val="#ppt_x"/>
                                          </p:val>
                                        </p:tav>
                                      </p:tavLst>
                                    </p:anim>
                                    <p:animEffect transition="in" filter="wipe(right)">
                                      <p:cBhvr>
                                        <p:cTn id="41" dur="250"/>
                                        <p:tgtEl>
                                          <p:spTgt spid="7"/>
                                        </p:tgtEl>
                                      </p:cBhvr>
                                    </p:animEffect>
                                  </p:childTnLst>
                                </p:cTn>
                              </p:par>
                            </p:childTnLst>
                          </p:cTn>
                        </p:par>
                        <p:par>
                          <p:cTn id="42" fill="hold">
                            <p:stCondLst>
                              <p:cond delay="9699"/>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50"/>
                                        <p:tgtEl>
                                          <p:spTgt spid="13"/>
                                        </p:tgtEl>
                                      </p:cBhvr>
                                    </p:animEffect>
                                  </p:childTnLst>
                                </p:cTn>
                              </p:par>
                            </p:childTnLst>
                          </p:cTn>
                        </p:par>
                        <p:par>
                          <p:cTn id="46" fill="hold">
                            <p:stCondLst>
                              <p:cond delay="10199"/>
                            </p:stCondLst>
                            <p:childTnLst>
                              <p:par>
                                <p:cTn id="47" presetID="1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p:tgtEl>
                                          <p:spTgt spid="8"/>
                                        </p:tgtEl>
                                        <p:attrNameLst>
                                          <p:attrName>ppt_x</p:attrName>
                                        </p:attrNameLst>
                                      </p:cBhvr>
                                      <p:tavLst>
                                        <p:tav tm="0">
                                          <p:val>
                                            <p:strVal val="#ppt_x-#ppt_w*1.125000"/>
                                          </p:val>
                                        </p:tav>
                                        <p:tav tm="100000">
                                          <p:val>
                                            <p:strVal val="#ppt_x"/>
                                          </p:val>
                                        </p:tav>
                                      </p:tavLst>
                                    </p:anim>
                                    <p:animEffect transition="in" filter="wipe(right)">
                                      <p:cBhvr>
                                        <p:cTn id="50" dur="250"/>
                                        <p:tgtEl>
                                          <p:spTgt spid="8"/>
                                        </p:tgtEl>
                                      </p:cBhvr>
                                    </p:animEffect>
                                  </p:childTnLst>
                                </p:cTn>
                              </p:par>
                            </p:childTnLst>
                          </p:cTn>
                        </p:par>
                        <p:par>
                          <p:cTn id="51" fill="hold">
                            <p:stCondLst>
                              <p:cond delay="10699"/>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11199"/>
                            </p:stCondLst>
                            <p:childTnLst>
                              <p:par>
                                <p:cTn id="56" presetID="1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250"/>
                                        <p:tgtEl>
                                          <p:spTgt spid="9"/>
                                        </p:tgtEl>
                                        <p:attrNameLst>
                                          <p:attrName>ppt_x</p:attrName>
                                        </p:attrNameLst>
                                      </p:cBhvr>
                                      <p:tavLst>
                                        <p:tav tm="0">
                                          <p:val>
                                            <p:strVal val="#ppt_x-#ppt_w*1.125000"/>
                                          </p:val>
                                        </p:tav>
                                        <p:tav tm="100000">
                                          <p:val>
                                            <p:strVal val="#ppt_x"/>
                                          </p:val>
                                        </p:tav>
                                      </p:tavLst>
                                    </p:anim>
                                    <p:animEffect transition="in" filter="wipe(right)">
                                      <p:cBhvr>
                                        <p:cTn id="59" dur="250"/>
                                        <p:tgtEl>
                                          <p:spTgt spid="9"/>
                                        </p:tgtEl>
                                      </p:cBhvr>
                                    </p:animEffect>
                                  </p:childTnLst>
                                </p:cTn>
                              </p:par>
                            </p:childTnLst>
                          </p:cTn>
                        </p:par>
                        <p:par>
                          <p:cTn id="60" fill="hold">
                            <p:stCondLst>
                              <p:cond delay="11699"/>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250"/>
                                        <p:tgtEl>
                                          <p:spTgt spid="15"/>
                                        </p:tgtEl>
                                      </p:cBhvr>
                                    </p:animEffect>
                                  </p:childTnLst>
                                </p:cTn>
                              </p:par>
                            </p:childTnLst>
                          </p:cTn>
                        </p:par>
                        <p:par>
                          <p:cTn id="64" fill="hold">
                            <p:stCondLst>
                              <p:cond delay="12199"/>
                            </p:stCondLst>
                            <p:childTnLst>
                              <p:par>
                                <p:cTn id="65" presetID="1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250"/>
                                        <p:tgtEl>
                                          <p:spTgt spid="10"/>
                                        </p:tgtEl>
                                        <p:attrNameLst>
                                          <p:attrName>ppt_x</p:attrName>
                                        </p:attrNameLst>
                                      </p:cBhvr>
                                      <p:tavLst>
                                        <p:tav tm="0">
                                          <p:val>
                                            <p:strVal val="#ppt_x-#ppt_w*1.125000"/>
                                          </p:val>
                                        </p:tav>
                                        <p:tav tm="100000">
                                          <p:val>
                                            <p:strVal val="#ppt_x"/>
                                          </p:val>
                                        </p:tav>
                                      </p:tavLst>
                                    </p:anim>
                                    <p:animEffect transition="in" filter="wipe(right)">
                                      <p:cBhvr>
                                        <p:cTn id="6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44" name="文本框 43"/>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panose="03000502000000000000" charset="-122"/>
                <a:ea typeface="小米兰亭_GB外压缩" panose="03000502000000000000" charset="-122"/>
              </a:rPr>
              <a:t>Please insert title </a:t>
            </a:r>
            <a:r>
              <a:rPr lang="en-US" altLang="zh-CN" sz="2000" dirty="0" smtClean="0">
                <a:solidFill>
                  <a:srgbClr val="C00000"/>
                </a:solidFill>
                <a:latin typeface="小米兰亭_GB外压缩" panose="03000502000000000000" charset="-122"/>
                <a:ea typeface="小米兰亭_GB外压缩" panose="03000502000000000000" charset="-122"/>
              </a:rPr>
              <a:t>here</a:t>
            </a:r>
            <a:endParaRPr lang="en-US" altLang="zh-CN" sz="1000" b="1" dirty="0">
              <a:solidFill>
                <a:srgbClr val="C00000"/>
              </a:solidFill>
              <a:latin typeface="小米兰亭_GB外压缩" panose="03000502000000000000" charset="-122"/>
              <a:ea typeface="小米兰亭_GB外压缩" panose="03000502000000000000" charset="-122"/>
            </a:endParaRPr>
          </a:p>
        </p:txBody>
      </p:sp>
      <p:sp>
        <p:nvSpPr>
          <p:cNvPr id="45" name="任意多边形 44"/>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FF000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6" name="文本框 45"/>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7" name="文本框 46"/>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panose="03000502000000000000" charset="-122"/>
                <a:ea typeface="小米兰亭_GB外压缩" panose="03000502000000000000" charset="-122"/>
              </a:rPr>
              <a:t>Please insert title </a:t>
            </a:r>
            <a:r>
              <a:rPr lang="en-US" altLang="zh-CN" sz="2000" dirty="0" smtClean="0">
                <a:solidFill>
                  <a:srgbClr val="C00000"/>
                </a:solidFill>
                <a:latin typeface="小米兰亭_GB外压缩" panose="03000502000000000000" charset="-122"/>
                <a:ea typeface="小米兰亭_GB外压缩" panose="03000502000000000000" charset="-122"/>
              </a:rPr>
              <a:t>here</a:t>
            </a:r>
            <a:endParaRPr lang="en-US" altLang="zh-CN" sz="1000" b="1" dirty="0">
              <a:solidFill>
                <a:srgbClr val="C00000"/>
              </a:solidFill>
              <a:latin typeface="小米兰亭_GB外压缩" panose="03000502000000000000" charset="-122"/>
              <a:ea typeface="小米兰亭_GB外压缩" panose="03000502000000000000" charset="-122"/>
            </a:endParaRPr>
          </a:p>
        </p:txBody>
      </p:sp>
      <p:sp>
        <p:nvSpPr>
          <p:cNvPr id="48" name="文本框 47"/>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9" name="文本框 48"/>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panose="03000502000000000000" charset="-122"/>
                <a:ea typeface="小米兰亭_GB外压缩" panose="03000502000000000000" charset="-122"/>
              </a:rPr>
              <a:t>Please insert title </a:t>
            </a:r>
            <a:r>
              <a:rPr lang="en-US" altLang="zh-CN" sz="2000" dirty="0" smtClean="0">
                <a:solidFill>
                  <a:srgbClr val="C00000"/>
                </a:solidFill>
                <a:latin typeface="小米兰亭_GB外压缩" panose="03000502000000000000" charset="-122"/>
                <a:ea typeface="小米兰亭_GB外压缩" panose="03000502000000000000" charset="-122"/>
              </a:rPr>
              <a:t>here</a:t>
            </a:r>
            <a:endParaRPr lang="en-US" altLang="zh-CN" sz="1000" b="1" dirty="0">
              <a:solidFill>
                <a:srgbClr val="C00000"/>
              </a:solidFill>
              <a:latin typeface="小米兰亭_GB外压缩" panose="03000502000000000000" charset="-122"/>
              <a:ea typeface="小米兰亭_GB外压缩" panose="03000502000000000000" charset="-122"/>
            </a:endParaRPr>
          </a:p>
        </p:txBody>
      </p:sp>
      <p:sp>
        <p:nvSpPr>
          <p:cNvPr id="50" name="文本框 49"/>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1+#ppt_w/2"/>
                                          </p:val>
                                        </p:tav>
                                        <p:tav tm="100000">
                                          <p:val>
                                            <p:strVal val="#ppt_x"/>
                                          </p:val>
                                        </p:tav>
                                      </p:tavLst>
                                    </p:anim>
                                    <p:anim calcmode="lin" valueType="num">
                                      <p:cBhvr additive="base">
                                        <p:cTn id="21" dur="500" fill="hold"/>
                                        <p:tgtEl>
                                          <p:spTgt spid="4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1+#ppt_w/2"/>
                                          </p:val>
                                        </p:tav>
                                        <p:tav tm="100000">
                                          <p:val>
                                            <p:strVal val="#ppt_x"/>
                                          </p:val>
                                        </p:tav>
                                      </p:tavLst>
                                    </p:anim>
                                    <p:anim calcmode="lin" valueType="num">
                                      <p:cBhvr additive="base">
                                        <p:cTn id="41"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01</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a:solidFill>
                  <a:srgbClr val="C00000"/>
                </a:solidFill>
                <a:latin typeface="微软雅黑" panose="020B0503020204020204" pitchFamily="34" charset="-122"/>
                <a:ea typeface="微软雅黑" panose="020B0503020204020204" pitchFamily="34" charset="-122"/>
              </a:rPr>
              <a:t>基本工作概述</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5306309" y="1208167"/>
            <a:ext cx="1725092" cy="1725072"/>
            <a:chOff x="2179420" y="1122184"/>
            <a:chExt cx="1872208" cy="1872189"/>
          </a:xfrm>
        </p:grpSpPr>
        <p:grpSp>
          <p:nvGrpSpPr>
            <p:cNvPr id="73" name="组合 72"/>
            <p:cNvGrpSpPr/>
            <p:nvPr/>
          </p:nvGrpSpPr>
          <p:grpSpPr>
            <a:xfrm>
              <a:off x="2179420" y="1122184"/>
              <a:ext cx="1872208" cy="1872189"/>
              <a:chOff x="1517330" y="1125257"/>
              <a:chExt cx="2204282" cy="2204282"/>
            </a:xfrm>
          </p:grpSpPr>
          <p:sp>
            <p:nvSpPr>
              <p:cNvPr id="75" name="椭圆 7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6" name="椭圆 75"/>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74" name="任意多边形 73"/>
            <p:cNvSpPr/>
            <p:nvPr/>
          </p:nvSpPr>
          <p:spPr>
            <a:xfrm rot="5400000">
              <a:off x="2748517" y="1484401"/>
              <a:ext cx="734014" cy="1147754"/>
            </a:xfrm>
            <a:custGeom>
              <a:avLst/>
              <a:gdLst>
                <a:gd name="connsiteX0" fmla="*/ 1386628 w 2146148"/>
                <a:gd name="connsiteY0" fmla="*/ 839498 h 3355872"/>
                <a:gd name="connsiteX1" fmla="*/ 1386628 w 2146148"/>
                <a:gd name="connsiteY1" fmla="*/ 819900 h 3355872"/>
                <a:gd name="connsiteX2" fmla="*/ 1386628 w 2146148"/>
                <a:gd name="connsiteY2" fmla="*/ 800304 h 3355872"/>
                <a:gd name="connsiteX3" fmla="*/ 1388747 w 2146148"/>
                <a:gd name="connsiteY3" fmla="*/ 781236 h 3355872"/>
                <a:gd name="connsiteX4" fmla="*/ 1391395 w 2146148"/>
                <a:gd name="connsiteY4" fmla="*/ 761640 h 3355872"/>
                <a:gd name="connsiteX5" fmla="*/ 1394573 w 2146148"/>
                <a:gd name="connsiteY5" fmla="*/ 743102 h 3355872"/>
                <a:gd name="connsiteX6" fmla="*/ 1398280 w 2146148"/>
                <a:gd name="connsiteY6" fmla="*/ 725094 h 3355872"/>
                <a:gd name="connsiteX7" fmla="*/ 1404107 w 2146148"/>
                <a:gd name="connsiteY7" fmla="*/ 707086 h 3355872"/>
                <a:gd name="connsiteX8" fmla="*/ 1409933 w 2146148"/>
                <a:gd name="connsiteY8" fmla="*/ 689606 h 3355872"/>
                <a:gd name="connsiteX9" fmla="*/ 1416289 w 2146148"/>
                <a:gd name="connsiteY9" fmla="*/ 672128 h 3355872"/>
                <a:gd name="connsiteX10" fmla="*/ 1424233 w 2146148"/>
                <a:gd name="connsiteY10" fmla="*/ 655180 h 3355872"/>
                <a:gd name="connsiteX11" fmla="*/ 1432178 w 2146148"/>
                <a:gd name="connsiteY11" fmla="*/ 639290 h 3355872"/>
                <a:gd name="connsiteX12" fmla="*/ 1441712 w 2146148"/>
                <a:gd name="connsiteY12" fmla="*/ 622870 h 3355872"/>
                <a:gd name="connsiteX13" fmla="*/ 1451775 w 2146148"/>
                <a:gd name="connsiteY13" fmla="*/ 607510 h 3355872"/>
                <a:gd name="connsiteX14" fmla="*/ 1461839 w 2146148"/>
                <a:gd name="connsiteY14" fmla="*/ 592150 h 3355872"/>
                <a:gd name="connsiteX15" fmla="*/ 1473491 w 2146148"/>
                <a:gd name="connsiteY15" fmla="*/ 578380 h 3355872"/>
                <a:gd name="connsiteX16" fmla="*/ 1485143 w 2146148"/>
                <a:gd name="connsiteY16" fmla="*/ 564610 h 3355872"/>
                <a:gd name="connsiteX17" fmla="*/ 1497855 w 2146148"/>
                <a:gd name="connsiteY17" fmla="*/ 551368 h 3355872"/>
                <a:gd name="connsiteX18" fmla="*/ 1511096 w 2146148"/>
                <a:gd name="connsiteY18" fmla="*/ 538656 h 3355872"/>
                <a:gd name="connsiteX19" fmla="*/ 1524337 w 2146148"/>
                <a:gd name="connsiteY19" fmla="*/ 527004 h 3355872"/>
                <a:gd name="connsiteX20" fmla="*/ 1539168 w 2146148"/>
                <a:gd name="connsiteY20" fmla="*/ 515352 h 3355872"/>
                <a:gd name="connsiteX21" fmla="*/ 1553998 w 2146148"/>
                <a:gd name="connsiteY21" fmla="*/ 505288 h 3355872"/>
                <a:gd name="connsiteX22" fmla="*/ 1569358 w 2146148"/>
                <a:gd name="connsiteY22" fmla="*/ 495224 h 3355872"/>
                <a:gd name="connsiteX23" fmla="*/ 1585247 w 2146148"/>
                <a:gd name="connsiteY23" fmla="*/ 486220 h 3355872"/>
                <a:gd name="connsiteX24" fmla="*/ 1601667 w 2146148"/>
                <a:gd name="connsiteY24" fmla="*/ 477746 h 3355872"/>
                <a:gd name="connsiteX25" fmla="*/ 1618615 w 2146148"/>
                <a:gd name="connsiteY25" fmla="*/ 470332 h 3355872"/>
                <a:gd name="connsiteX26" fmla="*/ 1636094 w 2146148"/>
                <a:gd name="connsiteY26" fmla="*/ 462916 h 3355872"/>
                <a:gd name="connsiteX27" fmla="*/ 1653572 w 2146148"/>
                <a:gd name="connsiteY27" fmla="*/ 457620 h 3355872"/>
                <a:gd name="connsiteX28" fmla="*/ 1671580 w 2146148"/>
                <a:gd name="connsiteY28" fmla="*/ 451794 h 3355872"/>
                <a:gd name="connsiteX29" fmla="*/ 1689589 w 2146148"/>
                <a:gd name="connsiteY29" fmla="*/ 448086 h 3355872"/>
                <a:gd name="connsiteX30" fmla="*/ 1708126 w 2146148"/>
                <a:gd name="connsiteY30" fmla="*/ 444378 h 3355872"/>
                <a:gd name="connsiteX31" fmla="*/ 1727724 w 2146148"/>
                <a:gd name="connsiteY31" fmla="*/ 442260 h 3355872"/>
                <a:gd name="connsiteX32" fmla="*/ 1746791 w 2146148"/>
                <a:gd name="connsiteY32" fmla="*/ 440670 h 3355872"/>
                <a:gd name="connsiteX33" fmla="*/ 1766388 w 2146148"/>
                <a:gd name="connsiteY33" fmla="*/ 440140 h 3355872"/>
                <a:gd name="connsiteX34" fmla="*/ 1785456 w 2146148"/>
                <a:gd name="connsiteY34" fmla="*/ 440670 h 3355872"/>
                <a:gd name="connsiteX35" fmla="*/ 1805053 w 2146148"/>
                <a:gd name="connsiteY35" fmla="*/ 442260 h 3355872"/>
                <a:gd name="connsiteX36" fmla="*/ 1824120 w 2146148"/>
                <a:gd name="connsiteY36" fmla="*/ 444378 h 3355872"/>
                <a:gd name="connsiteX37" fmla="*/ 1842658 w 2146148"/>
                <a:gd name="connsiteY37" fmla="*/ 448086 h 3355872"/>
                <a:gd name="connsiteX38" fmla="*/ 1861196 w 2146148"/>
                <a:gd name="connsiteY38" fmla="*/ 451794 h 3355872"/>
                <a:gd name="connsiteX39" fmla="*/ 1879204 w 2146148"/>
                <a:gd name="connsiteY39" fmla="*/ 457620 h 3355872"/>
                <a:gd name="connsiteX40" fmla="*/ 1897212 w 2146148"/>
                <a:gd name="connsiteY40" fmla="*/ 462916 h 3355872"/>
                <a:gd name="connsiteX41" fmla="*/ 1914161 w 2146148"/>
                <a:gd name="connsiteY41" fmla="*/ 470332 h 3355872"/>
                <a:gd name="connsiteX42" fmla="*/ 1931110 w 2146148"/>
                <a:gd name="connsiteY42" fmla="*/ 477746 h 3355872"/>
                <a:gd name="connsiteX43" fmla="*/ 1947529 w 2146148"/>
                <a:gd name="connsiteY43" fmla="*/ 486220 h 3355872"/>
                <a:gd name="connsiteX44" fmla="*/ 1963418 w 2146148"/>
                <a:gd name="connsiteY44" fmla="*/ 495224 h 3355872"/>
                <a:gd name="connsiteX45" fmla="*/ 1978778 w 2146148"/>
                <a:gd name="connsiteY45" fmla="*/ 505288 h 3355872"/>
                <a:gd name="connsiteX46" fmla="*/ 1993609 w 2146148"/>
                <a:gd name="connsiteY46" fmla="*/ 515352 h 3355872"/>
                <a:gd name="connsiteX47" fmla="*/ 2007909 w 2146148"/>
                <a:gd name="connsiteY47" fmla="*/ 527004 h 3355872"/>
                <a:gd name="connsiteX48" fmla="*/ 2021680 w 2146148"/>
                <a:gd name="connsiteY48" fmla="*/ 538656 h 3355872"/>
                <a:gd name="connsiteX49" fmla="*/ 2034921 w 2146148"/>
                <a:gd name="connsiteY49" fmla="*/ 551368 h 3355872"/>
                <a:gd name="connsiteX50" fmla="*/ 2047633 w 2146148"/>
                <a:gd name="connsiteY50" fmla="*/ 564610 h 3355872"/>
                <a:gd name="connsiteX51" fmla="*/ 2059285 w 2146148"/>
                <a:gd name="connsiteY51" fmla="*/ 578380 h 3355872"/>
                <a:gd name="connsiteX52" fmla="*/ 2070408 w 2146148"/>
                <a:gd name="connsiteY52" fmla="*/ 592150 h 3355872"/>
                <a:gd name="connsiteX53" fmla="*/ 2081531 w 2146148"/>
                <a:gd name="connsiteY53" fmla="*/ 607510 h 3355872"/>
                <a:gd name="connsiteX54" fmla="*/ 2091064 w 2146148"/>
                <a:gd name="connsiteY54" fmla="*/ 622870 h 3355872"/>
                <a:gd name="connsiteX55" fmla="*/ 2100068 w 2146148"/>
                <a:gd name="connsiteY55" fmla="*/ 639290 h 3355872"/>
                <a:gd name="connsiteX56" fmla="*/ 2109073 w 2146148"/>
                <a:gd name="connsiteY56" fmla="*/ 655180 h 3355872"/>
                <a:gd name="connsiteX57" fmla="*/ 2115958 w 2146148"/>
                <a:gd name="connsiteY57" fmla="*/ 672128 h 3355872"/>
                <a:gd name="connsiteX58" fmla="*/ 2122843 w 2146148"/>
                <a:gd name="connsiteY58" fmla="*/ 689606 h 3355872"/>
                <a:gd name="connsiteX59" fmla="*/ 2129199 w 2146148"/>
                <a:gd name="connsiteY59" fmla="*/ 707086 h 3355872"/>
                <a:gd name="connsiteX60" fmla="*/ 2133966 w 2146148"/>
                <a:gd name="connsiteY60" fmla="*/ 725094 h 3355872"/>
                <a:gd name="connsiteX61" fmla="*/ 2138203 w 2146148"/>
                <a:gd name="connsiteY61" fmla="*/ 743102 h 3355872"/>
                <a:gd name="connsiteX62" fmla="*/ 2141911 w 2146148"/>
                <a:gd name="connsiteY62" fmla="*/ 761640 h 3355872"/>
                <a:gd name="connsiteX63" fmla="*/ 2144030 w 2146148"/>
                <a:gd name="connsiteY63" fmla="*/ 781236 h 3355872"/>
                <a:gd name="connsiteX64" fmla="*/ 2145619 w 2146148"/>
                <a:gd name="connsiteY64" fmla="*/ 800304 h 3355872"/>
                <a:gd name="connsiteX65" fmla="*/ 2146148 w 2146148"/>
                <a:gd name="connsiteY65" fmla="*/ 819900 h 3355872"/>
                <a:gd name="connsiteX66" fmla="*/ 2145619 w 2146148"/>
                <a:gd name="connsiteY66" fmla="*/ 839498 h 3355872"/>
                <a:gd name="connsiteX67" fmla="*/ 2144030 w 2146148"/>
                <a:gd name="connsiteY67" fmla="*/ 858566 h 3355872"/>
                <a:gd name="connsiteX68" fmla="*/ 2141911 w 2146148"/>
                <a:gd name="connsiteY68" fmla="*/ 877632 h 3355872"/>
                <a:gd name="connsiteX69" fmla="*/ 2138203 w 2146148"/>
                <a:gd name="connsiteY69" fmla="*/ 896170 h 3355872"/>
                <a:gd name="connsiteX70" fmla="*/ 2133966 w 2146148"/>
                <a:gd name="connsiteY70" fmla="*/ 914708 h 3355872"/>
                <a:gd name="connsiteX71" fmla="*/ 2129199 w 2146148"/>
                <a:gd name="connsiteY71" fmla="*/ 932716 h 3355872"/>
                <a:gd name="connsiteX72" fmla="*/ 2122843 w 2146148"/>
                <a:gd name="connsiteY72" fmla="*/ 950724 h 3355872"/>
                <a:gd name="connsiteX73" fmla="*/ 2115958 w 2146148"/>
                <a:gd name="connsiteY73" fmla="*/ 967674 h 3355872"/>
                <a:gd name="connsiteX74" fmla="*/ 2109073 w 2146148"/>
                <a:gd name="connsiteY74" fmla="*/ 984622 h 3355872"/>
                <a:gd name="connsiteX75" fmla="*/ 2100068 w 2146148"/>
                <a:gd name="connsiteY75" fmla="*/ 1000512 h 3355872"/>
                <a:gd name="connsiteX76" fmla="*/ 2091064 w 2146148"/>
                <a:gd name="connsiteY76" fmla="*/ 1016402 h 3355872"/>
                <a:gd name="connsiteX77" fmla="*/ 2081531 w 2146148"/>
                <a:gd name="connsiteY77" fmla="*/ 1031762 h 3355872"/>
                <a:gd name="connsiteX78" fmla="*/ 2070408 w 2146148"/>
                <a:gd name="connsiteY78" fmla="*/ 1047122 h 3355872"/>
                <a:gd name="connsiteX79" fmla="*/ 2059285 w 2146148"/>
                <a:gd name="connsiteY79" fmla="*/ 1061422 h 3355872"/>
                <a:gd name="connsiteX80" fmla="*/ 2047633 w 2146148"/>
                <a:gd name="connsiteY80" fmla="*/ 1075192 h 3355872"/>
                <a:gd name="connsiteX81" fmla="*/ 2034921 w 2146148"/>
                <a:gd name="connsiteY81" fmla="*/ 1088434 h 3355872"/>
                <a:gd name="connsiteX82" fmla="*/ 2021680 w 2146148"/>
                <a:gd name="connsiteY82" fmla="*/ 1101146 h 3355872"/>
                <a:gd name="connsiteX83" fmla="*/ 2007909 w 2146148"/>
                <a:gd name="connsiteY83" fmla="*/ 1112798 h 3355872"/>
                <a:gd name="connsiteX84" fmla="*/ 1993608 w 2146148"/>
                <a:gd name="connsiteY84" fmla="*/ 1123920 h 3355872"/>
                <a:gd name="connsiteX85" fmla="*/ 1978778 w 2146148"/>
                <a:gd name="connsiteY85" fmla="*/ 1134514 h 3355872"/>
                <a:gd name="connsiteX86" fmla="*/ 1963418 w 2146148"/>
                <a:gd name="connsiteY86" fmla="*/ 1144048 h 3355872"/>
                <a:gd name="connsiteX87" fmla="*/ 1947529 w 2146148"/>
                <a:gd name="connsiteY87" fmla="*/ 1153582 h 3355872"/>
                <a:gd name="connsiteX88" fmla="*/ 1931110 w 2146148"/>
                <a:gd name="connsiteY88" fmla="*/ 1161526 h 3355872"/>
                <a:gd name="connsiteX89" fmla="*/ 1914161 w 2146148"/>
                <a:gd name="connsiteY89" fmla="*/ 1169470 h 3355872"/>
                <a:gd name="connsiteX90" fmla="*/ 1897212 w 2146148"/>
                <a:gd name="connsiteY90" fmla="*/ 1176356 h 3355872"/>
                <a:gd name="connsiteX91" fmla="*/ 1879204 w 2146148"/>
                <a:gd name="connsiteY91" fmla="*/ 1182712 h 3355872"/>
                <a:gd name="connsiteX92" fmla="*/ 1861196 w 2146148"/>
                <a:gd name="connsiteY92" fmla="*/ 1187480 h 3355872"/>
                <a:gd name="connsiteX93" fmla="*/ 1842658 w 2146148"/>
                <a:gd name="connsiteY93" fmla="*/ 1191716 h 3355872"/>
                <a:gd name="connsiteX94" fmla="*/ 1824120 w 2146148"/>
                <a:gd name="connsiteY94" fmla="*/ 1195424 h 3355872"/>
                <a:gd name="connsiteX95" fmla="*/ 1805053 w 2146148"/>
                <a:gd name="connsiteY95" fmla="*/ 1197542 h 3355872"/>
                <a:gd name="connsiteX96" fmla="*/ 1785455 w 2146148"/>
                <a:gd name="connsiteY96" fmla="*/ 1199132 h 3355872"/>
                <a:gd name="connsiteX97" fmla="*/ 1766388 w 2146148"/>
                <a:gd name="connsiteY97" fmla="*/ 1199660 h 3355872"/>
                <a:gd name="connsiteX98" fmla="*/ 1746791 w 2146148"/>
                <a:gd name="connsiteY98" fmla="*/ 1199132 h 3355872"/>
                <a:gd name="connsiteX99" fmla="*/ 1727724 w 2146148"/>
                <a:gd name="connsiteY99" fmla="*/ 1197542 h 3355872"/>
                <a:gd name="connsiteX100" fmla="*/ 1708126 w 2146148"/>
                <a:gd name="connsiteY100" fmla="*/ 1195424 h 3355872"/>
                <a:gd name="connsiteX101" fmla="*/ 1689589 w 2146148"/>
                <a:gd name="connsiteY101" fmla="*/ 1191716 h 3355872"/>
                <a:gd name="connsiteX102" fmla="*/ 1671580 w 2146148"/>
                <a:gd name="connsiteY102" fmla="*/ 1187480 h 3355872"/>
                <a:gd name="connsiteX103" fmla="*/ 1653572 w 2146148"/>
                <a:gd name="connsiteY103" fmla="*/ 1182712 h 3355872"/>
                <a:gd name="connsiteX104" fmla="*/ 1636094 w 2146148"/>
                <a:gd name="connsiteY104" fmla="*/ 1176356 h 3355872"/>
                <a:gd name="connsiteX105" fmla="*/ 1618615 w 2146148"/>
                <a:gd name="connsiteY105" fmla="*/ 1169470 h 3355872"/>
                <a:gd name="connsiteX106" fmla="*/ 1601667 w 2146148"/>
                <a:gd name="connsiteY106" fmla="*/ 1161526 h 3355872"/>
                <a:gd name="connsiteX107" fmla="*/ 1585247 w 2146148"/>
                <a:gd name="connsiteY107" fmla="*/ 1153582 h 3355872"/>
                <a:gd name="connsiteX108" fmla="*/ 1569358 w 2146148"/>
                <a:gd name="connsiteY108" fmla="*/ 1144048 h 3355872"/>
                <a:gd name="connsiteX109" fmla="*/ 1553998 w 2146148"/>
                <a:gd name="connsiteY109" fmla="*/ 1134514 h 3355872"/>
                <a:gd name="connsiteX110" fmla="*/ 1539168 w 2146148"/>
                <a:gd name="connsiteY110" fmla="*/ 1123920 h 3355872"/>
                <a:gd name="connsiteX111" fmla="*/ 1524337 w 2146148"/>
                <a:gd name="connsiteY111" fmla="*/ 1112798 h 3355872"/>
                <a:gd name="connsiteX112" fmla="*/ 1511096 w 2146148"/>
                <a:gd name="connsiteY112" fmla="*/ 1101146 h 3355872"/>
                <a:gd name="connsiteX113" fmla="*/ 1497855 w 2146148"/>
                <a:gd name="connsiteY113" fmla="*/ 1088434 h 3355872"/>
                <a:gd name="connsiteX114" fmla="*/ 1485143 w 2146148"/>
                <a:gd name="connsiteY114" fmla="*/ 1075192 h 3355872"/>
                <a:gd name="connsiteX115" fmla="*/ 1473491 w 2146148"/>
                <a:gd name="connsiteY115" fmla="*/ 1061422 h 3355872"/>
                <a:gd name="connsiteX116" fmla="*/ 1461839 w 2146148"/>
                <a:gd name="connsiteY116" fmla="*/ 1047122 h 3355872"/>
                <a:gd name="connsiteX117" fmla="*/ 1451775 w 2146148"/>
                <a:gd name="connsiteY117" fmla="*/ 1031762 h 3355872"/>
                <a:gd name="connsiteX118" fmla="*/ 1441712 w 2146148"/>
                <a:gd name="connsiteY118" fmla="*/ 1016402 h 3355872"/>
                <a:gd name="connsiteX119" fmla="*/ 1432178 w 2146148"/>
                <a:gd name="connsiteY119" fmla="*/ 1000512 h 3355872"/>
                <a:gd name="connsiteX120" fmla="*/ 1424233 w 2146148"/>
                <a:gd name="connsiteY120" fmla="*/ 984622 h 3355872"/>
                <a:gd name="connsiteX121" fmla="*/ 1416289 w 2146148"/>
                <a:gd name="connsiteY121" fmla="*/ 967674 h 3355872"/>
                <a:gd name="connsiteX122" fmla="*/ 1409933 w 2146148"/>
                <a:gd name="connsiteY122" fmla="*/ 950724 h 3355872"/>
                <a:gd name="connsiteX123" fmla="*/ 1404107 w 2146148"/>
                <a:gd name="connsiteY123" fmla="*/ 932716 h 3355872"/>
                <a:gd name="connsiteX124" fmla="*/ 1398280 w 2146148"/>
                <a:gd name="connsiteY124" fmla="*/ 914708 h 3355872"/>
                <a:gd name="connsiteX125" fmla="*/ 1394573 w 2146148"/>
                <a:gd name="connsiteY125" fmla="*/ 896170 h 3355872"/>
                <a:gd name="connsiteX126" fmla="*/ 1391395 w 2146148"/>
                <a:gd name="connsiteY126" fmla="*/ 877632 h 3355872"/>
                <a:gd name="connsiteX127" fmla="*/ 1388747 w 2146148"/>
                <a:gd name="connsiteY127" fmla="*/ 858566 h 3355872"/>
                <a:gd name="connsiteX128" fmla="*/ 1386628 w 2146148"/>
                <a:gd name="connsiteY128" fmla="*/ 2665206 h 3355872"/>
                <a:gd name="connsiteX129" fmla="*/ 1386628 w 2146148"/>
                <a:gd name="connsiteY129" fmla="*/ 2646140 h 3355872"/>
                <a:gd name="connsiteX130" fmla="*/ 1386628 w 2146148"/>
                <a:gd name="connsiteY130" fmla="*/ 2626542 h 3355872"/>
                <a:gd name="connsiteX131" fmla="*/ 1388747 w 2146148"/>
                <a:gd name="connsiteY131" fmla="*/ 2606944 h 3355872"/>
                <a:gd name="connsiteX132" fmla="*/ 1391395 w 2146148"/>
                <a:gd name="connsiteY132" fmla="*/ 2587878 h 3355872"/>
                <a:gd name="connsiteX133" fmla="*/ 1394573 w 2146148"/>
                <a:gd name="connsiteY133" fmla="*/ 2569340 h 3355872"/>
                <a:gd name="connsiteX134" fmla="*/ 1398280 w 2146148"/>
                <a:gd name="connsiteY134" fmla="*/ 2551332 h 3355872"/>
                <a:gd name="connsiteX135" fmla="*/ 1404107 w 2146148"/>
                <a:gd name="connsiteY135" fmla="*/ 2533324 h 3355872"/>
                <a:gd name="connsiteX136" fmla="*/ 1409933 w 2146148"/>
                <a:gd name="connsiteY136" fmla="*/ 2515316 h 3355872"/>
                <a:gd name="connsiteX137" fmla="*/ 1416289 w 2146148"/>
                <a:gd name="connsiteY137" fmla="*/ 2497836 h 3355872"/>
                <a:gd name="connsiteX138" fmla="*/ 1424233 w 2146148"/>
                <a:gd name="connsiteY138" fmla="*/ 2481418 h 3355872"/>
                <a:gd name="connsiteX139" fmla="*/ 1432178 w 2146148"/>
                <a:gd name="connsiteY139" fmla="*/ 2464998 h 3355872"/>
                <a:gd name="connsiteX140" fmla="*/ 1441712 w 2146148"/>
                <a:gd name="connsiteY140" fmla="*/ 2449108 h 3355872"/>
                <a:gd name="connsiteX141" fmla="*/ 1451775 w 2146148"/>
                <a:gd name="connsiteY141" fmla="*/ 2433748 h 3355872"/>
                <a:gd name="connsiteX142" fmla="*/ 1461839 w 2146148"/>
                <a:gd name="connsiteY142" fmla="*/ 2418918 h 3355872"/>
                <a:gd name="connsiteX143" fmla="*/ 1473491 w 2146148"/>
                <a:gd name="connsiteY143" fmla="*/ 2404618 h 3355872"/>
                <a:gd name="connsiteX144" fmla="*/ 1485143 w 2146148"/>
                <a:gd name="connsiteY144" fmla="*/ 2390318 h 3355872"/>
                <a:gd name="connsiteX145" fmla="*/ 1497855 w 2146148"/>
                <a:gd name="connsiteY145" fmla="*/ 2377076 h 3355872"/>
                <a:gd name="connsiteX146" fmla="*/ 1511096 w 2146148"/>
                <a:gd name="connsiteY146" fmla="*/ 2365424 h 3355872"/>
                <a:gd name="connsiteX147" fmla="*/ 1524337 w 2146148"/>
                <a:gd name="connsiteY147" fmla="*/ 2353242 h 3355872"/>
                <a:gd name="connsiteX148" fmla="*/ 1539168 w 2146148"/>
                <a:gd name="connsiteY148" fmla="*/ 2341590 h 3355872"/>
                <a:gd name="connsiteX149" fmla="*/ 1553998 w 2146148"/>
                <a:gd name="connsiteY149" fmla="*/ 2330996 h 3355872"/>
                <a:gd name="connsiteX150" fmla="*/ 1569358 w 2146148"/>
                <a:gd name="connsiteY150" fmla="*/ 2321462 h 3355872"/>
                <a:gd name="connsiteX151" fmla="*/ 1585247 w 2146148"/>
                <a:gd name="connsiteY151" fmla="*/ 2311928 h 3355872"/>
                <a:gd name="connsiteX152" fmla="*/ 1601667 w 2146148"/>
                <a:gd name="connsiteY152" fmla="*/ 2303984 h 3355872"/>
                <a:gd name="connsiteX153" fmla="*/ 1618615 w 2146148"/>
                <a:gd name="connsiteY153" fmla="*/ 2296040 h 3355872"/>
                <a:gd name="connsiteX154" fmla="*/ 1636094 w 2146148"/>
                <a:gd name="connsiteY154" fmla="*/ 2289684 h 3355872"/>
                <a:gd name="connsiteX155" fmla="*/ 1653572 w 2146148"/>
                <a:gd name="connsiteY155" fmla="*/ 2283328 h 3355872"/>
                <a:gd name="connsiteX156" fmla="*/ 1671580 w 2146148"/>
                <a:gd name="connsiteY156" fmla="*/ 2278560 h 3355872"/>
                <a:gd name="connsiteX157" fmla="*/ 1689589 w 2146148"/>
                <a:gd name="connsiteY157" fmla="*/ 2274324 h 3355872"/>
                <a:gd name="connsiteX158" fmla="*/ 1708126 w 2146148"/>
                <a:gd name="connsiteY158" fmla="*/ 2271146 h 3355872"/>
                <a:gd name="connsiteX159" fmla="*/ 1727724 w 2146148"/>
                <a:gd name="connsiteY159" fmla="*/ 2267968 h 3355872"/>
                <a:gd name="connsiteX160" fmla="*/ 1746791 w 2146148"/>
                <a:gd name="connsiteY160" fmla="*/ 2266908 h 3355872"/>
                <a:gd name="connsiteX161" fmla="*/ 1766388 w 2146148"/>
                <a:gd name="connsiteY161" fmla="*/ 2266380 h 3355872"/>
                <a:gd name="connsiteX162" fmla="*/ 1785455 w 2146148"/>
                <a:gd name="connsiteY162" fmla="*/ 2266908 h 3355872"/>
                <a:gd name="connsiteX163" fmla="*/ 1805053 w 2146148"/>
                <a:gd name="connsiteY163" fmla="*/ 2267968 h 3355872"/>
                <a:gd name="connsiteX164" fmla="*/ 1824120 w 2146148"/>
                <a:gd name="connsiteY164" fmla="*/ 2271146 h 3355872"/>
                <a:gd name="connsiteX165" fmla="*/ 1842658 w 2146148"/>
                <a:gd name="connsiteY165" fmla="*/ 2274324 h 3355872"/>
                <a:gd name="connsiteX166" fmla="*/ 1861196 w 2146148"/>
                <a:gd name="connsiteY166" fmla="*/ 2278560 h 3355872"/>
                <a:gd name="connsiteX167" fmla="*/ 1879204 w 2146148"/>
                <a:gd name="connsiteY167" fmla="*/ 2283328 h 3355872"/>
                <a:gd name="connsiteX168" fmla="*/ 1897212 w 2146148"/>
                <a:gd name="connsiteY168" fmla="*/ 2289684 h 3355872"/>
                <a:gd name="connsiteX169" fmla="*/ 1914161 w 2146148"/>
                <a:gd name="connsiteY169" fmla="*/ 2296040 h 3355872"/>
                <a:gd name="connsiteX170" fmla="*/ 1931110 w 2146148"/>
                <a:gd name="connsiteY170" fmla="*/ 2303984 h 3355872"/>
                <a:gd name="connsiteX171" fmla="*/ 1947529 w 2146148"/>
                <a:gd name="connsiteY171" fmla="*/ 2311928 h 3355872"/>
                <a:gd name="connsiteX172" fmla="*/ 1963418 w 2146148"/>
                <a:gd name="connsiteY172" fmla="*/ 2321462 h 3355872"/>
                <a:gd name="connsiteX173" fmla="*/ 1978778 w 2146148"/>
                <a:gd name="connsiteY173" fmla="*/ 2330996 h 3355872"/>
                <a:gd name="connsiteX174" fmla="*/ 1993608 w 2146148"/>
                <a:gd name="connsiteY174" fmla="*/ 2341590 h 3355872"/>
                <a:gd name="connsiteX175" fmla="*/ 2007909 w 2146148"/>
                <a:gd name="connsiteY175" fmla="*/ 2353242 h 3355872"/>
                <a:gd name="connsiteX176" fmla="*/ 2021680 w 2146148"/>
                <a:gd name="connsiteY176" fmla="*/ 2365424 h 3355872"/>
                <a:gd name="connsiteX177" fmla="*/ 2034921 w 2146148"/>
                <a:gd name="connsiteY177" fmla="*/ 2377076 h 3355872"/>
                <a:gd name="connsiteX178" fmla="*/ 2047633 w 2146148"/>
                <a:gd name="connsiteY178" fmla="*/ 2390318 h 3355872"/>
                <a:gd name="connsiteX179" fmla="*/ 2059285 w 2146148"/>
                <a:gd name="connsiteY179" fmla="*/ 2404618 h 3355872"/>
                <a:gd name="connsiteX180" fmla="*/ 2070408 w 2146148"/>
                <a:gd name="connsiteY180" fmla="*/ 2418918 h 3355872"/>
                <a:gd name="connsiteX181" fmla="*/ 2081531 w 2146148"/>
                <a:gd name="connsiteY181" fmla="*/ 2433748 h 3355872"/>
                <a:gd name="connsiteX182" fmla="*/ 2091064 w 2146148"/>
                <a:gd name="connsiteY182" fmla="*/ 2449108 h 3355872"/>
                <a:gd name="connsiteX183" fmla="*/ 2100068 w 2146148"/>
                <a:gd name="connsiteY183" fmla="*/ 2464998 h 3355872"/>
                <a:gd name="connsiteX184" fmla="*/ 2109073 w 2146148"/>
                <a:gd name="connsiteY184" fmla="*/ 2481418 h 3355872"/>
                <a:gd name="connsiteX185" fmla="*/ 2115958 w 2146148"/>
                <a:gd name="connsiteY185" fmla="*/ 2497836 h 3355872"/>
                <a:gd name="connsiteX186" fmla="*/ 2122843 w 2146148"/>
                <a:gd name="connsiteY186" fmla="*/ 2515316 h 3355872"/>
                <a:gd name="connsiteX187" fmla="*/ 2129199 w 2146148"/>
                <a:gd name="connsiteY187" fmla="*/ 2533324 h 3355872"/>
                <a:gd name="connsiteX188" fmla="*/ 2133966 w 2146148"/>
                <a:gd name="connsiteY188" fmla="*/ 2551332 h 3355872"/>
                <a:gd name="connsiteX189" fmla="*/ 2138203 w 2146148"/>
                <a:gd name="connsiteY189" fmla="*/ 2569340 h 3355872"/>
                <a:gd name="connsiteX190" fmla="*/ 2141911 w 2146148"/>
                <a:gd name="connsiteY190" fmla="*/ 2587878 h 3355872"/>
                <a:gd name="connsiteX191" fmla="*/ 2144030 w 2146148"/>
                <a:gd name="connsiteY191" fmla="*/ 2606944 h 3355872"/>
                <a:gd name="connsiteX192" fmla="*/ 2145619 w 2146148"/>
                <a:gd name="connsiteY192" fmla="*/ 2626542 h 3355872"/>
                <a:gd name="connsiteX193" fmla="*/ 2146148 w 2146148"/>
                <a:gd name="connsiteY193" fmla="*/ 2646140 h 3355872"/>
                <a:gd name="connsiteX194" fmla="*/ 2145619 w 2146148"/>
                <a:gd name="connsiteY194" fmla="*/ 2665206 h 3355872"/>
                <a:gd name="connsiteX195" fmla="*/ 2144030 w 2146148"/>
                <a:gd name="connsiteY195" fmla="*/ 2684804 h 3355872"/>
                <a:gd name="connsiteX196" fmla="*/ 2141911 w 2146148"/>
                <a:gd name="connsiteY196" fmla="*/ 2703872 h 3355872"/>
                <a:gd name="connsiteX197" fmla="*/ 2138203 w 2146148"/>
                <a:gd name="connsiteY197" fmla="*/ 2722408 h 3355872"/>
                <a:gd name="connsiteX198" fmla="*/ 2133966 w 2146148"/>
                <a:gd name="connsiteY198" fmla="*/ 2740946 h 3355872"/>
                <a:gd name="connsiteX199" fmla="*/ 2129199 w 2146148"/>
                <a:gd name="connsiteY199" fmla="*/ 2758954 h 3355872"/>
                <a:gd name="connsiteX200" fmla="*/ 2122843 w 2146148"/>
                <a:gd name="connsiteY200" fmla="*/ 2776434 h 3355872"/>
                <a:gd name="connsiteX201" fmla="*/ 2115958 w 2146148"/>
                <a:gd name="connsiteY201" fmla="*/ 2793382 h 3355872"/>
                <a:gd name="connsiteX202" fmla="*/ 2109073 w 2146148"/>
                <a:gd name="connsiteY202" fmla="*/ 2810860 h 3355872"/>
                <a:gd name="connsiteX203" fmla="*/ 2100068 w 2146148"/>
                <a:gd name="connsiteY203" fmla="*/ 2827280 h 3355872"/>
                <a:gd name="connsiteX204" fmla="*/ 2091064 w 2146148"/>
                <a:gd name="connsiteY204" fmla="*/ 2843170 h 3355872"/>
                <a:gd name="connsiteX205" fmla="*/ 2081531 w 2146148"/>
                <a:gd name="connsiteY205" fmla="*/ 2858530 h 3355872"/>
                <a:gd name="connsiteX206" fmla="*/ 2070408 w 2146148"/>
                <a:gd name="connsiteY206" fmla="*/ 2873360 h 3355872"/>
                <a:gd name="connsiteX207" fmla="*/ 2059285 w 2146148"/>
                <a:gd name="connsiteY207" fmla="*/ 2887660 h 3355872"/>
                <a:gd name="connsiteX208" fmla="*/ 2047633 w 2146148"/>
                <a:gd name="connsiteY208" fmla="*/ 2900902 h 3355872"/>
                <a:gd name="connsiteX209" fmla="*/ 2034921 w 2146148"/>
                <a:gd name="connsiteY209" fmla="*/ 2914142 h 3355872"/>
                <a:gd name="connsiteX210" fmla="*/ 2021680 w 2146148"/>
                <a:gd name="connsiteY210" fmla="*/ 2926854 h 3355872"/>
                <a:gd name="connsiteX211" fmla="*/ 2007909 w 2146148"/>
                <a:gd name="connsiteY211" fmla="*/ 2939036 h 3355872"/>
                <a:gd name="connsiteX212" fmla="*/ 1993608 w 2146148"/>
                <a:gd name="connsiteY212" fmla="*/ 2950158 h 3355872"/>
                <a:gd name="connsiteX213" fmla="*/ 1978778 w 2146148"/>
                <a:gd name="connsiteY213" fmla="*/ 2960752 h 3355872"/>
                <a:gd name="connsiteX214" fmla="*/ 1963418 w 2146148"/>
                <a:gd name="connsiteY214" fmla="*/ 2970816 h 3355872"/>
                <a:gd name="connsiteX215" fmla="*/ 1947529 w 2146148"/>
                <a:gd name="connsiteY215" fmla="*/ 2979820 h 3355872"/>
                <a:gd name="connsiteX216" fmla="*/ 1931110 w 2146148"/>
                <a:gd name="connsiteY216" fmla="*/ 2988294 h 3355872"/>
                <a:gd name="connsiteX217" fmla="*/ 1914161 w 2146148"/>
                <a:gd name="connsiteY217" fmla="*/ 2995708 h 3355872"/>
                <a:gd name="connsiteX218" fmla="*/ 1897212 w 2146148"/>
                <a:gd name="connsiteY218" fmla="*/ 3002594 h 3355872"/>
                <a:gd name="connsiteX219" fmla="*/ 1879204 w 2146148"/>
                <a:gd name="connsiteY219" fmla="*/ 3008420 h 3355872"/>
                <a:gd name="connsiteX220" fmla="*/ 1861196 w 2146148"/>
                <a:gd name="connsiteY220" fmla="*/ 3013718 h 3355872"/>
                <a:gd name="connsiteX221" fmla="*/ 1842658 w 2146148"/>
                <a:gd name="connsiteY221" fmla="*/ 3017954 h 3355872"/>
                <a:gd name="connsiteX222" fmla="*/ 1824120 w 2146148"/>
                <a:gd name="connsiteY222" fmla="*/ 3021132 h 3355872"/>
                <a:gd name="connsiteX223" fmla="*/ 1805053 w 2146148"/>
                <a:gd name="connsiteY223" fmla="*/ 3023250 h 3355872"/>
                <a:gd name="connsiteX224" fmla="*/ 1785455 w 2146148"/>
                <a:gd name="connsiteY224" fmla="*/ 3025370 h 3355872"/>
                <a:gd name="connsiteX225" fmla="*/ 1766388 w 2146148"/>
                <a:gd name="connsiteY225" fmla="*/ 3025900 h 3355872"/>
                <a:gd name="connsiteX226" fmla="*/ 1746791 w 2146148"/>
                <a:gd name="connsiteY226" fmla="*/ 3025370 h 3355872"/>
                <a:gd name="connsiteX227" fmla="*/ 1727724 w 2146148"/>
                <a:gd name="connsiteY227" fmla="*/ 3023250 h 3355872"/>
                <a:gd name="connsiteX228" fmla="*/ 1708126 w 2146148"/>
                <a:gd name="connsiteY228" fmla="*/ 3021132 h 3355872"/>
                <a:gd name="connsiteX229" fmla="*/ 1689589 w 2146148"/>
                <a:gd name="connsiteY229" fmla="*/ 3017954 h 3355872"/>
                <a:gd name="connsiteX230" fmla="*/ 1671580 w 2146148"/>
                <a:gd name="connsiteY230" fmla="*/ 3013718 h 3355872"/>
                <a:gd name="connsiteX231" fmla="*/ 1653572 w 2146148"/>
                <a:gd name="connsiteY231" fmla="*/ 3008420 h 3355872"/>
                <a:gd name="connsiteX232" fmla="*/ 1636094 w 2146148"/>
                <a:gd name="connsiteY232" fmla="*/ 3002594 h 3355872"/>
                <a:gd name="connsiteX233" fmla="*/ 1618615 w 2146148"/>
                <a:gd name="connsiteY233" fmla="*/ 2995708 h 3355872"/>
                <a:gd name="connsiteX234" fmla="*/ 1601667 w 2146148"/>
                <a:gd name="connsiteY234" fmla="*/ 2988294 h 3355872"/>
                <a:gd name="connsiteX235" fmla="*/ 1585247 w 2146148"/>
                <a:gd name="connsiteY235" fmla="*/ 2979820 h 3355872"/>
                <a:gd name="connsiteX236" fmla="*/ 1569358 w 2146148"/>
                <a:gd name="connsiteY236" fmla="*/ 2970816 h 3355872"/>
                <a:gd name="connsiteX237" fmla="*/ 1553998 w 2146148"/>
                <a:gd name="connsiteY237" fmla="*/ 2960752 h 3355872"/>
                <a:gd name="connsiteX238" fmla="*/ 1539168 w 2146148"/>
                <a:gd name="connsiteY238" fmla="*/ 2950158 h 3355872"/>
                <a:gd name="connsiteX239" fmla="*/ 1524337 w 2146148"/>
                <a:gd name="connsiteY239" fmla="*/ 2939036 h 3355872"/>
                <a:gd name="connsiteX240" fmla="*/ 1511096 w 2146148"/>
                <a:gd name="connsiteY240" fmla="*/ 2926854 h 3355872"/>
                <a:gd name="connsiteX241" fmla="*/ 1497855 w 2146148"/>
                <a:gd name="connsiteY241" fmla="*/ 2914142 h 3355872"/>
                <a:gd name="connsiteX242" fmla="*/ 1485143 w 2146148"/>
                <a:gd name="connsiteY242" fmla="*/ 2900902 h 3355872"/>
                <a:gd name="connsiteX243" fmla="*/ 1473491 w 2146148"/>
                <a:gd name="connsiteY243" fmla="*/ 2887660 h 3355872"/>
                <a:gd name="connsiteX244" fmla="*/ 1461839 w 2146148"/>
                <a:gd name="connsiteY244" fmla="*/ 2873360 h 3355872"/>
                <a:gd name="connsiteX245" fmla="*/ 1451775 w 2146148"/>
                <a:gd name="connsiteY245" fmla="*/ 2858530 h 3355872"/>
                <a:gd name="connsiteX246" fmla="*/ 1441712 w 2146148"/>
                <a:gd name="connsiteY246" fmla="*/ 2843170 h 3355872"/>
                <a:gd name="connsiteX247" fmla="*/ 1432178 w 2146148"/>
                <a:gd name="connsiteY247" fmla="*/ 2827280 h 3355872"/>
                <a:gd name="connsiteX248" fmla="*/ 1424233 w 2146148"/>
                <a:gd name="connsiteY248" fmla="*/ 2810860 h 3355872"/>
                <a:gd name="connsiteX249" fmla="*/ 1416289 w 2146148"/>
                <a:gd name="connsiteY249" fmla="*/ 2793382 h 3355872"/>
                <a:gd name="connsiteX250" fmla="*/ 1409933 w 2146148"/>
                <a:gd name="connsiteY250" fmla="*/ 2776434 h 3355872"/>
                <a:gd name="connsiteX251" fmla="*/ 1404107 w 2146148"/>
                <a:gd name="connsiteY251" fmla="*/ 2758954 h 3355872"/>
                <a:gd name="connsiteX252" fmla="*/ 1398280 w 2146148"/>
                <a:gd name="connsiteY252" fmla="*/ 2740946 h 3355872"/>
                <a:gd name="connsiteX253" fmla="*/ 1394573 w 2146148"/>
                <a:gd name="connsiteY253" fmla="*/ 2722408 h 3355872"/>
                <a:gd name="connsiteX254" fmla="*/ 1391395 w 2146148"/>
                <a:gd name="connsiteY254" fmla="*/ 2703872 h 3355872"/>
                <a:gd name="connsiteX255" fmla="*/ 1388747 w 2146148"/>
                <a:gd name="connsiteY255" fmla="*/ 2684804 h 3355872"/>
                <a:gd name="connsiteX256" fmla="*/ 535941 w 2146148"/>
                <a:gd name="connsiteY256" fmla="*/ 1900514 h 3355872"/>
                <a:gd name="connsiteX257" fmla="*/ 780620 w 2146148"/>
                <a:gd name="connsiteY257" fmla="*/ 1900514 h 3355872"/>
                <a:gd name="connsiteX258" fmla="*/ 780620 w 2146148"/>
                <a:gd name="connsiteY258" fmla="*/ 2145194 h 3355872"/>
                <a:gd name="connsiteX259" fmla="*/ 1140620 w 2146148"/>
                <a:gd name="connsiteY259" fmla="*/ 2145194 h 3355872"/>
                <a:gd name="connsiteX260" fmla="*/ 1140620 w 2146148"/>
                <a:gd name="connsiteY260" fmla="*/ 1900514 h 3355872"/>
                <a:gd name="connsiteX261" fmla="*/ 1385299 w 2146148"/>
                <a:gd name="connsiteY261" fmla="*/ 1900514 h 3355872"/>
                <a:gd name="connsiteX262" fmla="*/ 1385299 w 2146148"/>
                <a:gd name="connsiteY262" fmla="*/ 1540514 h 3355872"/>
                <a:gd name="connsiteX263" fmla="*/ 1140620 w 2146148"/>
                <a:gd name="connsiteY263" fmla="*/ 1540514 h 3355872"/>
                <a:gd name="connsiteX264" fmla="*/ 1140620 w 2146148"/>
                <a:gd name="connsiteY264" fmla="*/ 1295834 h 3355872"/>
                <a:gd name="connsiteX265" fmla="*/ 780620 w 2146148"/>
                <a:gd name="connsiteY265" fmla="*/ 1295834 h 3355872"/>
                <a:gd name="connsiteX266" fmla="*/ 780620 w 2146148"/>
                <a:gd name="connsiteY266" fmla="*/ 1540514 h 3355872"/>
                <a:gd name="connsiteX267" fmla="*/ 535941 w 2146148"/>
                <a:gd name="connsiteY267" fmla="*/ 1540514 h 3355872"/>
                <a:gd name="connsiteX268" fmla="*/ 0 w 2146148"/>
                <a:gd name="connsiteY268" fmla="*/ 1765858 h 3355872"/>
                <a:gd name="connsiteX269" fmla="*/ 530 w 2146148"/>
                <a:gd name="connsiteY269" fmla="*/ 1755266 h 3355872"/>
                <a:gd name="connsiteX270" fmla="*/ 1059 w 2146148"/>
                <a:gd name="connsiteY270" fmla="*/ 1744672 h 3355872"/>
                <a:gd name="connsiteX271" fmla="*/ 2648 w 2146148"/>
                <a:gd name="connsiteY271" fmla="*/ 1734608 h 3355872"/>
                <a:gd name="connsiteX272" fmla="*/ 4237 w 2146148"/>
                <a:gd name="connsiteY272" fmla="*/ 1724546 h 3355872"/>
                <a:gd name="connsiteX273" fmla="*/ 6356 w 2146148"/>
                <a:gd name="connsiteY273" fmla="*/ 1714482 h 3355872"/>
                <a:gd name="connsiteX274" fmla="*/ 9534 w 2146148"/>
                <a:gd name="connsiteY274" fmla="*/ 1704948 h 3355872"/>
                <a:gd name="connsiteX275" fmla="*/ 12712 w 2146148"/>
                <a:gd name="connsiteY275" fmla="*/ 1695414 h 3355872"/>
                <a:gd name="connsiteX276" fmla="*/ 16419 w 2146148"/>
                <a:gd name="connsiteY276" fmla="*/ 1686410 h 3355872"/>
                <a:gd name="connsiteX277" fmla="*/ 20127 w 2146148"/>
                <a:gd name="connsiteY277" fmla="*/ 1677406 h 3355872"/>
                <a:gd name="connsiteX278" fmla="*/ 24893 w 2146148"/>
                <a:gd name="connsiteY278" fmla="*/ 1667872 h 3355872"/>
                <a:gd name="connsiteX279" fmla="*/ 29660 w 2146148"/>
                <a:gd name="connsiteY279" fmla="*/ 1659928 h 3355872"/>
                <a:gd name="connsiteX280" fmla="*/ 34957 w 2146148"/>
                <a:gd name="connsiteY280" fmla="*/ 1651454 h 3355872"/>
                <a:gd name="connsiteX281" fmla="*/ 40783 w 2146148"/>
                <a:gd name="connsiteY281" fmla="*/ 1643508 h 3355872"/>
                <a:gd name="connsiteX282" fmla="*/ 46609 w 2146148"/>
                <a:gd name="connsiteY282" fmla="*/ 1635564 h 3355872"/>
                <a:gd name="connsiteX283" fmla="*/ 52965 w 2146148"/>
                <a:gd name="connsiteY283" fmla="*/ 1628678 h 3355872"/>
                <a:gd name="connsiteX284" fmla="*/ 59851 w 2146148"/>
                <a:gd name="connsiteY284" fmla="*/ 1621264 h 3355872"/>
                <a:gd name="connsiteX285" fmla="*/ 66736 w 2146148"/>
                <a:gd name="connsiteY285" fmla="*/ 1614378 h 3355872"/>
                <a:gd name="connsiteX286" fmla="*/ 74681 w 2146148"/>
                <a:gd name="connsiteY286" fmla="*/ 1608022 h 3355872"/>
                <a:gd name="connsiteX287" fmla="*/ 82096 w 2146148"/>
                <a:gd name="connsiteY287" fmla="*/ 1601666 h 3355872"/>
                <a:gd name="connsiteX288" fmla="*/ 90570 w 2146148"/>
                <a:gd name="connsiteY288" fmla="*/ 1596370 h 3355872"/>
                <a:gd name="connsiteX289" fmla="*/ 98515 w 2146148"/>
                <a:gd name="connsiteY289" fmla="*/ 1590544 h 3355872"/>
                <a:gd name="connsiteX290" fmla="*/ 106989 w 2146148"/>
                <a:gd name="connsiteY290" fmla="*/ 1585776 h 3355872"/>
                <a:gd name="connsiteX291" fmla="*/ 115994 w 2146148"/>
                <a:gd name="connsiteY291" fmla="*/ 1581540 h 3355872"/>
                <a:gd name="connsiteX292" fmla="*/ 124998 w 2146148"/>
                <a:gd name="connsiteY292" fmla="*/ 1577302 h 3355872"/>
                <a:gd name="connsiteX293" fmla="*/ 134531 w 2146148"/>
                <a:gd name="connsiteY293" fmla="*/ 1573594 h 3355872"/>
                <a:gd name="connsiteX294" fmla="*/ 143535 w 2146148"/>
                <a:gd name="connsiteY294" fmla="*/ 1570416 h 3355872"/>
                <a:gd name="connsiteX295" fmla="*/ 153599 w 2146148"/>
                <a:gd name="connsiteY295" fmla="*/ 1567768 h 3355872"/>
                <a:gd name="connsiteX296" fmla="*/ 163662 w 2146148"/>
                <a:gd name="connsiteY296" fmla="*/ 1565650 h 3355872"/>
                <a:gd name="connsiteX297" fmla="*/ 173196 w 2146148"/>
                <a:gd name="connsiteY297" fmla="*/ 1564060 h 3355872"/>
                <a:gd name="connsiteX298" fmla="*/ 183789 w 2146148"/>
                <a:gd name="connsiteY298" fmla="*/ 1561942 h 3355872"/>
                <a:gd name="connsiteX299" fmla="*/ 194382 w 2146148"/>
                <a:gd name="connsiteY299" fmla="*/ 1561412 h 3355872"/>
                <a:gd name="connsiteX300" fmla="*/ 204445 w 2146148"/>
                <a:gd name="connsiteY300" fmla="*/ 1560884 h 3355872"/>
                <a:gd name="connsiteX301" fmla="*/ 208683 w 2146148"/>
                <a:gd name="connsiteY301" fmla="*/ 1561412 h 3355872"/>
                <a:gd name="connsiteX302" fmla="*/ 208683 w 2146148"/>
                <a:gd name="connsiteY302" fmla="*/ 1136632 h 3355872"/>
                <a:gd name="connsiteX303" fmla="*/ 209212 w 2146148"/>
                <a:gd name="connsiteY303" fmla="*/ 1112268 h 3355872"/>
                <a:gd name="connsiteX304" fmla="*/ 211331 w 2146148"/>
                <a:gd name="connsiteY304" fmla="*/ 1088964 h 3355872"/>
                <a:gd name="connsiteX305" fmla="*/ 213979 w 2146148"/>
                <a:gd name="connsiteY305" fmla="*/ 1065130 h 3355872"/>
                <a:gd name="connsiteX306" fmla="*/ 217687 w 2146148"/>
                <a:gd name="connsiteY306" fmla="*/ 1041824 h 3355872"/>
                <a:gd name="connsiteX307" fmla="*/ 223513 w 2146148"/>
                <a:gd name="connsiteY307" fmla="*/ 1018520 h 3355872"/>
                <a:gd name="connsiteX308" fmla="*/ 229869 w 2146148"/>
                <a:gd name="connsiteY308" fmla="*/ 995744 h 3355872"/>
                <a:gd name="connsiteX309" fmla="*/ 236754 w 2146148"/>
                <a:gd name="connsiteY309" fmla="*/ 972970 h 3355872"/>
                <a:gd name="connsiteX310" fmla="*/ 245758 w 2146148"/>
                <a:gd name="connsiteY310" fmla="*/ 951254 h 3355872"/>
                <a:gd name="connsiteX311" fmla="*/ 255292 w 2146148"/>
                <a:gd name="connsiteY311" fmla="*/ 929538 h 3355872"/>
                <a:gd name="connsiteX312" fmla="*/ 265355 w 2146148"/>
                <a:gd name="connsiteY312" fmla="*/ 908352 h 3355872"/>
                <a:gd name="connsiteX313" fmla="*/ 277537 w 2146148"/>
                <a:gd name="connsiteY313" fmla="*/ 888226 h 3355872"/>
                <a:gd name="connsiteX314" fmla="*/ 290249 w 2146148"/>
                <a:gd name="connsiteY314" fmla="*/ 867570 h 3355872"/>
                <a:gd name="connsiteX315" fmla="*/ 304020 w 2146148"/>
                <a:gd name="connsiteY315" fmla="*/ 848502 h 3355872"/>
                <a:gd name="connsiteX316" fmla="*/ 318320 w 2146148"/>
                <a:gd name="connsiteY316" fmla="*/ 829434 h 3355872"/>
                <a:gd name="connsiteX317" fmla="*/ 334210 w 2146148"/>
                <a:gd name="connsiteY317" fmla="*/ 811426 h 3355872"/>
                <a:gd name="connsiteX318" fmla="*/ 350629 w 2146148"/>
                <a:gd name="connsiteY318" fmla="*/ 793948 h 3355872"/>
                <a:gd name="connsiteX319" fmla="*/ 1084726 w 2146148"/>
                <a:gd name="connsiteY319" fmla="*/ 60380 h 3355872"/>
                <a:gd name="connsiteX320" fmla="*/ 1091612 w 2146148"/>
                <a:gd name="connsiteY320" fmla="*/ 52966 h 3355872"/>
                <a:gd name="connsiteX321" fmla="*/ 1099557 w 2146148"/>
                <a:gd name="connsiteY321" fmla="*/ 46610 h 3355872"/>
                <a:gd name="connsiteX322" fmla="*/ 1107502 w 2146148"/>
                <a:gd name="connsiteY322" fmla="*/ 40254 h 3355872"/>
                <a:gd name="connsiteX323" fmla="*/ 1115976 w 2146148"/>
                <a:gd name="connsiteY323" fmla="*/ 34428 h 3355872"/>
                <a:gd name="connsiteX324" fmla="*/ 1124450 w 2146148"/>
                <a:gd name="connsiteY324" fmla="*/ 29130 h 3355872"/>
                <a:gd name="connsiteX325" fmla="*/ 1133454 w 2146148"/>
                <a:gd name="connsiteY325" fmla="*/ 24364 h 3355872"/>
                <a:gd name="connsiteX326" fmla="*/ 1142459 w 2146148"/>
                <a:gd name="connsiteY326" fmla="*/ 19596 h 3355872"/>
                <a:gd name="connsiteX327" fmla="*/ 1151463 w 2146148"/>
                <a:gd name="connsiteY327" fmla="*/ 15360 h 3355872"/>
                <a:gd name="connsiteX328" fmla="*/ 1160996 w 2146148"/>
                <a:gd name="connsiteY328" fmla="*/ 12182 h 3355872"/>
                <a:gd name="connsiteX329" fmla="*/ 1170000 w 2146148"/>
                <a:gd name="connsiteY329" fmla="*/ 9004 h 3355872"/>
                <a:gd name="connsiteX330" fmla="*/ 1180064 w 2146148"/>
                <a:gd name="connsiteY330" fmla="*/ 5826 h 3355872"/>
                <a:gd name="connsiteX331" fmla="*/ 1190127 w 2146148"/>
                <a:gd name="connsiteY331" fmla="*/ 3708 h 3355872"/>
                <a:gd name="connsiteX332" fmla="*/ 1199661 w 2146148"/>
                <a:gd name="connsiteY332" fmla="*/ 2118 h 3355872"/>
                <a:gd name="connsiteX333" fmla="*/ 1210254 w 2146148"/>
                <a:gd name="connsiteY333" fmla="*/ 530 h 3355872"/>
                <a:gd name="connsiteX334" fmla="*/ 1220317 w 2146148"/>
                <a:gd name="connsiteY334" fmla="*/ 0 h 3355872"/>
                <a:gd name="connsiteX335" fmla="*/ 1230381 w 2146148"/>
                <a:gd name="connsiteY335" fmla="*/ 0 h 3355872"/>
                <a:gd name="connsiteX336" fmla="*/ 1559824 w 2146148"/>
                <a:gd name="connsiteY336" fmla="*/ 0 h 3355872"/>
                <a:gd name="connsiteX337" fmla="*/ 1570417 w 2146148"/>
                <a:gd name="connsiteY337" fmla="*/ 0 h 3355872"/>
                <a:gd name="connsiteX338" fmla="*/ 1581010 w 2146148"/>
                <a:gd name="connsiteY338" fmla="*/ 1060 h 3355872"/>
                <a:gd name="connsiteX339" fmla="*/ 1591603 w 2146148"/>
                <a:gd name="connsiteY339" fmla="*/ 2118 h 3355872"/>
                <a:gd name="connsiteX340" fmla="*/ 1601137 w 2146148"/>
                <a:gd name="connsiteY340" fmla="*/ 3708 h 3355872"/>
                <a:gd name="connsiteX341" fmla="*/ 1611200 w 2146148"/>
                <a:gd name="connsiteY341" fmla="*/ 5826 h 3355872"/>
                <a:gd name="connsiteX342" fmla="*/ 1621264 w 2146148"/>
                <a:gd name="connsiteY342" fmla="*/ 9534 h 3355872"/>
                <a:gd name="connsiteX343" fmla="*/ 1630797 w 2146148"/>
                <a:gd name="connsiteY343" fmla="*/ 12182 h 3355872"/>
                <a:gd name="connsiteX344" fmla="*/ 1640331 w 2146148"/>
                <a:gd name="connsiteY344" fmla="*/ 15890 h 3355872"/>
                <a:gd name="connsiteX345" fmla="*/ 1649335 w 2146148"/>
                <a:gd name="connsiteY345" fmla="*/ 20126 h 3355872"/>
                <a:gd name="connsiteX346" fmla="*/ 1658339 w 2146148"/>
                <a:gd name="connsiteY346" fmla="*/ 24894 h 3355872"/>
                <a:gd name="connsiteX347" fmla="*/ 1666814 w 2146148"/>
                <a:gd name="connsiteY347" fmla="*/ 29660 h 3355872"/>
                <a:gd name="connsiteX348" fmla="*/ 1675288 w 2146148"/>
                <a:gd name="connsiteY348" fmla="*/ 34956 h 3355872"/>
                <a:gd name="connsiteX349" fmla="*/ 1683762 w 2146148"/>
                <a:gd name="connsiteY349" fmla="*/ 40784 h 3355872"/>
                <a:gd name="connsiteX350" fmla="*/ 1691178 w 2146148"/>
                <a:gd name="connsiteY350" fmla="*/ 47140 h 3355872"/>
                <a:gd name="connsiteX351" fmla="*/ 1698593 w 2146148"/>
                <a:gd name="connsiteY351" fmla="*/ 52966 h 3355872"/>
                <a:gd name="connsiteX352" fmla="*/ 1705478 w 2146148"/>
                <a:gd name="connsiteY352" fmla="*/ 60380 h 3355872"/>
                <a:gd name="connsiteX353" fmla="*/ 1712893 w 2146148"/>
                <a:gd name="connsiteY353" fmla="*/ 67266 h 3355872"/>
                <a:gd name="connsiteX354" fmla="*/ 1719249 w 2146148"/>
                <a:gd name="connsiteY354" fmla="*/ 75210 h 3355872"/>
                <a:gd name="connsiteX355" fmla="*/ 1725605 w 2146148"/>
                <a:gd name="connsiteY355" fmla="*/ 82626 h 3355872"/>
                <a:gd name="connsiteX356" fmla="*/ 1730901 w 2146148"/>
                <a:gd name="connsiteY356" fmla="*/ 91100 h 3355872"/>
                <a:gd name="connsiteX357" fmla="*/ 1736198 w 2146148"/>
                <a:gd name="connsiteY357" fmla="*/ 99044 h 3355872"/>
                <a:gd name="connsiteX358" fmla="*/ 1741494 w 2146148"/>
                <a:gd name="connsiteY358" fmla="*/ 108048 h 3355872"/>
                <a:gd name="connsiteX359" fmla="*/ 1746261 w 2146148"/>
                <a:gd name="connsiteY359" fmla="*/ 117052 h 3355872"/>
                <a:gd name="connsiteX360" fmla="*/ 1749969 w 2146148"/>
                <a:gd name="connsiteY360" fmla="*/ 125528 h 3355872"/>
                <a:gd name="connsiteX361" fmla="*/ 1753676 w 2146148"/>
                <a:gd name="connsiteY361" fmla="*/ 135590 h 3355872"/>
                <a:gd name="connsiteX362" fmla="*/ 1757384 w 2146148"/>
                <a:gd name="connsiteY362" fmla="*/ 144594 h 3355872"/>
                <a:gd name="connsiteX363" fmla="*/ 1760032 w 2146148"/>
                <a:gd name="connsiteY363" fmla="*/ 154658 h 3355872"/>
                <a:gd name="connsiteX364" fmla="*/ 1762151 w 2146148"/>
                <a:gd name="connsiteY364" fmla="*/ 164722 h 3355872"/>
                <a:gd name="connsiteX365" fmla="*/ 1763740 w 2146148"/>
                <a:gd name="connsiteY365" fmla="*/ 174784 h 3355872"/>
                <a:gd name="connsiteX366" fmla="*/ 1765329 w 2146148"/>
                <a:gd name="connsiteY366" fmla="*/ 184848 h 3355872"/>
                <a:gd name="connsiteX367" fmla="*/ 1765858 w 2146148"/>
                <a:gd name="connsiteY367" fmla="*/ 195972 h 3355872"/>
                <a:gd name="connsiteX368" fmla="*/ 1766388 w 2146148"/>
                <a:gd name="connsiteY368" fmla="*/ 206034 h 3355872"/>
                <a:gd name="connsiteX369" fmla="*/ 1766388 w 2146148"/>
                <a:gd name="connsiteY369" fmla="*/ 289720 h 3355872"/>
                <a:gd name="connsiteX370" fmla="*/ 1752617 w 2146148"/>
                <a:gd name="connsiteY370" fmla="*/ 290248 h 3355872"/>
                <a:gd name="connsiteX371" fmla="*/ 1738846 w 2146148"/>
                <a:gd name="connsiteY371" fmla="*/ 290248 h 3355872"/>
                <a:gd name="connsiteX372" fmla="*/ 1725605 w 2146148"/>
                <a:gd name="connsiteY372" fmla="*/ 291308 h 3355872"/>
                <a:gd name="connsiteX373" fmla="*/ 1712364 w 2146148"/>
                <a:gd name="connsiteY373" fmla="*/ 292368 h 3355872"/>
                <a:gd name="connsiteX374" fmla="*/ 1699122 w 2146148"/>
                <a:gd name="connsiteY374" fmla="*/ 293956 h 3355872"/>
                <a:gd name="connsiteX375" fmla="*/ 1685881 w 2146148"/>
                <a:gd name="connsiteY375" fmla="*/ 295546 h 3355872"/>
                <a:gd name="connsiteX376" fmla="*/ 1672640 w 2146148"/>
                <a:gd name="connsiteY376" fmla="*/ 297664 h 3355872"/>
                <a:gd name="connsiteX377" fmla="*/ 1659398 w 2146148"/>
                <a:gd name="connsiteY377" fmla="*/ 300842 h 3355872"/>
                <a:gd name="connsiteX378" fmla="*/ 1646157 w 2146148"/>
                <a:gd name="connsiteY378" fmla="*/ 303490 h 3355872"/>
                <a:gd name="connsiteX379" fmla="*/ 1633975 w 2146148"/>
                <a:gd name="connsiteY379" fmla="*/ 306668 h 3355872"/>
                <a:gd name="connsiteX380" fmla="*/ 1608552 w 2146148"/>
                <a:gd name="connsiteY380" fmla="*/ 313554 h 3355872"/>
                <a:gd name="connsiteX381" fmla="*/ 1583658 w 2146148"/>
                <a:gd name="connsiteY381" fmla="*/ 322028 h 3355872"/>
                <a:gd name="connsiteX382" fmla="*/ 1560354 w 2146148"/>
                <a:gd name="connsiteY382" fmla="*/ 331562 h 3355872"/>
                <a:gd name="connsiteX383" fmla="*/ 1536519 w 2146148"/>
                <a:gd name="connsiteY383" fmla="*/ 342156 h 3355872"/>
                <a:gd name="connsiteX384" fmla="*/ 1513744 w 2146148"/>
                <a:gd name="connsiteY384" fmla="*/ 353808 h 3355872"/>
                <a:gd name="connsiteX385" fmla="*/ 1491499 w 2146148"/>
                <a:gd name="connsiteY385" fmla="*/ 366518 h 3355872"/>
                <a:gd name="connsiteX386" fmla="*/ 1469783 w 2146148"/>
                <a:gd name="connsiteY386" fmla="*/ 380290 h 3355872"/>
                <a:gd name="connsiteX387" fmla="*/ 1449656 w 2146148"/>
                <a:gd name="connsiteY387" fmla="*/ 395120 h 3355872"/>
                <a:gd name="connsiteX388" fmla="*/ 1429000 w 2146148"/>
                <a:gd name="connsiteY388" fmla="*/ 411010 h 3355872"/>
                <a:gd name="connsiteX389" fmla="*/ 1409933 w 2146148"/>
                <a:gd name="connsiteY389" fmla="*/ 427428 h 3355872"/>
                <a:gd name="connsiteX390" fmla="*/ 1391395 w 2146148"/>
                <a:gd name="connsiteY390" fmla="*/ 444908 h 3355872"/>
                <a:gd name="connsiteX391" fmla="*/ 1373916 w 2146148"/>
                <a:gd name="connsiteY391" fmla="*/ 463444 h 3355872"/>
                <a:gd name="connsiteX392" fmla="*/ 1357497 w 2146148"/>
                <a:gd name="connsiteY392" fmla="*/ 482512 h 3355872"/>
                <a:gd name="connsiteX393" fmla="*/ 1341607 w 2146148"/>
                <a:gd name="connsiteY393" fmla="*/ 502640 h 3355872"/>
                <a:gd name="connsiteX394" fmla="*/ 1326777 w 2146148"/>
                <a:gd name="connsiteY394" fmla="*/ 523296 h 3355872"/>
                <a:gd name="connsiteX395" fmla="*/ 1313006 w 2146148"/>
                <a:gd name="connsiteY395" fmla="*/ 544482 h 3355872"/>
                <a:gd name="connsiteX396" fmla="*/ 1300295 w 2146148"/>
                <a:gd name="connsiteY396" fmla="*/ 567256 h 3355872"/>
                <a:gd name="connsiteX397" fmla="*/ 1288642 w 2146148"/>
                <a:gd name="connsiteY397" fmla="*/ 590032 h 3355872"/>
                <a:gd name="connsiteX398" fmla="*/ 1277520 w 2146148"/>
                <a:gd name="connsiteY398" fmla="*/ 613336 h 3355872"/>
                <a:gd name="connsiteX399" fmla="*/ 1268516 w 2146148"/>
                <a:gd name="connsiteY399" fmla="*/ 637170 h 3355872"/>
                <a:gd name="connsiteX400" fmla="*/ 1260041 w 2146148"/>
                <a:gd name="connsiteY400" fmla="*/ 662064 h 3355872"/>
                <a:gd name="connsiteX401" fmla="*/ 1253156 w 2146148"/>
                <a:gd name="connsiteY401" fmla="*/ 687488 h 3355872"/>
                <a:gd name="connsiteX402" fmla="*/ 1249978 w 2146148"/>
                <a:gd name="connsiteY402" fmla="*/ 699670 h 3355872"/>
                <a:gd name="connsiteX403" fmla="*/ 1246800 w 2146148"/>
                <a:gd name="connsiteY403" fmla="*/ 712912 h 3355872"/>
                <a:gd name="connsiteX404" fmla="*/ 1244152 w 2146148"/>
                <a:gd name="connsiteY404" fmla="*/ 725622 h 3355872"/>
                <a:gd name="connsiteX405" fmla="*/ 1242033 w 2146148"/>
                <a:gd name="connsiteY405" fmla="*/ 738864 h 3355872"/>
                <a:gd name="connsiteX406" fmla="*/ 1240444 w 2146148"/>
                <a:gd name="connsiteY406" fmla="*/ 752106 h 3355872"/>
                <a:gd name="connsiteX407" fmla="*/ 1238855 w 2146148"/>
                <a:gd name="connsiteY407" fmla="*/ 765876 h 3355872"/>
                <a:gd name="connsiteX408" fmla="*/ 1237796 w 2146148"/>
                <a:gd name="connsiteY408" fmla="*/ 779118 h 3355872"/>
                <a:gd name="connsiteX409" fmla="*/ 1237266 w 2146148"/>
                <a:gd name="connsiteY409" fmla="*/ 792358 h 3355872"/>
                <a:gd name="connsiteX410" fmla="*/ 1236736 w 2146148"/>
                <a:gd name="connsiteY410" fmla="*/ 806130 h 3355872"/>
                <a:gd name="connsiteX411" fmla="*/ 1236207 w 2146148"/>
                <a:gd name="connsiteY411" fmla="*/ 819900 h 3355872"/>
                <a:gd name="connsiteX412" fmla="*/ 1236736 w 2146148"/>
                <a:gd name="connsiteY412" fmla="*/ 833142 h 3355872"/>
                <a:gd name="connsiteX413" fmla="*/ 1237266 w 2146148"/>
                <a:gd name="connsiteY413" fmla="*/ 846912 h 3355872"/>
                <a:gd name="connsiteX414" fmla="*/ 1237796 w 2146148"/>
                <a:gd name="connsiteY414" fmla="*/ 860684 h 3355872"/>
                <a:gd name="connsiteX415" fmla="*/ 1238855 w 2146148"/>
                <a:gd name="connsiteY415" fmla="*/ 873924 h 3355872"/>
                <a:gd name="connsiteX416" fmla="*/ 1240444 w 2146148"/>
                <a:gd name="connsiteY416" fmla="*/ 887696 h 3355872"/>
                <a:gd name="connsiteX417" fmla="*/ 1242033 w 2146148"/>
                <a:gd name="connsiteY417" fmla="*/ 900938 h 3355872"/>
                <a:gd name="connsiteX418" fmla="*/ 1244152 w 2146148"/>
                <a:gd name="connsiteY418" fmla="*/ 913648 h 3355872"/>
                <a:gd name="connsiteX419" fmla="*/ 1246800 w 2146148"/>
                <a:gd name="connsiteY419" fmla="*/ 926360 h 3355872"/>
                <a:gd name="connsiteX420" fmla="*/ 1249978 w 2146148"/>
                <a:gd name="connsiteY420" fmla="*/ 939602 h 3355872"/>
                <a:gd name="connsiteX421" fmla="*/ 1253156 w 2146148"/>
                <a:gd name="connsiteY421" fmla="*/ 952314 h 3355872"/>
                <a:gd name="connsiteX422" fmla="*/ 1260041 w 2146148"/>
                <a:gd name="connsiteY422" fmla="*/ 977208 h 3355872"/>
                <a:gd name="connsiteX423" fmla="*/ 1268516 w 2146148"/>
                <a:gd name="connsiteY423" fmla="*/ 1002100 h 3355872"/>
                <a:gd name="connsiteX424" fmla="*/ 1277520 w 2146148"/>
                <a:gd name="connsiteY424" fmla="*/ 1026464 h 3355872"/>
                <a:gd name="connsiteX425" fmla="*/ 1288642 w 2146148"/>
                <a:gd name="connsiteY425" fmla="*/ 1049240 h 3355872"/>
                <a:gd name="connsiteX426" fmla="*/ 1300295 w 2146148"/>
                <a:gd name="connsiteY426" fmla="*/ 1072544 h 3355872"/>
                <a:gd name="connsiteX427" fmla="*/ 1313006 w 2146148"/>
                <a:gd name="connsiteY427" fmla="*/ 1094790 h 3355872"/>
                <a:gd name="connsiteX428" fmla="*/ 1326777 w 2146148"/>
                <a:gd name="connsiteY428" fmla="*/ 1116506 h 3355872"/>
                <a:gd name="connsiteX429" fmla="*/ 1341607 w 2146148"/>
                <a:gd name="connsiteY429" fmla="*/ 1137162 h 3355872"/>
                <a:gd name="connsiteX430" fmla="*/ 1357497 w 2146148"/>
                <a:gd name="connsiteY430" fmla="*/ 1156760 h 3355872"/>
                <a:gd name="connsiteX431" fmla="*/ 1373916 w 2146148"/>
                <a:gd name="connsiteY431" fmla="*/ 1175826 h 3355872"/>
                <a:gd name="connsiteX432" fmla="*/ 1391395 w 2146148"/>
                <a:gd name="connsiteY432" fmla="*/ 1194894 h 3355872"/>
                <a:gd name="connsiteX433" fmla="*/ 1409933 w 2146148"/>
                <a:gd name="connsiteY433" fmla="*/ 1212372 h 3355872"/>
                <a:gd name="connsiteX434" fmla="*/ 1429000 w 2146148"/>
                <a:gd name="connsiteY434" fmla="*/ 1228792 h 3355872"/>
                <a:gd name="connsiteX435" fmla="*/ 1449656 w 2146148"/>
                <a:gd name="connsiteY435" fmla="*/ 1244680 h 3355872"/>
                <a:gd name="connsiteX436" fmla="*/ 1469783 w 2146148"/>
                <a:gd name="connsiteY436" fmla="*/ 1259512 h 3355872"/>
                <a:gd name="connsiteX437" fmla="*/ 1491499 w 2146148"/>
                <a:gd name="connsiteY437" fmla="*/ 1273282 h 3355872"/>
                <a:gd name="connsiteX438" fmla="*/ 1513744 w 2146148"/>
                <a:gd name="connsiteY438" fmla="*/ 1285994 h 3355872"/>
                <a:gd name="connsiteX439" fmla="*/ 1536519 w 2146148"/>
                <a:gd name="connsiteY439" fmla="*/ 1297646 h 3355872"/>
                <a:gd name="connsiteX440" fmla="*/ 1560354 w 2146148"/>
                <a:gd name="connsiteY440" fmla="*/ 1308240 h 3355872"/>
                <a:gd name="connsiteX441" fmla="*/ 1583658 w 2146148"/>
                <a:gd name="connsiteY441" fmla="*/ 1317772 h 3355872"/>
                <a:gd name="connsiteX442" fmla="*/ 1608552 w 2146148"/>
                <a:gd name="connsiteY442" fmla="*/ 1325718 h 3355872"/>
                <a:gd name="connsiteX443" fmla="*/ 1633975 w 2146148"/>
                <a:gd name="connsiteY443" fmla="*/ 1333132 h 3355872"/>
                <a:gd name="connsiteX444" fmla="*/ 1646157 w 2146148"/>
                <a:gd name="connsiteY444" fmla="*/ 1336310 h 3355872"/>
                <a:gd name="connsiteX445" fmla="*/ 1659398 w 2146148"/>
                <a:gd name="connsiteY445" fmla="*/ 1338960 h 3355872"/>
                <a:gd name="connsiteX446" fmla="*/ 1672640 w 2146148"/>
                <a:gd name="connsiteY446" fmla="*/ 1341608 h 3355872"/>
                <a:gd name="connsiteX447" fmla="*/ 1685881 w 2146148"/>
                <a:gd name="connsiteY447" fmla="*/ 1343726 h 3355872"/>
                <a:gd name="connsiteX448" fmla="*/ 1699122 w 2146148"/>
                <a:gd name="connsiteY448" fmla="*/ 1345314 h 3355872"/>
                <a:gd name="connsiteX449" fmla="*/ 1712364 w 2146148"/>
                <a:gd name="connsiteY449" fmla="*/ 1347434 h 3355872"/>
                <a:gd name="connsiteX450" fmla="*/ 1725605 w 2146148"/>
                <a:gd name="connsiteY450" fmla="*/ 1348492 h 3355872"/>
                <a:gd name="connsiteX451" fmla="*/ 1738846 w 2146148"/>
                <a:gd name="connsiteY451" fmla="*/ 1349552 h 3355872"/>
                <a:gd name="connsiteX452" fmla="*/ 1752617 w 2146148"/>
                <a:gd name="connsiteY452" fmla="*/ 1350082 h 3355872"/>
                <a:gd name="connsiteX453" fmla="*/ 1766388 w 2146148"/>
                <a:gd name="connsiteY453" fmla="*/ 1350082 h 3355872"/>
                <a:gd name="connsiteX454" fmla="*/ 1766388 w 2146148"/>
                <a:gd name="connsiteY454" fmla="*/ 2115428 h 3355872"/>
                <a:gd name="connsiteX455" fmla="*/ 1752617 w 2146148"/>
                <a:gd name="connsiteY455" fmla="*/ 2115958 h 3355872"/>
                <a:gd name="connsiteX456" fmla="*/ 1738846 w 2146148"/>
                <a:gd name="connsiteY456" fmla="*/ 2117018 h 3355872"/>
                <a:gd name="connsiteX457" fmla="*/ 1725605 w 2146148"/>
                <a:gd name="connsiteY457" fmla="*/ 2117546 h 3355872"/>
                <a:gd name="connsiteX458" fmla="*/ 1712364 w 2146148"/>
                <a:gd name="connsiteY458" fmla="*/ 2118606 h 3355872"/>
                <a:gd name="connsiteX459" fmla="*/ 1699122 w 2146148"/>
                <a:gd name="connsiteY459" fmla="*/ 2120196 h 3355872"/>
                <a:gd name="connsiteX460" fmla="*/ 1685881 w 2146148"/>
                <a:gd name="connsiteY460" fmla="*/ 2122314 h 3355872"/>
                <a:gd name="connsiteX461" fmla="*/ 1672640 w 2146148"/>
                <a:gd name="connsiteY461" fmla="*/ 2124432 h 3355872"/>
                <a:gd name="connsiteX462" fmla="*/ 1659398 w 2146148"/>
                <a:gd name="connsiteY462" fmla="*/ 2126550 h 3355872"/>
                <a:gd name="connsiteX463" fmla="*/ 1646157 w 2146148"/>
                <a:gd name="connsiteY463" fmla="*/ 2129200 h 3355872"/>
                <a:gd name="connsiteX464" fmla="*/ 1633975 w 2146148"/>
                <a:gd name="connsiteY464" fmla="*/ 2132906 h 3355872"/>
                <a:gd name="connsiteX465" fmla="*/ 1608552 w 2146148"/>
                <a:gd name="connsiteY465" fmla="*/ 2139792 h 3355872"/>
                <a:gd name="connsiteX466" fmla="*/ 1583658 w 2146148"/>
                <a:gd name="connsiteY466" fmla="*/ 2148266 h 3355872"/>
                <a:gd name="connsiteX467" fmla="*/ 1560354 w 2146148"/>
                <a:gd name="connsiteY467" fmla="*/ 2157270 h 3355872"/>
                <a:gd name="connsiteX468" fmla="*/ 1536519 w 2146148"/>
                <a:gd name="connsiteY468" fmla="*/ 2168394 h 3355872"/>
                <a:gd name="connsiteX469" fmla="*/ 1513744 w 2146148"/>
                <a:gd name="connsiteY469" fmla="*/ 2180046 h 3355872"/>
                <a:gd name="connsiteX470" fmla="*/ 1491499 w 2146148"/>
                <a:gd name="connsiteY470" fmla="*/ 2192228 h 3355872"/>
                <a:gd name="connsiteX471" fmla="*/ 1469783 w 2146148"/>
                <a:gd name="connsiteY471" fmla="*/ 2206528 h 3355872"/>
                <a:gd name="connsiteX472" fmla="*/ 1449656 w 2146148"/>
                <a:gd name="connsiteY472" fmla="*/ 2220828 h 3355872"/>
                <a:gd name="connsiteX473" fmla="*/ 1429000 w 2146148"/>
                <a:gd name="connsiteY473" fmla="*/ 2236718 h 3355872"/>
                <a:gd name="connsiteX474" fmla="*/ 1409933 w 2146148"/>
                <a:gd name="connsiteY474" fmla="*/ 2253668 h 3355872"/>
                <a:gd name="connsiteX475" fmla="*/ 1391395 w 2146148"/>
                <a:gd name="connsiteY475" fmla="*/ 2271676 h 3355872"/>
                <a:gd name="connsiteX476" fmla="*/ 1373916 w 2146148"/>
                <a:gd name="connsiteY476" fmla="*/ 2289684 h 3355872"/>
                <a:gd name="connsiteX477" fmla="*/ 1357497 w 2146148"/>
                <a:gd name="connsiteY477" fmla="*/ 2308750 h 3355872"/>
                <a:gd name="connsiteX478" fmla="*/ 1341607 w 2146148"/>
                <a:gd name="connsiteY478" fmla="*/ 2328878 h 3355872"/>
                <a:gd name="connsiteX479" fmla="*/ 1326777 w 2146148"/>
                <a:gd name="connsiteY479" fmla="*/ 2350064 h 3355872"/>
                <a:gd name="connsiteX480" fmla="*/ 1313006 w 2146148"/>
                <a:gd name="connsiteY480" fmla="*/ 2371250 h 3355872"/>
                <a:gd name="connsiteX481" fmla="*/ 1300295 w 2146148"/>
                <a:gd name="connsiteY481" fmla="*/ 2392966 h 3355872"/>
                <a:gd name="connsiteX482" fmla="*/ 1288642 w 2146148"/>
                <a:gd name="connsiteY482" fmla="*/ 2416270 h 3355872"/>
                <a:gd name="connsiteX483" fmla="*/ 1277520 w 2146148"/>
                <a:gd name="connsiteY483" fmla="*/ 2439574 h 3355872"/>
                <a:gd name="connsiteX484" fmla="*/ 1268516 w 2146148"/>
                <a:gd name="connsiteY484" fmla="*/ 2463938 h 3355872"/>
                <a:gd name="connsiteX485" fmla="*/ 1260041 w 2146148"/>
                <a:gd name="connsiteY485" fmla="*/ 2488302 h 3355872"/>
                <a:gd name="connsiteX486" fmla="*/ 1253156 w 2146148"/>
                <a:gd name="connsiteY486" fmla="*/ 2513196 h 3355872"/>
                <a:gd name="connsiteX487" fmla="*/ 1249978 w 2146148"/>
                <a:gd name="connsiteY487" fmla="*/ 2526438 h 3355872"/>
                <a:gd name="connsiteX488" fmla="*/ 1246800 w 2146148"/>
                <a:gd name="connsiteY488" fmla="*/ 2539150 h 3355872"/>
                <a:gd name="connsiteX489" fmla="*/ 1244152 w 2146148"/>
                <a:gd name="connsiteY489" fmla="*/ 2552390 h 3355872"/>
                <a:gd name="connsiteX490" fmla="*/ 1242033 w 2146148"/>
                <a:gd name="connsiteY490" fmla="*/ 2565632 h 3355872"/>
                <a:gd name="connsiteX491" fmla="*/ 1240444 w 2146148"/>
                <a:gd name="connsiteY491" fmla="*/ 2578874 h 3355872"/>
                <a:gd name="connsiteX492" fmla="*/ 1238855 w 2146148"/>
                <a:gd name="connsiteY492" fmla="*/ 2591584 h 3355872"/>
                <a:gd name="connsiteX493" fmla="*/ 1237796 w 2146148"/>
                <a:gd name="connsiteY493" fmla="*/ 2604826 h 3355872"/>
                <a:gd name="connsiteX494" fmla="*/ 1237266 w 2146148"/>
                <a:gd name="connsiteY494" fmla="*/ 2618598 h 3355872"/>
                <a:gd name="connsiteX495" fmla="*/ 1236736 w 2146148"/>
                <a:gd name="connsiteY495" fmla="*/ 2632368 h 3355872"/>
                <a:gd name="connsiteX496" fmla="*/ 1236207 w 2146148"/>
                <a:gd name="connsiteY496" fmla="*/ 2646140 h 3355872"/>
                <a:gd name="connsiteX497" fmla="*/ 1236736 w 2146148"/>
                <a:gd name="connsiteY497" fmla="*/ 2659910 h 3355872"/>
                <a:gd name="connsiteX498" fmla="*/ 1237266 w 2146148"/>
                <a:gd name="connsiteY498" fmla="*/ 2673152 h 3355872"/>
                <a:gd name="connsiteX499" fmla="*/ 1237796 w 2146148"/>
                <a:gd name="connsiteY499" fmla="*/ 2686922 h 3355872"/>
                <a:gd name="connsiteX500" fmla="*/ 1238855 w 2146148"/>
                <a:gd name="connsiteY500" fmla="*/ 2699634 h 3355872"/>
                <a:gd name="connsiteX501" fmla="*/ 1240444 w 2146148"/>
                <a:gd name="connsiteY501" fmla="*/ 2713404 h 3355872"/>
                <a:gd name="connsiteX502" fmla="*/ 1242033 w 2146148"/>
                <a:gd name="connsiteY502" fmla="*/ 2726646 h 3355872"/>
                <a:gd name="connsiteX503" fmla="*/ 1244152 w 2146148"/>
                <a:gd name="connsiteY503" fmla="*/ 2739358 h 3355872"/>
                <a:gd name="connsiteX504" fmla="*/ 1246800 w 2146148"/>
                <a:gd name="connsiteY504" fmla="*/ 2752598 h 3355872"/>
                <a:gd name="connsiteX505" fmla="*/ 1253156 w 2146148"/>
                <a:gd name="connsiteY505" fmla="*/ 2778022 h 3355872"/>
                <a:gd name="connsiteX506" fmla="*/ 1260041 w 2146148"/>
                <a:gd name="connsiteY506" fmla="*/ 2802916 h 3355872"/>
                <a:gd name="connsiteX507" fmla="*/ 1268516 w 2146148"/>
                <a:gd name="connsiteY507" fmla="*/ 2827810 h 3355872"/>
                <a:gd name="connsiteX508" fmla="*/ 1277520 w 2146148"/>
                <a:gd name="connsiteY508" fmla="*/ 2851644 h 3355872"/>
                <a:gd name="connsiteX509" fmla="*/ 1288113 w 2146148"/>
                <a:gd name="connsiteY509" fmla="*/ 2875478 h 3355872"/>
                <a:gd name="connsiteX510" fmla="*/ 1299765 w 2146148"/>
                <a:gd name="connsiteY510" fmla="*/ 2897724 h 3355872"/>
                <a:gd name="connsiteX511" fmla="*/ 1312477 w 2146148"/>
                <a:gd name="connsiteY511" fmla="*/ 2919968 h 3355872"/>
                <a:gd name="connsiteX512" fmla="*/ 1325718 w 2146148"/>
                <a:gd name="connsiteY512" fmla="*/ 2941684 h 3355872"/>
                <a:gd name="connsiteX513" fmla="*/ 1340548 w 2146148"/>
                <a:gd name="connsiteY513" fmla="*/ 2961812 h 3355872"/>
                <a:gd name="connsiteX514" fmla="*/ 1356967 w 2146148"/>
                <a:gd name="connsiteY514" fmla="*/ 2982468 h 3355872"/>
                <a:gd name="connsiteX515" fmla="*/ 1373387 w 2146148"/>
                <a:gd name="connsiteY515" fmla="*/ 3001536 h 3355872"/>
                <a:gd name="connsiteX516" fmla="*/ 1390865 w 2146148"/>
                <a:gd name="connsiteY516" fmla="*/ 3019544 h 3355872"/>
                <a:gd name="connsiteX517" fmla="*/ 1408873 w 2146148"/>
                <a:gd name="connsiteY517" fmla="*/ 3037022 h 3355872"/>
                <a:gd name="connsiteX518" fmla="*/ 1427941 w 2146148"/>
                <a:gd name="connsiteY518" fmla="*/ 3053970 h 3355872"/>
                <a:gd name="connsiteX519" fmla="*/ 1447538 w 2146148"/>
                <a:gd name="connsiteY519" fmla="*/ 3069330 h 3355872"/>
                <a:gd name="connsiteX520" fmla="*/ 1468724 w 2146148"/>
                <a:gd name="connsiteY520" fmla="*/ 3084160 h 3355872"/>
                <a:gd name="connsiteX521" fmla="*/ 1489910 w 2146148"/>
                <a:gd name="connsiteY521" fmla="*/ 3097932 h 3355872"/>
                <a:gd name="connsiteX522" fmla="*/ 1512155 w 2146148"/>
                <a:gd name="connsiteY522" fmla="*/ 3111172 h 3355872"/>
                <a:gd name="connsiteX523" fmla="*/ 1534930 w 2146148"/>
                <a:gd name="connsiteY523" fmla="*/ 3122826 h 3355872"/>
                <a:gd name="connsiteX524" fmla="*/ 1558235 w 2146148"/>
                <a:gd name="connsiteY524" fmla="*/ 3133948 h 3355872"/>
                <a:gd name="connsiteX525" fmla="*/ 1582069 w 2146148"/>
                <a:gd name="connsiteY525" fmla="*/ 3142952 h 3355872"/>
                <a:gd name="connsiteX526" fmla="*/ 1606963 w 2146148"/>
                <a:gd name="connsiteY526" fmla="*/ 3151426 h 3355872"/>
                <a:gd name="connsiteX527" fmla="*/ 1631327 w 2146148"/>
                <a:gd name="connsiteY527" fmla="*/ 3158312 h 3355872"/>
                <a:gd name="connsiteX528" fmla="*/ 1657280 w 2146148"/>
                <a:gd name="connsiteY528" fmla="*/ 3164668 h 3355872"/>
                <a:gd name="connsiteX529" fmla="*/ 1670521 w 2146148"/>
                <a:gd name="connsiteY529" fmla="*/ 3167316 h 3355872"/>
                <a:gd name="connsiteX530" fmla="*/ 1683233 w 2146148"/>
                <a:gd name="connsiteY530" fmla="*/ 3169434 h 3355872"/>
                <a:gd name="connsiteX531" fmla="*/ 1696474 w 2146148"/>
                <a:gd name="connsiteY531" fmla="*/ 3171554 h 3355872"/>
                <a:gd name="connsiteX532" fmla="*/ 1709715 w 2146148"/>
                <a:gd name="connsiteY532" fmla="*/ 3172612 h 3355872"/>
                <a:gd name="connsiteX533" fmla="*/ 1722957 w 2146148"/>
                <a:gd name="connsiteY533" fmla="*/ 3174202 h 3355872"/>
                <a:gd name="connsiteX534" fmla="*/ 1736198 w 2146148"/>
                <a:gd name="connsiteY534" fmla="*/ 3174732 h 3355872"/>
                <a:gd name="connsiteX535" fmla="*/ 1749969 w 2146148"/>
                <a:gd name="connsiteY535" fmla="*/ 3175260 h 3355872"/>
                <a:gd name="connsiteX536" fmla="*/ 1763740 w 2146148"/>
                <a:gd name="connsiteY536" fmla="*/ 3175790 h 3355872"/>
                <a:gd name="connsiteX537" fmla="*/ 1762151 w 2146148"/>
                <a:gd name="connsiteY537" fmla="*/ 3185324 h 3355872"/>
                <a:gd name="connsiteX538" fmla="*/ 1760562 w 2146148"/>
                <a:gd name="connsiteY538" fmla="*/ 3194858 h 3355872"/>
                <a:gd name="connsiteX539" fmla="*/ 1758443 w 2146148"/>
                <a:gd name="connsiteY539" fmla="*/ 3203862 h 3355872"/>
                <a:gd name="connsiteX540" fmla="*/ 1755795 w 2146148"/>
                <a:gd name="connsiteY540" fmla="*/ 3212866 h 3355872"/>
                <a:gd name="connsiteX541" fmla="*/ 1752087 w 2146148"/>
                <a:gd name="connsiteY541" fmla="*/ 3221340 h 3355872"/>
                <a:gd name="connsiteX542" fmla="*/ 1748910 w 2146148"/>
                <a:gd name="connsiteY542" fmla="*/ 3230344 h 3355872"/>
                <a:gd name="connsiteX543" fmla="*/ 1745202 w 2146148"/>
                <a:gd name="connsiteY543" fmla="*/ 3238290 h 3355872"/>
                <a:gd name="connsiteX544" fmla="*/ 1741494 w 2146148"/>
                <a:gd name="connsiteY544" fmla="*/ 3246764 h 3355872"/>
                <a:gd name="connsiteX545" fmla="*/ 1736198 w 2146148"/>
                <a:gd name="connsiteY545" fmla="*/ 3254708 h 3355872"/>
                <a:gd name="connsiteX546" fmla="*/ 1731961 w 2146148"/>
                <a:gd name="connsiteY546" fmla="*/ 3262654 h 3355872"/>
                <a:gd name="connsiteX547" fmla="*/ 1726664 w 2146148"/>
                <a:gd name="connsiteY547" fmla="*/ 3270068 h 3355872"/>
                <a:gd name="connsiteX548" fmla="*/ 1720838 w 2146148"/>
                <a:gd name="connsiteY548" fmla="*/ 3277484 h 3355872"/>
                <a:gd name="connsiteX549" fmla="*/ 1715542 w 2146148"/>
                <a:gd name="connsiteY549" fmla="*/ 3284370 h 3355872"/>
                <a:gd name="connsiteX550" fmla="*/ 1709715 w 2146148"/>
                <a:gd name="connsiteY550" fmla="*/ 3291254 h 3355872"/>
                <a:gd name="connsiteX551" fmla="*/ 1702830 w 2146148"/>
                <a:gd name="connsiteY551" fmla="*/ 3297610 h 3355872"/>
                <a:gd name="connsiteX552" fmla="*/ 1696474 w 2146148"/>
                <a:gd name="connsiteY552" fmla="*/ 3303966 h 3355872"/>
                <a:gd name="connsiteX553" fmla="*/ 1689059 w 2146148"/>
                <a:gd name="connsiteY553" fmla="*/ 3309792 h 3355872"/>
                <a:gd name="connsiteX554" fmla="*/ 1682173 w 2146148"/>
                <a:gd name="connsiteY554" fmla="*/ 3315088 h 3355872"/>
                <a:gd name="connsiteX555" fmla="*/ 1674758 w 2146148"/>
                <a:gd name="connsiteY555" fmla="*/ 3320916 h 3355872"/>
                <a:gd name="connsiteX556" fmla="*/ 1667343 w 2146148"/>
                <a:gd name="connsiteY556" fmla="*/ 3325682 h 3355872"/>
                <a:gd name="connsiteX557" fmla="*/ 1658869 w 2146148"/>
                <a:gd name="connsiteY557" fmla="*/ 3329920 h 3355872"/>
                <a:gd name="connsiteX558" fmla="*/ 1650924 w 2146148"/>
                <a:gd name="connsiteY558" fmla="*/ 3334686 h 3355872"/>
                <a:gd name="connsiteX559" fmla="*/ 1642450 w 2146148"/>
                <a:gd name="connsiteY559" fmla="*/ 3338394 h 3355872"/>
                <a:gd name="connsiteX560" fmla="*/ 1634505 w 2146148"/>
                <a:gd name="connsiteY560" fmla="*/ 3342102 h 3355872"/>
                <a:gd name="connsiteX561" fmla="*/ 1625501 w 2146148"/>
                <a:gd name="connsiteY561" fmla="*/ 3345278 h 3355872"/>
                <a:gd name="connsiteX562" fmla="*/ 1616497 w 2146148"/>
                <a:gd name="connsiteY562" fmla="*/ 3348456 h 3355872"/>
                <a:gd name="connsiteX563" fmla="*/ 1607493 w 2146148"/>
                <a:gd name="connsiteY563" fmla="*/ 3350576 h 3355872"/>
                <a:gd name="connsiteX564" fmla="*/ 1597959 w 2146148"/>
                <a:gd name="connsiteY564" fmla="*/ 3352694 h 3355872"/>
                <a:gd name="connsiteX565" fmla="*/ 1588955 w 2146148"/>
                <a:gd name="connsiteY565" fmla="*/ 3353754 h 3355872"/>
                <a:gd name="connsiteX566" fmla="*/ 1579421 w 2146148"/>
                <a:gd name="connsiteY566" fmla="*/ 3354812 h 3355872"/>
                <a:gd name="connsiteX567" fmla="*/ 1569358 w 2146148"/>
                <a:gd name="connsiteY567" fmla="*/ 3355872 h 3355872"/>
                <a:gd name="connsiteX568" fmla="*/ 1559824 w 2146148"/>
                <a:gd name="connsiteY568" fmla="*/ 3355872 h 3355872"/>
                <a:gd name="connsiteX569" fmla="*/ 415247 w 2146148"/>
                <a:gd name="connsiteY569" fmla="*/ 3355872 h 3355872"/>
                <a:gd name="connsiteX570" fmla="*/ 404124 w 2146148"/>
                <a:gd name="connsiteY570" fmla="*/ 3355872 h 3355872"/>
                <a:gd name="connsiteX571" fmla="*/ 394061 w 2146148"/>
                <a:gd name="connsiteY571" fmla="*/ 3354812 h 3355872"/>
                <a:gd name="connsiteX572" fmla="*/ 383468 w 2146148"/>
                <a:gd name="connsiteY572" fmla="*/ 3353754 h 3355872"/>
                <a:gd name="connsiteX573" fmla="*/ 373404 w 2146148"/>
                <a:gd name="connsiteY573" fmla="*/ 3351634 h 3355872"/>
                <a:gd name="connsiteX574" fmla="*/ 363870 w 2146148"/>
                <a:gd name="connsiteY574" fmla="*/ 3349516 h 3355872"/>
                <a:gd name="connsiteX575" fmla="*/ 353807 w 2146148"/>
                <a:gd name="connsiteY575" fmla="*/ 3346338 h 3355872"/>
                <a:gd name="connsiteX576" fmla="*/ 343744 w 2146148"/>
                <a:gd name="connsiteY576" fmla="*/ 3343160 h 3355872"/>
                <a:gd name="connsiteX577" fmla="*/ 334740 w 2146148"/>
                <a:gd name="connsiteY577" fmla="*/ 3339452 h 3355872"/>
                <a:gd name="connsiteX578" fmla="*/ 325736 w 2146148"/>
                <a:gd name="connsiteY578" fmla="*/ 3335746 h 3355872"/>
                <a:gd name="connsiteX579" fmla="*/ 316732 w 2146148"/>
                <a:gd name="connsiteY579" fmla="*/ 3330978 h 3355872"/>
                <a:gd name="connsiteX580" fmla="*/ 308257 w 2146148"/>
                <a:gd name="connsiteY580" fmla="*/ 3326212 h 3355872"/>
                <a:gd name="connsiteX581" fmla="*/ 299783 w 2146148"/>
                <a:gd name="connsiteY581" fmla="*/ 3320916 h 3355872"/>
                <a:gd name="connsiteX582" fmla="*/ 291308 w 2146148"/>
                <a:gd name="connsiteY582" fmla="*/ 3314560 h 3355872"/>
                <a:gd name="connsiteX583" fmla="*/ 283893 w 2146148"/>
                <a:gd name="connsiteY583" fmla="*/ 3308734 h 3355872"/>
                <a:gd name="connsiteX584" fmla="*/ 276478 w 2146148"/>
                <a:gd name="connsiteY584" fmla="*/ 3302378 h 3355872"/>
                <a:gd name="connsiteX585" fmla="*/ 269593 w 2146148"/>
                <a:gd name="connsiteY585" fmla="*/ 3295492 h 3355872"/>
                <a:gd name="connsiteX586" fmla="*/ 262177 w 2146148"/>
                <a:gd name="connsiteY586" fmla="*/ 3288606 h 3355872"/>
                <a:gd name="connsiteX587" fmla="*/ 255822 w 2146148"/>
                <a:gd name="connsiteY587" fmla="*/ 3280662 h 3355872"/>
                <a:gd name="connsiteX588" fmla="*/ 249466 w 2146148"/>
                <a:gd name="connsiteY588" fmla="*/ 3273246 h 3355872"/>
                <a:gd name="connsiteX589" fmla="*/ 244169 w 2146148"/>
                <a:gd name="connsiteY589" fmla="*/ 3264772 h 3355872"/>
                <a:gd name="connsiteX590" fmla="*/ 238873 w 2146148"/>
                <a:gd name="connsiteY590" fmla="*/ 3256828 h 3355872"/>
                <a:gd name="connsiteX591" fmla="*/ 233576 w 2146148"/>
                <a:gd name="connsiteY591" fmla="*/ 3247824 h 3355872"/>
                <a:gd name="connsiteX592" fmla="*/ 228809 w 2146148"/>
                <a:gd name="connsiteY592" fmla="*/ 3238820 h 3355872"/>
                <a:gd name="connsiteX593" fmla="*/ 225102 w 2146148"/>
                <a:gd name="connsiteY593" fmla="*/ 3229814 h 3355872"/>
                <a:gd name="connsiteX594" fmla="*/ 220865 w 2146148"/>
                <a:gd name="connsiteY594" fmla="*/ 3220282 h 3355872"/>
                <a:gd name="connsiteX595" fmla="*/ 217687 w 2146148"/>
                <a:gd name="connsiteY595" fmla="*/ 3211278 h 3355872"/>
                <a:gd name="connsiteX596" fmla="*/ 215038 w 2146148"/>
                <a:gd name="connsiteY596" fmla="*/ 3201214 h 3355872"/>
                <a:gd name="connsiteX597" fmla="*/ 212920 w 2146148"/>
                <a:gd name="connsiteY597" fmla="*/ 3191150 h 3355872"/>
                <a:gd name="connsiteX598" fmla="*/ 211331 w 2146148"/>
                <a:gd name="connsiteY598" fmla="*/ 3181088 h 3355872"/>
                <a:gd name="connsiteX599" fmla="*/ 209742 w 2146148"/>
                <a:gd name="connsiteY599" fmla="*/ 3170494 h 3355872"/>
                <a:gd name="connsiteX600" fmla="*/ 209212 w 2146148"/>
                <a:gd name="connsiteY600" fmla="*/ 3159900 h 3355872"/>
                <a:gd name="connsiteX601" fmla="*/ 208683 w 2146148"/>
                <a:gd name="connsiteY601" fmla="*/ 3149838 h 3355872"/>
                <a:gd name="connsiteX602" fmla="*/ 208683 w 2146148"/>
                <a:gd name="connsiteY602" fmla="*/ 1969774 h 3355872"/>
                <a:gd name="connsiteX603" fmla="*/ 204445 w 2146148"/>
                <a:gd name="connsiteY603" fmla="*/ 1970304 h 3355872"/>
                <a:gd name="connsiteX604" fmla="*/ 194382 w 2146148"/>
                <a:gd name="connsiteY604" fmla="*/ 1969774 h 3355872"/>
                <a:gd name="connsiteX605" fmla="*/ 183789 w 2146148"/>
                <a:gd name="connsiteY605" fmla="*/ 1969244 h 3355872"/>
                <a:gd name="connsiteX606" fmla="*/ 173196 w 2146148"/>
                <a:gd name="connsiteY606" fmla="*/ 1967656 h 3355872"/>
                <a:gd name="connsiteX607" fmla="*/ 163662 w 2146148"/>
                <a:gd name="connsiteY607" fmla="*/ 1966066 h 3355872"/>
                <a:gd name="connsiteX608" fmla="*/ 153599 w 2146148"/>
                <a:gd name="connsiteY608" fmla="*/ 1963948 h 3355872"/>
                <a:gd name="connsiteX609" fmla="*/ 143535 w 2146148"/>
                <a:gd name="connsiteY609" fmla="*/ 1960770 h 3355872"/>
                <a:gd name="connsiteX610" fmla="*/ 134531 w 2146148"/>
                <a:gd name="connsiteY610" fmla="*/ 1957592 h 3355872"/>
                <a:gd name="connsiteX611" fmla="*/ 124998 w 2146148"/>
                <a:gd name="connsiteY611" fmla="*/ 1953884 h 3355872"/>
                <a:gd name="connsiteX612" fmla="*/ 115994 w 2146148"/>
                <a:gd name="connsiteY612" fmla="*/ 1950176 h 3355872"/>
                <a:gd name="connsiteX613" fmla="*/ 106989 w 2146148"/>
                <a:gd name="connsiteY613" fmla="*/ 1945410 h 3355872"/>
                <a:gd name="connsiteX614" fmla="*/ 98515 w 2146148"/>
                <a:gd name="connsiteY614" fmla="*/ 1940644 h 3355872"/>
                <a:gd name="connsiteX615" fmla="*/ 90570 w 2146148"/>
                <a:gd name="connsiteY615" fmla="*/ 1935346 h 3355872"/>
                <a:gd name="connsiteX616" fmla="*/ 82096 w 2146148"/>
                <a:gd name="connsiteY616" fmla="*/ 1929520 h 3355872"/>
                <a:gd name="connsiteX617" fmla="*/ 74681 w 2146148"/>
                <a:gd name="connsiteY617" fmla="*/ 1923694 h 3355872"/>
                <a:gd name="connsiteX618" fmla="*/ 66736 w 2146148"/>
                <a:gd name="connsiteY618" fmla="*/ 1917338 h 3355872"/>
                <a:gd name="connsiteX619" fmla="*/ 59851 w 2146148"/>
                <a:gd name="connsiteY619" fmla="*/ 1910452 h 3355872"/>
                <a:gd name="connsiteX620" fmla="*/ 52965 w 2146148"/>
                <a:gd name="connsiteY620" fmla="*/ 1903568 h 3355872"/>
                <a:gd name="connsiteX621" fmla="*/ 46609 w 2146148"/>
                <a:gd name="connsiteY621" fmla="*/ 1895622 h 3355872"/>
                <a:gd name="connsiteX622" fmla="*/ 40783 w 2146148"/>
                <a:gd name="connsiteY622" fmla="*/ 1888208 h 3355872"/>
                <a:gd name="connsiteX623" fmla="*/ 34957 w 2146148"/>
                <a:gd name="connsiteY623" fmla="*/ 1879734 h 3355872"/>
                <a:gd name="connsiteX624" fmla="*/ 29660 w 2146148"/>
                <a:gd name="connsiteY624" fmla="*/ 1871788 h 3355872"/>
                <a:gd name="connsiteX625" fmla="*/ 24893 w 2146148"/>
                <a:gd name="connsiteY625" fmla="*/ 1863314 h 3355872"/>
                <a:gd name="connsiteX626" fmla="*/ 20127 w 2146148"/>
                <a:gd name="connsiteY626" fmla="*/ 1854310 h 3355872"/>
                <a:gd name="connsiteX627" fmla="*/ 16419 w 2146148"/>
                <a:gd name="connsiteY627" fmla="*/ 1845306 h 3355872"/>
                <a:gd name="connsiteX628" fmla="*/ 12712 w 2146148"/>
                <a:gd name="connsiteY628" fmla="*/ 1835772 h 3355872"/>
                <a:gd name="connsiteX629" fmla="*/ 9534 w 2146148"/>
                <a:gd name="connsiteY629" fmla="*/ 1826768 h 3355872"/>
                <a:gd name="connsiteX630" fmla="*/ 6356 w 2146148"/>
                <a:gd name="connsiteY630" fmla="*/ 1816704 h 3355872"/>
                <a:gd name="connsiteX631" fmla="*/ 4237 w 2146148"/>
                <a:gd name="connsiteY631" fmla="*/ 1806642 h 3355872"/>
                <a:gd name="connsiteX632" fmla="*/ 2648 w 2146148"/>
                <a:gd name="connsiteY632" fmla="*/ 1797108 h 3355872"/>
                <a:gd name="connsiteX633" fmla="*/ 1059 w 2146148"/>
                <a:gd name="connsiteY633" fmla="*/ 1786514 h 3355872"/>
                <a:gd name="connsiteX634" fmla="*/ 530 w 2146148"/>
                <a:gd name="connsiteY634" fmla="*/ 1775922 h 335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2146148" h="3355872">
                  <a:moveTo>
                    <a:pt x="1386628" y="839498"/>
                  </a:moveTo>
                  <a:lnTo>
                    <a:pt x="1386628" y="819900"/>
                  </a:lnTo>
                  <a:lnTo>
                    <a:pt x="1386628" y="800304"/>
                  </a:lnTo>
                  <a:lnTo>
                    <a:pt x="1388747" y="781236"/>
                  </a:lnTo>
                  <a:lnTo>
                    <a:pt x="1391395" y="761640"/>
                  </a:lnTo>
                  <a:lnTo>
                    <a:pt x="1394573" y="743102"/>
                  </a:lnTo>
                  <a:lnTo>
                    <a:pt x="1398280" y="725094"/>
                  </a:lnTo>
                  <a:lnTo>
                    <a:pt x="1404107" y="707086"/>
                  </a:lnTo>
                  <a:lnTo>
                    <a:pt x="1409933" y="689606"/>
                  </a:lnTo>
                  <a:lnTo>
                    <a:pt x="1416289" y="672128"/>
                  </a:lnTo>
                  <a:lnTo>
                    <a:pt x="1424233" y="655180"/>
                  </a:lnTo>
                  <a:lnTo>
                    <a:pt x="1432178" y="639290"/>
                  </a:lnTo>
                  <a:lnTo>
                    <a:pt x="1441712" y="622870"/>
                  </a:lnTo>
                  <a:lnTo>
                    <a:pt x="1451775" y="607510"/>
                  </a:lnTo>
                  <a:lnTo>
                    <a:pt x="1461839" y="592150"/>
                  </a:lnTo>
                  <a:lnTo>
                    <a:pt x="1473491" y="578380"/>
                  </a:lnTo>
                  <a:lnTo>
                    <a:pt x="1485143" y="564610"/>
                  </a:lnTo>
                  <a:lnTo>
                    <a:pt x="1497855" y="551368"/>
                  </a:lnTo>
                  <a:lnTo>
                    <a:pt x="1511096" y="538656"/>
                  </a:lnTo>
                  <a:lnTo>
                    <a:pt x="1524337" y="527004"/>
                  </a:lnTo>
                  <a:lnTo>
                    <a:pt x="1539168" y="515352"/>
                  </a:lnTo>
                  <a:lnTo>
                    <a:pt x="1553998" y="505288"/>
                  </a:lnTo>
                  <a:lnTo>
                    <a:pt x="1569358" y="495224"/>
                  </a:lnTo>
                  <a:lnTo>
                    <a:pt x="1585247" y="486220"/>
                  </a:lnTo>
                  <a:lnTo>
                    <a:pt x="1601667" y="477746"/>
                  </a:lnTo>
                  <a:lnTo>
                    <a:pt x="1618615" y="470332"/>
                  </a:lnTo>
                  <a:lnTo>
                    <a:pt x="1636094" y="462916"/>
                  </a:lnTo>
                  <a:lnTo>
                    <a:pt x="1653572" y="457620"/>
                  </a:lnTo>
                  <a:lnTo>
                    <a:pt x="1671580" y="451794"/>
                  </a:lnTo>
                  <a:lnTo>
                    <a:pt x="1689589" y="448086"/>
                  </a:lnTo>
                  <a:lnTo>
                    <a:pt x="1708126" y="444378"/>
                  </a:lnTo>
                  <a:lnTo>
                    <a:pt x="1727724" y="442260"/>
                  </a:lnTo>
                  <a:lnTo>
                    <a:pt x="1746791" y="440670"/>
                  </a:lnTo>
                  <a:lnTo>
                    <a:pt x="1766388" y="440140"/>
                  </a:lnTo>
                  <a:lnTo>
                    <a:pt x="1785456" y="440670"/>
                  </a:lnTo>
                  <a:lnTo>
                    <a:pt x="1805053" y="442260"/>
                  </a:lnTo>
                  <a:lnTo>
                    <a:pt x="1824120" y="444378"/>
                  </a:lnTo>
                  <a:lnTo>
                    <a:pt x="1842658" y="448086"/>
                  </a:lnTo>
                  <a:lnTo>
                    <a:pt x="1861196" y="451794"/>
                  </a:lnTo>
                  <a:lnTo>
                    <a:pt x="1879204" y="457620"/>
                  </a:lnTo>
                  <a:lnTo>
                    <a:pt x="1897212" y="462916"/>
                  </a:lnTo>
                  <a:lnTo>
                    <a:pt x="1914161" y="470332"/>
                  </a:lnTo>
                  <a:lnTo>
                    <a:pt x="1931110" y="477746"/>
                  </a:lnTo>
                  <a:lnTo>
                    <a:pt x="1947529" y="486220"/>
                  </a:lnTo>
                  <a:lnTo>
                    <a:pt x="1963418" y="495224"/>
                  </a:lnTo>
                  <a:lnTo>
                    <a:pt x="1978778" y="505288"/>
                  </a:lnTo>
                  <a:lnTo>
                    <a:pt x="1993609" y="515352"/>
                  </a:lnTo>
                  <a:lnTo>
                    <a:pt x="2007909" y="527004"/>
                  </a:lnTo>
                  <a:lnTo>
                    <a:pt x="2021680" y="538656"/>
                  </a:lnTo>
                  <a:lnTo>
                    <a:pt x="2034921" y="551368"/>
                  </a:lnTo>
                  <a:lnTo>
                    <a:pt x="2047633" y="564610"/>
                  </a:lnTo>
                  <a:lnTo>
                    <a:pt x="2059285" y="578380"/>
                  </a:lnTo>
                  <a:lnTo>
                    <a:pt x="2070408" y="592150"/>
                  </a:lnTo>
                  <a:lnTo>
                    <a:pt x="2081531" y="607510"/>
                  </a:lnTo>
                  <a:lnTo>
                    <a:pt x="2091064" y="622870"/>
                  </a:lnTo>
                  <a:lnTo>
                    <a:pt x="2100068" y="639290"/>
                  </a:lnTo>
                  <a:lnTo>
                    <a:pt x="2109073" y="655180"/>
                  </a:lnTo>
                  <a:lnTo>
                    <a:pt x="2115958" y="672128"/>
                  </a:lnTo>
                  <a:lnTo>
                    <a:pt x="2122843" y="689606"/>
                  </a:lnTo>
                  <a:lnTo>
                    <a:pt x="2129199" y="707086"/>
                  </a:lnTo>
                  <a:lnTo>
                    <a:pt x="2133966" y="725094"/>
                  </a:lnTo>
                  <a:lnTo>
                    <a:pt x="2138203" y="743102"/>
                  </a:lnTo>
                  <a:lnTo>
                    <a:pt x="2141911" y="761640"/>
                  </a:lnTo>
                  <a:lnTo>
                    <a:pt x="2144030" y="781236"/>
                  </a:lnTo>
                  <a:lnTo>
                    <a:pt x="2145619" y="800304"/>
                  </a:lnTo>
                  <a:lnTo>
                    <a:pt x="2146148" y="819900"/>
                  </a:lnTo>
                  <a:lnTo>
                    <a:pt x="2145619" y="839498"/>
                  </a:lnTo>
                  <a:lnTo>
                    <a:pt x="2144030" y="858566"/>
                  </a:lnTo>
                  <a:lnTo>
                    <a:pt x="2141911" y="877632"/>
                  </a:lnTo>
                  <a:lnTo>
                    <a:pt x="2138203" y="896170"/>
                  </a:lnTo>
                  <a:lnTo>
                    <a:pt x="2133966" y="914708"/>
                  </a:lnTo>
                  <a:lnTo>
                    <a:pt x="2129199" y="932716"/>
                  </a:lnTo>
                  <a:lnTo>
                    <a:pt x="2122843" y="950724"/>
                  </a:lnTo>
                  <a:lnTo>
                    <a:pt x="2115958" y="967674"/>
                  </a:lnTo>
                  <a:lnTo>
                    <a:pt x="2109073" y="984622"/>
                  </a:lnTo>
                  <a:lnTo>
                    <a:pt x="2100068" y="1000512"/>
                  </a:lnTo>
                  <a:lnTo>
                    <a:pt x="2091064" y="1016402"/>
                  </a:lnTo>
                  <a:lnTo>
                    <a:pt x="2081531" y="1031762"/>
                  </a:lnTo>
                  <a:lnTo>
                    <a:pt x="2070408" y="1047122"/>
                  </a:lnTo>
                  <a:lnTo>
                    <a:pt x="2059285" y="1061422"/>
                  </a:lnTo>
                  <a:lnTo>
                    <a:pt x="2047633" y="1075192"/>
                  </a:lnTo>
                  <a:lnTo>
                    <a:pt x="2034921" y="1088434"/>
                  </a:lnTo>
                  <a:lnTo>
                    <a:pt x="2021680" y="1101146"/>
                  </a:lnTo>
                  <a:lnTo>
                    <a:pt x="2007909" y="1112798"/>
                  </a:lnTo>
                  <a:lnTo>
                    <a:pt x="1993608" y="1123920"/>
                  </a:lnTo>
                  <a:lnTo>
                    <a:pt x="1978778" y="1134514"/>
                  </a:lnTo>
                  <a:lnTo>
                    <a:pt x="1963418" y="1144048"/>
                  </a:lnTo>
                  <a:lnTo>
                    <a:pt x="1947529" y="1153582"/>
                  </a:lnTo>
                  <a:lnTo>
                    <a:pt x="1931110" y="1161526"/>
                  </a:lnTo>
                  <a:lnTo>
                    <a:pt x="1914161" y="1169470"/>
                  </a:lnTo>
                  <a:lnTo>
                    <a:pt x="1897212" y="1176356"/>
                  </a:lnTo>
                  <a:lnTo>
                    <a:pt x="1879204" y="1182712"/>
                  </a:lnTo>
                  <a:lnTo>
                    <a:pt x="1861196" y="1187480"/>
                  </a:lnTo>
                  <a:lnTo>
                    <a:pt x="1842658" y="1191716"/>
                  </a:lnTo>
                  <a:lnTo>
                    <a:pt x="1824120" y="1195424"/>
                  </a:lnTo>
                  <a:lnTo>
                    <a:pt x="1805053" y="1197542"/>
                  </a:lnTo>
                  <a:lnTo>
                    <a:pt x="1785455" y="1199132"/>
                  </a:lnTo>
                  <a:lnTo>
                    <a:pt x="1766388" y="1199660"/>
                  </a:lnTo>
                  <a:lnTo>
                    <a:pt x="1746791" y="1199132"/>
                  </a:lnTo>
                  <a:lnTo>
                    <a:pt x="1727724" y="1197542"/>
                  </a:lnTo>
                  <a:lnTo>
                    <a:pt x="1708126" y="1195424"/>
                  </a:lnTo>
                  <a:lnTo>
                    <a:pt x="1689589" y="1191716"/>
                  </a:lnTo>
                  <a:lnTo>
                    <a:pt x="1671580" y="1187480"/>
                  </a:lnTo>
                  <a:lnTo>
                    <a:pt x="1653572" y="1182712"/>
                  </a:lnTo>
                  <a:lnTo>
                    <a:pt x="1636094" y="1176356"/>
                  </a:lnTo>
                  <a:lnTo>
                    <a:pt x="1618615" y="1169470"/>
                  </a:lnTo>
                  <a:lnTo>
                    <a:pt x="1601667" y="1161526"/>
                  </a:lnTo>
                  <a:lnTo>
                    <a:pt x="1585247" y="1153582"/>
                  </a:lnTo>
                  <a:lnTo>
                    <a:pt x="1569358" y="1144048"/>
                  </a:lnTo>
                  <a:lnTo>
                    <a:pt x="1553998" y="1134514"/>
                  </a:lnTo>
                  <a:lnTo>
                    <a:pt x="1539168" y="1123920"/>
                  </a:lnTo>
                  <a:lnTo>
                    <a:pt x="1524337" y="1112798"/>
                  </a:lnTo>
                  <a:lnTo>
                    <a:pt x="1511096" y="1101146"/>
                  </a:lnTo>
                  <a:lnTo>
                    <a:pt x="1497855" y="1088434"/>
                  </a:lnTo>
                  <a:lnTo>
                    <a:pt x="1485143" y="1075192"/>
                  </a:lnTo>
                  <a:lnTo>
                    <a:pt x="1473491" y="1061422"/>
                  </a:lnTo>
                  <a:lnTo>
                    <a:pt x="1461839" y="1047122"/>
                  </a:lnTo>
                  <a:lnTo>
                    <a:pt x="1451775" y="1031762"/>
                  </a:lnTo>
                  <a:lnTo>
                    <a:pt x="1441712" y="1016402"/>
                  </a:lnTo>
                  <a:lnTo>
                    <a:pt x="1432178" y="1000512"/>
                  </a:lnTo>
                  <a:lnTo>
                    <a:pt x="1424233" y="984622"/>
                  </a:lnTo>
                  <a:lnTo>
                    <a:pt x="1416289" y="967674"/>
                  </a:lnTo>
                  <a:lnTo>
                    <a:pt x="1409933" y="950724"/>
                  </a:lnTo>
                  <a:lnTo>
                    <a:pt x="1404107" y="932716"/>
                  </a:lnTo>
                  <a:lnTo>
                    <a:pt x="1398280" y="914708"/>
                  </a:lnTo>
                  <a:lnTo>
                    <a:pt x="1394573" y="896170"/>
                  </a:lnTo>
                  <a:lnTo>
                    <a:pt x="1391395" y="877632"/>
                  </a:lnTo>
                  <a:lnTo>
                    <a:pt x="1388747" y="858566"/>
                  </a:lnTo>
                  <a:close/>
                  <a:moveTo>
                    <a:pt x="1386628" y="2665206"/>
                  </a:moveTo>
                  <a:lnTo>
                    <a:pt x="1386628" y="2646140"/>
                  </a:lnTo>
                  <a:lnTo>
                    <a:pt x="1386628" y="2626542"/>
                  </a:lnTo>
                  <a:lnTo>
                    <a:pt x="1388747" y="2606944"/>
                  </a:lnTo>
                  <a:lnTo>
                    <a:pt x="1391395" y="2587878"/>
                  </a:lnTo>
                  <a:lnTo>
                    <a:pt x="1394573" y="2569340"/>
                  </a:lnTo>
                  <a:lnTo>
                    <a:pt x="1398280" y="2551332"/>
                  </a:lnTo>
                  <a:lnTo>
                    <a:pt x="1404107" y="2533324"/>
                  </a:lnTo>
                  <a:lnTo>
                    <a:pt x="1409933" y="2515316"/>
                  </a:lnTo>
                  <a:lnTo>
                    <a:pt x="1416289" y="2497836"/>
                  </a:lnTo>
                  <a:lnTo>
                    <a:pt x="1424233" y="2481418"/>
                  </a:lnTo>
                  <a:lnTo>
                    <a:pt x="1432178" y="2464998"/>
                  </a:lnTo>
                  <a:lnTo>
                    <a:pt x="1441712" y="2449108"/>
                  </a:lnTo>
                  <a:lnTo>
                    <a:pt x="1451775" y="2433748"/>
                  </a:lnTo>
                  <a:lnTo>
                    <a:pt x="1461839" y="2418918"/>
                  </a:lnTo>
                  <a:lnTo>
                    <a:pt x="1473491" y="2404618"/>
                  </a:lnTo>
                  <a:lnTo>
                    <a:pt x="1485143" y="2390318"/>
                  </a:lnTo>
                  <a:lnTo>
                    <a:pt x="1497855" y="2377076"/>
                  </a:lnTo>
                  <a:lnTo>
                    <a:pt x="1511096" y="2365424"/>
                  </a:lnTo>
                  <a:lnTo>
                    <a:pt x="1524337" y="2353242"/>
                  </a:lnTo>
                  <a:lnTo>
                    <a:pt x="1539168" y="2341590"/>
                  </a:lnTo>
                  <a:lnTo>
                    <a:pt x="1553998" y="2330996"/>
                  </a:lnTo>
                  <a:lnTo>
                    <a:pt x="1569358" y="2321462"/>
                  </a:lnTo>
                  <a:lnTo>
                    <a:pt x="1585247" y="2311928"/>
                  </a:lnTo>
                  <a:lnTo>
                    <a:pt x="1601667" y="2303984"/>
                  </a:lnTo>
                  <a:lnTo>
                    <a:pt x="1618615" y="2296040"/>
                  </a:lnTo>
                  <a:lnTo>
                    <a:pt x="1636094" y="2289684"/>
                  </a:lnTo>
                  <a:lnTo>
                    <a:pt x="1653572" y="2283328"/>
                  </a:lnTo>
                  <a:lnTo>
                    <a:pt x="1671580" y="2278560"/>
                  </a:lnTo>
                  <a:lnTo>
                    <a:pt x="1689589" y="2274324"/>
                  </a:lnTo>
                  <a:lnTo>
                    <a:pt x="1708126" y="2271146"/>
                  </a:lnTo>
                  <a:lnTo>
                    <a:pt x="1727724" y="2267968"/>
                  </a:lnTo>
                  <a:lnTo>
                    <a:pt x="1746791" y="2266908"/>
                  </a:lnTo>
                  <a:lnTo>
                    <a:pt x="1766388" y="2266380"/>
                  </a:lnTo>
                  <a:lnTo>
                    <a:pt x="1785455" y="2266908"/>
                  </a:lnTo>
                  <a:lnTo>
                    <a:pt x="1805053" y="2267968"/>
                  </a:lnTo>
                  <a:lnTo>
                    <a:pt x="1824120" y="2271146"/>
                  </a:lnTo>
                  <a:lnTo>
                    <a:pt x="1842658" y="2274324"/>
                  </a:lnTo>
                  <a:lnTo>
                    <a:pt x="1861196" y="2278560"/>
                  </a:lnTo>
                  <a:lnTo>
                    <a:pt x="1879204" y="2283328"/>
                  </a:lnTo>
                  <a:lnTo>
                    <a:pt x="1897212" y="2289684"/>
                  </a:lnTo>
                  <a:lnTo>
                    <a:pt x="1914161" y="2296040"/>
                  </a:lnTo>
                  <a:lnTo>
                    <a:pt x="1931110" y="2303984"/>
                  </a:lnTo>
                  <a:lnTo>
                    <a:pt x="1947529" y="2311928"/>
                  </a:lnTo>
                  <a:lnTo>
                    <a:pt x="1963418" y="2321462"/>
                  </a:lnTo>
                  <a:lnTo>
                    <a:pt x="1978778" y="2330996"/>
                  </a:lnTo>
                  <a:lnTo>
                    <a:pt x="1993608" y="2341590"/>
                  </a:lnTo>
                  <a:lnTo>
                    <a:pt x="2007909" y="2353242"/>
                  </a:lnTo>
                  <a:lnTo>
                    <a:pt x="2021680" y="2365424"/>
                  </a:lnTo>
                  <a:lnTo>
                    <a:pt x="2034921" y="2377076"/>
                  </a:lnTo>
                  <a:lnTo>
                    <a:pt x="2047633" y="2390318"/>
                  </a:lnTo>
                  <a:lnTo>
                    <a:pt x="2059285" y="2404618"/>
                  </a:lnTo>
                  <a:lnTo>
                    <a:pt x="2070408" y="2418918"/>
                  </a:lnTo>
                  <a:lnTo>
                    <a:pt x="2081531" y="2433748"/>
                  </a:lnTo>
                  <a:lnTo>
                    <a:pt x="2091064" y="2449108"/>
                  </a:lnTo>
                  <a:lnTo>
                    <a:pt x="2100068" y="2464998"/>
                  </a:lnTo>
                  <a:lnTo>
                    <a:pt x="2109073" y="2481418"/>
                  </a:lnTo>
                  <a:lnTo>
                    <a:pt x="2115958" y="2497836"/>
                  </a:lnTo>
                  <a:lnTo>
                    <a:pt x="2122843" y="2515316"/>
                  </a:lnTo>
                  <a:lnTo>
                    <a:pt x="2129199" y="2533324"/>
                  </a:lnTo>
                  <a:lnTo>
                    <a:pt x="2133966" y="2551332"/>
                  </a:lnTo>
                  <a:lnTo>
                    <a:pt x="2138203" y="2569340"/>
                  </a:lnTo>
                  <a:lnTo>
                    <a:pt x="2141911" y="2587878"/>
                  </a:lnTo>
                  <a:lnTo>
                    <a:pt x="2144030" y="2606944"/>
                  </a:lnTo>
                  <a:lnTo>
                    <a:pt x="2145619" y="2626542"/>
                  </a:lnTo>
                  <a:lnTo>
                    <a:pt x="2146148" y="2646140"/>
                  </a:lnTo>
                  <a:lnTo>
                    <a:pt x="2145619" y="2665206"/>
                  </a:lnTo>
                  <a:lnTo>
                    <a:pt x="2144030" y="2684804"/>
                  </a:lnTo>
                  <a:lnTo>
                    <a:pt x="2141911" y="2703872"/>
                  </a:lnTo>
                  <a:lnTo>
                    <a:pt x="2138203" y="2722408"/>
                  </a:lnTo>
                  <a:lnTo>
                    <a:pt x="2133966" y="2740946"/>
                  </a:lnTo>
                  <a:lnTo>
                    <a:pt x="2129199" y="2758954"/>
                  </a:lnTo>
                  <a:lnTo>
                    <a:pt x="2122843" y="2776434"/>
                  </a:lnTo>
                  <a:lnTo>
                    <a:pt x="2115958" y="2793382"/>
                  </a:lnTo>
                  <a:lnTo>
                    <a:pt x="2109073" y="2810860"/>
                  </a:lnTo>
                  <a:lnTo>
                    <a:pt x="2100068" y="2827280"/>
                  </a:lnTo>
                  <a:lnTo>
                    <a:pt x="2091064" y="2843170"/>
                  </a:lnTo>
                  <a:lnTo>
                    <a:pt x="2081531" y="2858530"/>
                  </a:lnTo>
                  <a:lnTo>
                    <a:pt x="2070408" y="2873360"/>
                  </a:lnTo>
                  <a:lnTo>
                    <a:pt x="2059285" y="2887660"/>
                  </a:lnTo>
                  <a:lnTo>
                    <a:pt x="2047633" y="2900902"/>
                  </a:lnTo>
                  <a:lnTo>
                    <a:pt x="2034921" y="2914142"/>
                  </a:lnTo>
                  <a:lnTo>
                    <a:pt x="2021680" y="2926854"/>
                  </a:lnTo>
                  <a:lnTo>
                    <a:pt x="2007909" y="2939036"/>
                  </a:lnTo>
                  <a:lnTo>
                    <a:pt x="1993608" y="2950158"/>
                  </a:lnTo>
                  <a:lnTo>
                    <a:pt x="1978778" y="2960752"/>
                  </a:lnTo>
                  <a:lnTo>
                    <a:pt x="1963418" y="2970816"/>
                  </a:lnTo>
                  <a:lnTo>
                    <a:pt x="1947529" y="2979820"/>
                  </a:lnTo>
                  <a:lnTo>
                    <a:pt x="1931110" y="2988294"/>
                  </a:lnTo>
                  <a:lnTo>
                    <a:pt x="1914161" y="2995708"/>
                  </a:lnTo>
                  <a:lnTo>
                    <a:pt x="1897212" y="3002594"/>
                  </a:lnTo>
                  <a:lnTo>
                    <a:pt x="1879204" y="3008420"/>
                  </a:lnTo>
                  <a:lnTo>
                    <a:pt x="1861196" y="3013718"/>
                  </a:lnTo>
                  <a:lnTo>
                    <a:pt x="1842658" y="3017954"/>
                  </a:lnTo>
                  <a:lnTo>
                    <a:pt x="1824120" y="3021132"/>
                  </a:lnTo>
                  <a:lnTo>
                    <a:pt x="1805053" y="3023250"/>
                  </a:lnTo>
                  <a:lnTo>
                    <a:pt x="1785455" y="3025370"/>
                  </a:lnTo>
                  <a:lnTo>
                    <a:pt x="1766388" y="3025900"/>
                  </a:lnTo>
                  <a:lnTo>
                    <a:pt x="1746791" y="3025370"/>
                  </a:lnTo>
                  <a:lnTo>
                    <a:pt x="1727724" y="3023250"/>
                  </a:lnTo>
                  <a:lnTo>
                    <a:pt x="1708126" y="3021132"/>
                  </a:lnTo>
                  <a:lnTo>
                    <a:pt x="1689589" y="3017954"/>
                  </a:lnTo>
                  <a:lnTo>
                    <a:pt x="1671580" y="3013718"/>
                  </a:lnTo>
                  <a:lnTo>
                    <a:pt x="1653572" y="3008420"/>
                  </a:lnTo>
                  <a:lnTo>
                    <a:pt x="1636094" y="3002594"/>
                  </a:lnTo>
                  <a:lnTo>
                    <a:pt x="1618615" y="2995708"/>
                  </a:lnTo>
                  <a:lnTo>
                    <a:pt x="1601667" y="2988294"/>
                  </a:lnTo>
                  <a:lnTo>
                    <a:pt x="1585247" y="2979820"/>
                  </a:lnTo>
                  <a:lnTo>
                    <a:pt x="1569358" y="2970816"/>
                  </a:lnTo>
                  <a:lnTo>
                    <a:pt x="1553998" y="2960752"/>
                  </a:lnTo>
                  <a:lnTo>
                    <a:pt x="1539168" y="2950158"/>
                  </a:lnTo>
                  <a:lnTo>
                    <a:pt x="1524337" y="2939036"/>
                  </a:lnTo>
                  <a:lnTo>
                    <a:pt x="1511096" y="2926854"/>
                  </a:lnTo>
                  <a:lnTo>
                    <a:pt x="1497855" y="2914142"/>
                  </a:lnTo>
                  <a:lnTo>
                    <a:pt x="1485143" y="2900902"/>
                  </a:lnTo>
                  <a:lnTo>
                    <a:pt x="1473491" y="2887660"/>
                  </a:lnTo>
                  <a:lnTo>
                    <a:pt x="1461839" y="2873360"/>
                  </a:lnTo>
                  <a:lnTo>
                    <a:pt x="1451775" y="2858530"/>
                  </a:lnTo>
                  <a:lnTo>
                    <a:pt x="1441712" y="2843170"/>
                  </a:lnTo>
                  <a:lnTo>
                    <a:pt x="1432178" y="2827280"/>
                  </a:lnTo>
                  <a:lnTo>
                    <a:pt x="1424233" y="2810860"/>
                  </a:lnTo>
                  <a:lnTo>
                    <a:pt x="1416289" y="2793382"/>
                  </a:lnTo>
                  <a:lnTo>
                    <a:pt x="1409933" y="2776434"/>
                  </a:lnTo>
                  <a:lnTo>
                    <a:pt x="1404107" y="2758954"/>
                  </a:lnTo>
                  <a:lnTo>
                    <a:pt x="1398280" y="2740946"/>
                  </a:lnTo>
                  <a:lnTo>
                    <a:pt x="1394573" y="2722408"/>
                  </a:lnTo>
                  <a:lnTo>
                    <a:pt x="1391395" y="2703872"/>
                  </a:lnTo>
                  <a:lnTo>
                    <a:pt x="1388747" y="2684804"/>
                  </a:lnTo>
                  <a:close/>
                  <a:moveTo>
                    <a:pt x="535941" y="1900514"/>
                  </a:moveTo>
                  <a:lnTo>
                    <a:pt x="780620" y="1900514"/>
                  </a:lnTo>
                  <a:lnTo>
                    <a:pt x="780620" y="2145194"/>
                  </a:lnTo>
                  <a:lnTo>
                    <a:pt x="1140620" y="2145194"/>
                  </a:lnTo>
                  <a:lnTo>
                    <a:pt x="1140620" y="1900514"/>
                  </a:lnTo>
                  <a:lnTo>
                    <a:pt x="1385299" y="1900514"/>
                  </a:lnTo>
                  <a:lnTo>
                    <a:pt x="1385299" y="1540514"/>
                  </a:lnTo>
                  <a:lnTo>
                    <a:pt x="1140620" y="1540514"/>
                  </a:lnTo>
                  <a:lnTo>
                    <a:pt x="1140620" y="1295834"/>
                  </a:lnTo>
                  <a:lnTo>
                    <a:pt x="780620" y="1295834"/>
                  </a:lnTo>
                  <a:lnTo>
                    <a:pt x="780620" y="1540514"/>
                  </a:lnTo>
                  <a:lnTo>
                    <a:pt x="535941" y="1540514"/>
                  </a:lnTo>
                  <a:close/>
                  <a:moveTo>
                    <a:pt x="0" y="1765858"/>
                  </a:moveTo>
                  <a:lnTo>
                    <a:pt x="530" y="1755266"/>
                  </a:lnTo>
                  <a:lnTo>
                    <a:pt x="1059" y="1744672"/>
                  </a:lnTo>
                  <a:lnTo>
                    <a:pt x="2648" y="1734608"/>
                  </a:lnTo>
                  <a:lnTo>
                    <a:pt x="4237" y="1724546"/>
                  </a:lnTo>
                  <a:lnTo>
                    <a:pt x="6356" y="1714482"/>
                  </a:lnTo>
                  <a:lnTo>
                    <a:pt x="9534" y="1704948"/>
                  </a:lnTo>
                  <a:lnTo>
                    <a:pt x="12712" y="1695414"/>
                  </a:lnTo>
                  <a:lnTo>
                    <a:pt x="16419" y="1686410"/>
                  </a:lnTo>
                  <a:lnTo>
                    <a:pt x="20127" y="1677406"/>
                  </a:lnTo>
                  <a:lnTo>
                    <a:pt x="24893" y="1667872"/>
                  </a:lnTo>
                  <a:lnTo>
                    <a:pt x="29660" y="1659928"/>
                  </a:lnTo>
                  <a:lnTo>
                    <a:pt x="34957" y="1651454"/>
                  </a:lnTo>
                  <a:lnTo>
                    <a:pt x="40783" y="1643508"/>
                  </a:lnTo>
                  <a:lnTo>
                    <a:pt x="46609" y="1635564"/>
                  </a:lnTo>
                  <a:lnTo>
                    <a:pt x="52965" y="1628678"/>
                  </a:lnTo>
                  <a:lnTo>
                    <a:pt x="59851" y="1621264"/>
                  </a:lnTo>
                  <a:lnTo>
                    <a:pt x="66736" y="1614378"/>
                  </a:lnTo>
                  <a:lnTo>
                    <a:pt x="74681" y="1608022"/>
                  </a:lnTo>
                  <a:lnTo>
                    <a:pt x="82096" y="1601666"/>
                  </a:lnTo>
                  <a:lnTo>
                    <a:pt x="90570" y="1596370"/>
                  </a:lnTo>
                  <a:lnTo>
                    <a:pt x="98515" y="1590544"/>
                  </a:lnTo>
                  <a:lnTo>
                    <a:pt x="106989" y="1585776"/>
                  </a:lnTo>
                  <a:lnTo>
                    <a:pt x="115994" y="1581540"/>
                  </a:lnTo>
                  <a:lnTo>
                    <a:pt x="124998" y="1577302"/>
                  </a:lnTo>
                  <a:lnTo>
                    <a:pt x="134531" y="1573594"/>
                  </a:lnTo>
                  <a:lnTo>
                    <a:pt x="143535" y="1570416"/>
                  </a:lnTo>
                  <a:lnTo>
                    <a:pt x="153599" y="1567768"/>
                  </a:lnTo>
                  <a:lnTo>
                    <a:pt x="163662" y="1565650"/>
                  </a:lnTo>
                  <a:lnTo>
                    <a:pt x="173196" y="1564060"/>
                  </a:lnTo>
                  <a:lnTo>
                    <a:pt x="183789" y="1561942"/>
                  </a:lnTo>
                  <a:lnTo>
                    <a:pt x="194382" y="1561412"/>
                  </a:lnTo>
                  <a:lnTo>
                    <a:pt x="204445" y="1560884"/>
                  </a:lnTo>
                  <a:lnTo>
                    <a:pt x="208683" y="1561412"/>
                  </a:lnTo>
                  <a:lnTo>
                    <a:pt x="208683" y="1136632"/>
                  </a:lnTo>
                  <a:lnTo>
                    <a:pt x="209212" y="1112268"/>
                  </a:lnTo>
                  <a:lnTo>
                    <a:pt x="211331" y="1088964"/>
                  </a:lnTo>
                  <a:lnTo>
                    <a:pt x="213979" y="1065130"/>
                  </a:lnTo>
                  <a:lnTo>
                    <a:pt x="217687" y="1041824"/>
                  </a:lnTo>
                  <a:lnTo>
                    <a:pt x="223513" y="1018520"/>
                  </a:lnTo>
                  <a:lnTo>
                    <a:pt x="229869" y="995744"/>
                  </a:lnTo>
                  <a:lnTo>
                    <a:pt x="236754" y="972970"/>
                  </a:lnTo>
                  <a:lnTo>
                    <a:pt x="245758" y="951254"/>
                  </a:lnTo>
                  <a:lnTo>
                    <a:pt x="255292" y="929538"/>
                  </a:lnTo>
                  <a:lnTo>
                    <a:pt x="265355" y="908352"/>
                  </a:lnTo>
                  <a:lnTo>
                    <a:pt x="277537" y="888226"/>
                  </a:lnTo>
                  <a:lnTo>
                    <a:pt x="290249" y="867570"/>
                  </a:lnTo>
                  <a:lnTo>
                    <a:pt x="304020" y="848502"/>
                  </a:lnTo>
                  <a:lnTo>
                    <a:pt x="318320" y="829434"/>
                  </a:lnTo>
                  <a:lnTo>
                    <a:pt x="334210" y="811426"/>
                  </a:lnTo>
                  <a:lnTo>
                    <a:pt x="350629" y="793948"/>
                  </a:lnTo>
                  <a:lnTo>
                    <a:pt x="1084726" y="60380"/>
                  </a:lnTo>
                  <a:lnTo>
                    <a:pt x="1091612" y="52966"/>
                  </a:lnTo>
                  <a:lnTo>
                    <a:pt x="1099557" y="46610"/>
                  </a:lnTo>
                  <a:lnTo>
                    <a:pt x="1107502" y="40254"/>
                  </a:lnTo>
                  <a:lnTo>
                    <a:pt x="1115976" y="34428"/>
                  </a:lnTo>
                  <a:lnTo>
                    <a:pt x="1124450" y="29130"/>
                  </a:lnTo>
                  <a:lnTo>
                    <a:pt x="1133454" y="24364"/>
                  </a:lnTo>
                  <a:lnTo>
                    <a:pt x="1142459" y="19596"/>
                  </a:lnTo>
                  <a:lnTo>
                    <a:pt x="1151463" y="15360"/>
                  </a:lnTo>
                  <a:lnTo>
                    <a:pt x="1160996" y="12182"/>
                  </a:lnTo>
                  <a:lnTo>
                    <a:pt x="1170000" y="9004"/>
                  </a:lnTo>
                  <a:lnTo>
                    <a:pt x="1180064" y="5826"/>
                  </a:lnTo>
                  <a:lnTo>
                    <a:pt x="1190127" y="3708"/>
                  </a:lnTo>
                  <a:lnTo>
                    <a:pt x="1199661" y="2118"/>
                  </a:lnTo>
                  <a:lnTo>
                    <a:pt x="1210254" y="530"/>
                  </a:lnTo>
                  <a:lnTo>
                    <a:pt x="1220317" y="0"/>
                  </a:lnTo>
                  <a:lnTo>
                    <a:pt x="1230381" y="0"/>
                  </a:lnTo>
                  <a:lnTo>
                    <a:pt x="1559824" y="0"/>
                  </a:lnTo>
                  <a:lnTo>
                    <a:pt x="1570417" y="0"/>
                  </a:lnTo>
                  <a:lnTo>
                    <a:pt x="1581010" y="1060"/>
                  </a:lnTo>
                  <a:lnTo>
                    <a:pt x="1591603" y="2118"/>
                  </a:lnTo>
                  <a:lnTo>
                    <a:pt x="1601137" y="3708"/>
                  </a:lnTo>
                  <a:lnTo>
                    <a:pt x="1611200" y="5826"/>
                  </a:lnTo>
                  <a:lnTo>
                    <a:pt x="1621264" y="9534"/>
                  </a:lnTo>
                  <a:lnTo>
                    <a:pt x="1630797" y="12182"/>
                  </a:lnTo>
                  <a:lnTo>
                    <a:pt x="1640331" y="15890"/>
                  </a:lnTo>
                  <a:lnTo>
                    <a:pt x="1649335" y="20126"/>
                  </a:lnTo>
                  <a:lnTo>
                    <a:pt x="1658339" y="24894"/>
                  </a:lnTo>
                  <a:lnTo>
                    <a:pt x="1666814" y="29660"/>
                  </a:lnTo>
                  <a:lnTo>
                    <a:pt x="1675288" y="34956"/>
                  </a:lnTo>
                  <a:lnTo>
                    <a:pt x="1683762" y="40784"/>
                  </a:lnTo>
                  <a:lnTo>
                    <a:pt x="1691178" y="47140"/>
                  </a:lnTo>
                  <a:lnTo>
                    <a:pt x="1698593" y="52966"/>
                  </a:lnTo>
                  <a:lnTo>
                    <a:pt x="1705478" y="60380"/>
                  </a:lnTo>
                  <a:lnTo>
                    <a:pt x="1712893" y="67266"/>
                  </a:lnTo>
                  <a:lnTo>
                    <a:pt x="1719249" y="75210"/>
                  </a:lnTo>
                  <a:lnTo>
                    <a:pt x="1725605" y="82626"/>
                  </a:lnTo>
                  <a:lnTo>
                    <a:pt x="1730901" y="91100"/>
                  </a:lnTo>
                  <a:lnTo>
                    <a:pt x="1736198" y="99044"/>
                  </a:lnTo>
                  <a:lnTo>
                    <a:pt x="1741494" y="108048"/>
                  </a:lnTo>
                  <a:lnTo>
                    <a:pt x="1746261" y="117052"/>
                  </a:lnTo>
                  <a:lnTo>
                    <a:pt x="1749969" y="125528"/>
                  </a:lnTo>
                  <a:lnTo>
                    <a:pt x="1753676" y="135590"/>
                  </a:lnTo>
                  <a:lnTo>
                    <a:pt x="1757384" y="144594"/>
                  </a:lnTo>
                  <a:lnTo>
                    <a:pt x="1760032" y="154658"/>
                  </a:lnTo>
                  <a:lnTo>
                    <a:pt x="1762151" y="164722"/>
                  </a:lnTo>
                  <a:lnTo>
                    <a:pt x="1763740" y="174784"/>
                  </a:lnTo>
                  <a:lnTo>
                    <a:pt x="1765329" y="184848"/>
                  </a:lnTo>
                  <a:lnTo>
                    <a:pt x="1765858" y="195972"/>
                  </a:lnTo>
                  <a:lnTo>
                    <a:pt x="1766388" y="206034"/>
                  </a:lnTo>
                  <a:lnTo>
                    <a:pt x="1766388" y="289720"/>
                  </a:lnTo>
                  <a:lnTo>
                    <a:pt x="1752617" y="290248"/>
                  </a:lnTo>
                  <a:lnTo>
                    <a:pt x="1738846" y="290248"/>
                  </a:lnTo>
                  <a:lnTo>
                    <a:pt x="1725605" y="291308"/>
                  </a:lnTo>
                  <a:lnTo>
                    <a:pt x="1712364" y="292368"/>
                  </a:lnTo>
                  <a:lnTo>
                    <a:pt x="1699122" y="293956"/>
                  </a:lnTo>
                  <a:lnTo>
                    <a:pt x="1685881" y="295546"/>
                  </a:lnTo>
                  <a:lnTo>
                    <a:pt x="1672640" y="297664"/>
                  </a:lnTo>
                  <a:lnTo>
                    <a:pt x="1659398" y="300842"/>
                  </a:lnTo>
                  <a:lnTo>
                    <a:pt x="1646157" y="303490"/>
                  </a:lnTo>
                  <a:lnTo>
                    <a:pt x="1633975" y="306668"/>
                  </a:lnTo>
                  <a:lnTo>
                    <a:pt x="1608552" y="313554"/>
                  </a:lnTo>
                  <a:lnTo>
                    <a:pt x="1583658" y="322028"/>
                  </a:lnTo>
                  <a:lnTo>
                    <a:pt x="1560354" y="331562"/>
                  </a:lnTo>
                  <a:lnTo>
                    <a:pt x="1536519" y="342156"/>
                  </a:lnTo>
                  <a:lnTo>
                    <a:pt x="1513744" y="353808"/>
                  </a:lnTo>
                  <a:lnTo>
                    <a:pt x="1491499" y="366518"/>
                  </a:lnTo>
                  <a:lnTo>
                    <a:pt x="1469783" y="380290"/>
                  </a:lnTo>
                  <a:lnTo>
                    <a:pt x="1449656" y="395120"/>
                  </a:lnTo>
                  <a:lnTo>
                    <a:pt x="1429000" y="411010"/>
                  </a:lnTo>
                  <a:lnTo>
                    <a:pt x="1409933" y="427428"/>
                  </a:lnTo>
                  <a:lnTo>
                    <a:pt x="1391395" y="444908"/>
                  </a:lnTo>
                  <a:lnTo>
                    <a:pt x="1373916" y="463444"/>
                  </a:lnTo>
                  <a:lnTo>
                    <a:pt x="1357497" y="482512"/>
                  </a:lnTo>
                  <a:lnTo>
                    <a:pt x="1341607" y="502640"/>
                  </a:lnTo>
                  <a:lnTo>
                    <a:pt x="1326777" y="523296"/>
                  </a:lnTo>
                  <a:lnTo>
                    <a:pt x="1313006" y="544482"/>
                  </a:lnTo>
                  <a:lnTo>
                    <a:pt x="1300295" y="567256"/>
                  </a:lnTo>
                  <a:lnTo>
                    <a:pt x="1288642" y="590032"/>
                  </a:lnTo>
                  <a:lnTo>
                    <a:pt x="1277520" y="613336"/>
                  </a:lnTo>
                  <a:lnTo>
                    <a:pt x="1268516" y="637170"/>
                  </a:lnTo>
                  <a:lnTo>
                    <a:pt x="1260041" y="662064"/>
                  </a:lnTo>
                  <a:lnTo>
                    <a:pt x="1253156" y="687488"/>
                  </a:lnTo>
                  <a:lnTo>
                    <a:pt x="1249978" y="699670"/>
                  </a:lnTo>
                  <a:lnTo>
                    <a:pt x="1246800" y="712912"/>
                  </a:lnTo>
                  <a:lnTo>
                    <a:pt x="1244152" y="725622"/>
                  </a:lnTo>
                  <a:lnTo>
                    <a:pt x="1242033" y="738864"/>
                  </a:lnTo>
                  <a:lnTo>
                    <a:pt x="1240444" y="752106"/>
                  </a:lnTo>
                  <a:lnTo>
                    <a:pt x="1238855" y="765876"/>
                  </a:lnTo>
                  <a:lnTo>
                    <a:pt x="1237796" y="779118"/>
                  </a:lnTo>
                  <a:lnTo>
                    <a:pt x="1237266" y="792358"/>
                  </a:lnTo>
                  <a:lnTo>
                    <a:pt x="1236736" y="806130"/>
                  </a:lnTo>
                  <a:lnTo>
                    <a:pt x="1236207" y="819900"/>
                  </a:lnTo>
                  <a:lnTo>
                    <a:pt x="1236736" y="833142"/>
                  </a:lnTo>
                  <a:lnTo>
                    <a:pt x="1237266" y="846912"/>
                  </a:lnTo>
                  <a:lnTo>
                    <a:pt x="1237796" y="860684"/>
                  </a:lnTo>
                  <a:lnTo>
                    <a:pt x="1238855" y="873924"/>
                  </a:lnTo>
                  <a:lnTo>
                    <a:pt x="1240444" y="887696"/>
                  </a:lnTo>
                  <a:lnTo>
                    <a:pt x="1242033" y="900938"/>
                  </a:lnTo>
                  <a:lnTo>
                    <a:pt x="1244152" y="913648"/>
                  </a:lnTo>
                  <a:lnTo>
                    <a:pt x="1246800" y="926360"/>
                  </a:lnTo>
                  <a:lnTo>
                    <a:pt x="1249978" y="939602"/>
                  </a:lnTo>
                  <a:lnTo>
                    <a:pt x="1253156" y="952314"/>
                  </a:lnTo>
                  <a:lnTo>
                    <a:pt x="1260041" y="977208"/>
                  </a:lnTo>
                  <a:lnTo>
                    <a:pt x="1268516" y="1002100"/>
                  </a:lnTo>
                  <a:lnTo>
                    <a:pt x="1277520" y="1026464"/>
                  </a:lnTo>
                  <a:lnTo>
                    <a:pt x="1288642" y="1049240"/>
                  </a:lnTo>
                  <a:lnTo>
                    <a:pt x="1300295" y="1072544"/>
                  </a:lnTo>
                  <a:lnTo>
                    <a:pt x="1313006" y="1094790"/>
                  </a:lnTo>
                  <a:lnTo>
                    <a:pt x="1326777" y="1116506"/>
                  </a:lnTo>
                  <a:lnTo>
                    <a:pt x="1341607" y="1137162"/>
                  </a:lnTo>
                  <a:lnTo>
                    <a:pt x="1357497" y="1156760"/>
                  </a:lnTo>
                  <a:lnTo>
                    <a:pt x="1373916" y="1175826"/>
                  </a:lnTo>
                  <a:lnTo>
                    <a:pt x="1391395" y="1194894"/>
                  </a:lnTo>
                  <a:lnTo>
                    <a:pt x="1409933" y="1212372"/>
                  </a:lnTo>
                  <a:lnTo>
                    <a:pt x="1429000" y="1228792"/>
                  </a:lnTo>
                  <a:lnTo>
                    <a:pt x="1449656" y="1244680"/>
                  </a:lnTo>
                  <a:lnTo>
                    <a:pt x="1469783" y="1259512"/>
                  </a:lnTo>
                  <a:lnTo>
                    <a:pt x="1491499" y="1273282"/>
                  </a:lnTo>
                  <a:lnTo>
                    <a:pt x="1513744" y="1285994"/>
                  </a:lnTo>
                  <a:lnTo>
                    <a:pt x="1536519" y="1297646"/>
                  </a:lnTo>
                  <a:lnTo>
                    <a:pt x="1560354" y="1308240"/>
                  </a:lnTo>
                  <a:lnTo>
                    <a:pt x="1583658" y="1317772"/>
                  </a:lnTo>
                  <a:lnTo>
                    <a:pt x="1608552" y="1325718"/>
                  </a:lnTo>
                  <a:lnTo>
                    <a:pt x="1633975" y="1333132"/>
                  </a:lnTo>
                  <a:lnTo>
                    <a:pt x="1646157" y="1336310"/>
                  </a:lnTo>
                  <a:lnTo>
                    <a:pt x="1659398" y="1338960"/>
                  </a:lnTo>
                  <a:lnTo>
                    <a:pt x="1672640" y="1341608"/>
                  </a:lnTo>
                  <a:lnTo>
                    <a:pt x="1685881" y="1343726"/>
                  </a:lnTo>
                  <a:lnTo>
                    <a:pt x="1699122" y="1345314"/>
                  </a:lnTo>
                  <a:lnTo>
                    <a:pt x="1712364" y="1347434"/>
                  </a:lnTo>
                  <a:lnTo>
                    <a:pt x="1725605" y="1348492"/>
                  </a:lnTo>
                  <a:lnTo>
                    <a:pt x="1738846" y="1349552"/>
                  </a:lnTo>
                  <a:lnTo>
                    <a:pt x="1752617" y="1350082"/>
                  </a:lnTo>
                  <a:lnTo>
                    <a:pt x="1766388" y="1350082"/>
                  </a:lnTo>
                  <a:lnTo>
                    <a:pt x="1766388" y="2115428"/>
                  </a:lnTo>
                  <a:lnTo>
                    <a:pt x="1752617" y="2115958"/>
                  </a:lnTo>
                  <a:lnTo>
                    <a:pt x="1738846" y="2117018"/>
                  </a:lnTo>
                  <a:lnTo>
                    <a:pt x="1725605" y="2117546"/>
                  </a:lnTo>
                  <a:lnTo>
                    <a:pt x="1712364" y="2118606"/>
                  </a:lnTo>
                  <a:lnTo>
                    <a:pt x="1699122" y="2120196"/>
                  </a:lnTo>
                  <a:lnTo>
                    <a:pt x="1685881" y="2122314"/>
                  </a:lnTo>
                  <a:lnTo>
                    <a:pt x="1672640" y="2124432"/>
                  </a:lnTo>
                  <a:lnTo>
                    <a:pt x="1659398" y="2126550"/>
                  </a:lnTo>
                  <a:lnTo>
                    <a:pt x="1646157" y="2129200"/>
                  </a:lnTo>
                  <a:lnTo>
                    <a:pt x="1633975" y="2132906"/>
                  </a:lnTo>
                  <a:lnTo>
                    <a:pt x="1608552" y="2139792"/>
                  </a:lnTo>
                  <a:lnTo>
                    <a:pt x="1583658" y="2148266"/>
                  </a:lnTo>
                  <a:lnTo>
                    <a:pt x="1560354" y="2157270"/>
                  </a:lnTo>
                  <a:lnTo>
                    <a:pt x="1536519" y="2168394"/>
                  </a:lnTo>
                  <a:lnTo>
                    <a:pt x="1513744" y="2180046"/>
                  </a:lnTo>
                  <a:lnTo>
                    <a:pt x="1491499" y="2192228"/>
                  </a:lnTo>
                  <a:lnTo>
                    <a:pt x="1469783" y="2206528"/>
                  </a:lnTo>
                  <a:lnTo>
                    <a:pt x="1449656" y="2220828"/>
                  </a:lnTo>
                  <a:lnTo>
                    <a:pt x="1429000" y="2236718"/>
                  </a:lnTo>
                  <a:lnTo>
                    <a:pt x="1409933" y="2253668"/>
                  </a:lnTo>
                  <a:lnTo>
                    <a:pt x="1391395" y="2271676"/>
                  </a:lnTo>
                  <a:lnTo>
                    <a:pt x="1373916" y="2289684"/>
                  </a:lnTo>
                  <a:lnTo>
                    <a:pt x="1357497" y="2308750"/>
                  </a:lnTo>
                  <a:lnTo>
                    <a:pt x="1341607" y="2328878"/>
                  </a:lnTo>
                  <a:lnTo>
                    <a:pt x="1326777" y="2350064"/>
                  </a:lnTo>
                  <a:lnTo>
                    <a:pt x="1313006" y="2371250"/>
                  </a:lnTo>
                  <a:lnTo>
                    <a:pt x="1300295" y="2392966"/>
                  </a:lnTo>
                  <a:lnTo>
                    <a:pt x="1288642" y="2416270"/>
                  </a:lnTo>
                  <a:lnTo>
                    <a:pt x="1277520" y="2439574"/>
                  </a:lnTo>
                  <a:lnTo>
                    <a:pt x="1268516" y="2463938"/>
                  </a:lnTo>
                  <a:lnTo>
                    <a:pt x="1260041" y="2488302"/>
                  </a:lnTo>
                  <a:lnTo>
                    <a:pt x="1253156" y="2513196"/>
                  </a:lnTo>
                  <a:lnTo>
                    <a:pt x="1249978" y="2526438"/>
                  </a:lnTo>
                  <a:lnTo>
                    <a:pt x="1246800" y="2539150"/>
                  </a:lnTo>
                  <a:lnTo>
                    <a:pt x="1244152" y="2552390"/>
                  </a:lnTo>
                  <a:lnTo>
                    <a:pt x="1242033" y="2565632"/>
                  </a:lnTo>
                  <a:lnTo>
                    <a:pt x="1240444" y="2578874"/>
                  </a:lnTo>
                  <a:lnTo>
                    <a:pt x="1238855" y="2591584"/>
                  </a:lnTo>
                  <a:lnTo>
                    <a:pt x="1237796" y="2604826"/>
                  </a:lnTo>
                  <a:lnTo>
                    <a:pt x="1237266" y="2618598"/>
                  </a:lnTo>
                  <a:lnTo>
                    <a:pt x="1236736" y="2632368"/>
                  </a:lnTo>
                  <a:lnTo>
                    <a:pt x="1236207" y="2646140"/>
                  </a:lnTo>
                  <a:lnTo>
                    <a:pt x="1236736" y="2659910"/>
                  </a:lnTo>
                  <a:lnTo>
                    <a:pt x="1237266" y="2673152"/>
                  </a:lnTo>
                  <a:lnTo>
                    <a:pt x="1237796" y="2686922"/>
                  </a:lnTo>
                  <a:lnTo>
                    <a:pt x="1238855" y="2699634"/>
                  </a:lnTo>
                  <a:lnTo>
                    <a:pt x="1240444" y="2713404"/>
                  </a:lnTo>
                  <a:lnTo>
                    <a:pt x="1242033" y="2726646"/>
                  </a:lnTo>
                  <a:lnTo>
                    <a:pt x="1244152" y="2739358"/>
                  </a:lnTo>
                  <a:lnTo>
                    <a:pt x="1246800" y="2752598"/>
                  </a:lnTo>
                  <a:lnTo>
                    <a:pt x="1253156" y="2778022"/>
                  </a:lnTo>
                  <a:lnTo>
                    <a:pt x="1260041" y="2802916"/>
                  </a:lnTo>
                  <a:lnTo>
                    <a:pt x="1268516" y="2827810"/>
                  </a:lnTo>
                  <a:lnTo>
                    <a:pt x="1277520" y="2851644"/>
                  </a:lnTo>
                  <a:lnTo>
                    <a:pt x="1288113" y="2875478"/>
                  </a:lnTo>
                  <a:lnTo>
                    <a:pt x="1299765" y="2897724"/>
                  </a:lnTo>
                  <a:lnTo>
                    <a:pt x="1312477" y="2919968"/>
                  </a:lnTo>
                  <a:lnTo>
                    <a:pt x="1325718" y="2941684"/>
                  </a:lnTo>
                  <a:lnTo>
                    <a:pt x="1340548" y="2961812"/>
                  </a:lnTo>
                  <a:lnTo>
                    <a:pt x="1356967" y="2982468"/>
                  </a:lnTo>
                  <a:lnTo>
                    <a:pt x="1373387" y="3001536"/>
                  </a:lnTo>
                  <a:lnTo>
                    <a:pt x="1390865" y="3019544"/>
                  </a:lnTo>
                  <a:lnTo>
                    <a:pt x="1408873" y="3037022"/>
                  </a:lnTo>
                  <a:lnTo>
                    <a:pt x="1427941" y="3053970"/>
                  </a:lnTo>
                  <a:lnTo>
                    <a:pt x="1447538" y="3069330"/>
                  </a:lnTo>
                  <a:lnTo>
                    <a:pt x="1468724" y="3084160"/>
                  </a:lnTo>
                  <a:lnTo>
                    <a:pt x="1489910" y="3097932"/>
                  </a:lnTo>
                  <a:lnTo>
                    <a:pt x="1512155" y="3111172"/>
                  </a:lnTo>
                  <a:lnTo>
                    <a:pt x="1534930" y="3122826"/>
                  </a:lnTo>
                  <a:lnTo>
                    <a:pt x="1558235" y="3133948"/>
                  </a:lnTo>
                  <a:lnTo>
                    <a:pt x="1582069" y="3142952"/>
                  </a:lnTo>
                  <a:lnTo>
                    <a:pt x="1606963" y="3151426"/>
                  </a:lnTo>
                  <a:lnTo>
                    <a:pt x="1631327" y="3158312"/>
                  </a:lnTo>
                  <a:lnTo>
                    <a:pt x="1657280" y="3164668"/>
                  </a:lnTo>
                  <a:lnTo>
                    <a:pt x="1670521" y="3167316"/>
                  </a:lnTo>
                  <a:lnTo>
                    <a:pt x="1683233" y="3169434"/>
                  </a:lnTo>
                  <a:lnTo>
                    <a:pt x="1696474" y="3171554"/>
                  </a:lnTo>
                  <a:lnTo>
                    <a:pt x="1709715" y="3172612"/>
                  </a:lnTo>
                  <a:lnTo>
                    <a:pt x="1722957" y="3174202"/>
                  </a:lnTo>
                  <a:lnTo>
                    <a:pt x="1736198" y="3174732"/>
                  </a:lnTo>
                  <a:lnTo>
                    <a:pt x="1749969" y="3175260"/>
                  </a:lnTo>
                  <a:lnTo>
                    <a:pt x="1763740" y="3175790"/>
                  </a:lnTo>
                  <a:lnTo>
                    <a:pt x="1762151" y="3185324"/>
                  </a:lnTo>
                  <a:lnTo>
                    <a:pt x="1760562" y="3194858"/>
                  </a:lnTo>
                  <a:lnTo>
                    <a:pt x="1758443" y="3203862"/>
                  </a:lnTo>
                  <a:lnTo>
                    <a:pt x="1755795" y="3212866"/>
                  </a:lnTo>
                  <a:lnTo>
                    <a:pt x="1752087" y="3221340"/>
                  </a:lnTo>
                  <a:lnTo>
                    <a:pt x="1748910" y="3230344"/>
                  </a:lnTo>
                  <a:lnTo>
                    <a:pt x="1745202" y="3238290"/>
                  </a:lnTo>
                  <a:lnTo>
                    <a:pt x="1741494" y="3246764"/>
                  </a:lnTo>
                  <a:lnTo>
                    <a:pt x="1736198" y="3254708"/>
                  </a:lnTo>
                  <a:lnTo>
                    <a:pt x="1731961" y="3262654"/>
                  </a:lnTo>
                  <a:lnTo>
                    <a:pt x="1726664" y="3270068"/>
                  </a:lnTo>
                  <a:lnTo>
                    <a:pt x="1720838" y="3277484"/>
                  </a:lnTo>
                  <a:lnTo>
                    <a:pt x="1715542" y="3284370"/>
                  </a:lnTo>
                  <a:lnTo>
                    <a:pt x="1709715" y="3291254"/>
                  </a:lnTo>
                  <a:lnTo>
                    <a:pt x="1702830" y="3297610"/>
                  </a:lnTo>
                  <a:lnTo>
                    <a:pt x="1696474" y="3303966"/>
                  </a:lnTo>
                  <a:lnTo>
                    <a:pt x="1689059" y="3309792"/>
                  </a:lnTo>
                  <a:lnTo>
                    <a:pt x="1682173" y="3315088"/>
                  </a:lnTo>
                  <a:lnTo>
                    <a:pt x="1674758" y="3320916"/>
                  </a:lnTo>
                  <a:lnTo>
                    <a:pt x="1667343" y="3325682"/>
                  </a:lnTo>
                  <a:lnTo>
                    <a:pt x="1658869" y="3329920"/>
                  </a:lnTo>
                  <a:lnTo>
                    <a:pt x="1650924" y="3334686"/>
                  </a:lnTo>
                  <a:lnTo>
                    <a:pt x="1642450" y="3338394"/>
                  </a:lnTo>
                  <a:lnTo>
                    <a:pt x="1634505" y="3342102"/>
                  </a:lnTo>
                  <a:lnTo>
                    <a:pt x="1625501" y="3345278"/>
                  </a:lnTo>
                  <a:lnTo>
                    <a:pt x="1616497" y="3348456"/>
                  </a:lnTo>
                  <a:lnTo>
                    <a:pt x="1607493" y="3350576"/>
                  </a:lnTo>
                  <a:lnTo>
                    <a:pt x="1597959" y="3352694"/>
                  </a:lnTo>
                  <a:lnTo>
                    <a:pt x="1588955" y="3353754"/>
                  </a:lnTo>
                  <a:lnTo>
                    <a:pt x="1579421" y="3354812"/>
                  </a:lnTo>
                  <a:lnTo>
                    <a:pt x="1569358" y="3355872"/>
                  </a:lnTo>
                  <a:lnTo>
                    <a:pt x="1559824" y="3355872"/>
                  </a:lnTo>
                  <a:lnTo>
                    <a:pt x="415247" y="3355872"/>
                  </a:lnTo>
                  <a:lnTo>
                    <a:pt x="404124" y="3355872"/>
                  </a:lnTo>
                  <a:lnTo>
                    <a:pt x="394061" y="3354812"/>
                  </a:lnTo>
                  <a:lnTo>
                    <a:pt x="383468" y="3353754"/>
                  </a:lnTo>
                  <a:lnTo>
                    <a:pt x="373404" y="3351634"/>
                  </a:lnTo>
                  <a:lnTo>
                    <a:pt x="363870" y="3349516"/>
                  </a:lnTo>
                  <a:lnTo>
                    <a:pt x="353807" y="3346338"/>
                  </a:lnTo>
                  <a:lnTo>
                    <a:pt x="343744" y="3343160"/>
                  </a:lnTo>
                  <a:lnTo>
                    <a:pt x="334740" y="3339452"/>
                  </a:lnTo>
                  <a:lnTo>
                    <a:pt x="325736" y="3335746"/>
                  </a:lnTo>
                  <a:lnTo>
                    <a:pt x="316732" y="3330978"/>
                  </a:lnTo>
                  <a:lnTo>
                    <a:pt x="308257" y="3326212"/>
                  </a:lnTo>
                  <a:lnTo>
                    <a:pt x="299783" y="3320916"/>
                  </a:lnTo>
                  <a:lnTo>
                    <a:pt x="291308" y="3314560"/>
                  </a:lnTo>
                  <a:lnTo>
                    <a:pt x="283893" y="3308734"/>
                  </a:lnTo>
                  <a:lnTo>
                    <a:pt x="276478" y="3302378"/>
                  </a:lnTo>
                  <a:lnTo>
                    <a:pt x="269593" y="3295492"/>
                  </a:lnTo>
                  <a:lnTo>
                    <a:pt x="262177" y="3288606"/>
                  </a:lnTo>
                  <a:lnTo>
                    <a:pt x="255822" y="3280662"/>
                  </a:lnTo>
                  <a:lnTo>
                    <a:pt x="249466" y="3273246"/>
                  </a:lnTo>
                  <a:lnTo>
                    <a:pt x="244169" y="3264772"/>
                  </a:lnTo>
                  <a:lnTo>
                    <a:pt x="238873" y="3256828"/>
                  </a:lnTo>
                  <a:lnTo>
                    <a:pt x="233576" y="3247824"/>
                  </a:lnTo>
                  <a:lnTo>
                    <a:pt x="228809" y="3238820"/>
                  </a:lnTo>
                  <a:lnTo>
                    <a:pt x="225102" y="3229814"/>
                  </a:lnTo>
                  <a:lnTo>
                    <a:pt x="220865" y="3220282"/>
                  </a:lnTo>
                  <a:lnTo>
                    <a:pt x="217687" y="3211278"/>
                  </a:lnTo>
                  <a:lnTo>
                    <a:pt x="215038" y="3201214"/>
                  </a:lnTo>
                  <a:lnTo>
                    <a:pt x="212920" y="3191150"/>
                  </a:lnTo>
                  <a:lnTo>
                    <a:pt x="211331" y="3181088"/>
                  </a:lnTo>
                  <a:lnTo>
                    <a:pt x="209742" y="3170494"/>
                  </a:lnTo>
                  <a:lnTo>
                    <a:pt x="209212" y="3159900"/>
                  </a:lnTo>
                  <a:lnTo>
                    <a:pt x="208683" y="3149838"/>
                  </a:lnTo>
                  <a:lnTo>
                    <a:pt x="208683" y="1969774"/>
                  </a:lnTo>
                  <a:lnTo>
                    <a:pt x="204445" y="1970304"/>
                  </a:lnTo>
                  <a:lnTo>
                    <a:pt x="194382" y="1969774"/>
                  </a:lnTo>
                  <a:lnTo>
                    <a:pt x="183789" y="1969244"/>
                  </a:lnTo>
                  <a:lnTo>
                    <a:pt x="173196" y="1967656"/>
                  </a:lnTo>
                  <a:lnTo>
                    <a:pt x="163662" y="1966066"/>
                  </a:lnTo>
                  <a:lnTo>
                    <a:pt x="153599" y="1963948"/>
                  </a:lnTo>
                  <a:lnTo>
                    <a:pt x="143535" y="1960770"/>
                  </a:lnTo>
                  <a:lnTo>
                    <a:pt x="134531" y="1957592"/>
                  </a:lnTo>
                  <a:lnTo>
                    <a:pt x="124998" y="1953884"/>
                  </a:lnTo>
                  <a:lnTo>
                    <a:pt x="115994" y="1950176"/>
                  </a:lnTo>
                  <a:lnTo>
                    <a:pt x="106989" y="1945410"/>
                  </a:lnTo>
                  <a:lnTo>
                    <a:pt x="98515" y="1940644"/>
                  </a:lnTo>
                  <a:lnTo>
                    <a:pt x="90570" y="1935346"/>
                  </a:lnTo>
                  <a:lnTo>
                    <a:pt x="82096" y="1929520"/>
                  </a:lnTo>
                  <a:lnTo>
                    <a:pt x="74681" y="1923694"/>
                  </a:lnTo>
                  <a:lnTo>
                    <a:pt x="66736" y="1917338"/>
                  </a:lnTo>
                  <a:lnTo>
                    <a:pt x="59851" y="1910452"/>
                  </a:lnTo>
                  <a:lnTo>
                    <a:pt x="52965" y="1903568"/>
                  </a:lnTo>
                  <a:lnTo>
                    <a:pt x="46609" y="1895622"/>
                  </a:lnTo>
                  <a:lnTo>
                    <a:pt x="40783" y="1888208"/>
                  </a:lnTo>
                  <a:lnTo>
                    <a:pt x="34957" y="1879734"/>
                  </a:lnTo>
                  <a:lnTo>
                    <a:pt x="29660" y="1871788"/>
                  </a:lnTo>
                  <a:lnTo>
                    <a:pt x="24893" y="1863314"/>
                  </a:lnTo>
                  <a:lnTo>
                    <a:pt x="20127" y="1854310"/>
                  </a:lnTo>
                  <a:lnTo>
                    <a:pt x="16419" y="1845306"/>
                  </a:lnTo>
                  <a:lnTo>
                    <a:pt x="12712" y="1835772"/>
                  </a:lnTo>
                  <a:lnTo>
                    <a:pt x="9534" y="1826768"/>
                  </a:lnTo>
                  <a:lnTo>
                    <a:pt x="6356" y="1816704"/>
                  </a:lnTo>
                  <a:lnTo>
                    <a:pt x="4237" y="1806642"/>
                  </a:lnTo>
                  <a:lnTo>
                    <a:pt x="2648" y="1797108"/>
                  </a:lnTo>
                  <a:lnTo>
                    <a:pt x="1059" y="1786514"/>
                  </a:lnTo>
                  <a:lnTo>
                    <a:pt x="530" y="1775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3" name="组合 2"/>
          <p:cNvGrpSpPr/>
          <p:nvPr/>
        </p:nvGrpSpPr>
        <p:grpSpPr>
          <a:xfrm>
            <a:off x="10986291" y="-3175"/>
            <a:ext cx="2906821" cy="3946533"/>
            <a:chOff x="11184056" y="0"/>
            <a:chExt cx="5067300" cy="6879772"/>
          </a:xfrm>
        </p:grpSpPr>
        <p:sp>
          <p:nvSpPr>
            <p:cNvPr id="79" name="任意多边形 78"/>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80" name="组合 79"/>
            <p:cNvGrpSpPr/>
            <p:nvPr/>
          </p:nvGrpSpPr>
          <p:grpSpPr>
            <a:xfrm>
              <a:off x="11184056" y="0"/>
              <a:ext cx="4518025" cy="6865938"/>
              <a:chOff x="11184056" y="0"/>
              <a:chExt cx="4518025" cy="6865938"/>
            </a:xfrm>
          </p:grpSpPr>
          <p:sp>
            <p:nvSpPr>
              <p:cNvPr id="81"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82"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65" name="Freeform 6"/>
          <p:cNvSpPr/>
          <p:nvPr/>
        </p:nvSpPr>
        <p:spPr bwMode="auto">
          <a:xfrm>
            <a:off x="-336715"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66" name="Freeform 7"/>
          <p:cNvSpPr/>
          <p:nvPr/>
        </p:nvSpPr>
        <p:spPr bwMode="auto">
          <a:xfrm>
            <a:off x="2233011" y="588327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67" name="Freeform 8"/>
          <p:cNvSpPr/>
          <p:nvPr/>
        </p:nvSpPr>
        <p:spPr bwMode="auto">
          <a:xfrm>
            <a:off x="3672252"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68" name="Freeform 9"/>
          <p:cNvSpPr/>
          <p:nvPr/>
        </p:nvSpPr>
        <p:spPr bwMode="auto">
          <a:xfrm>
            <a:off x="6352044" y="588327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69" name="Freeform 10"/>
          <p:cNvSpPr/>
          <p:nvPr/>
        </p:nvSpPr>
        <p:spPr bwMode="auto">
          <a:xfrm>
            <a:off x="7681219"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70" name="Line 11"/>
          <p:cNvSpPr>
            <a:spLocks noChangeShapeType="1"/>
          </p:cNvSpPr>
          <p:nvPr/>
        </p:nvSpPr>
        <p:spPr bwMode="auto">
          <a:xfrm flipV="1">
            <a:off x="2084917" y="3629026"/>
            <a:ext cx="0" cy="1934633"/>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1" name="Line 12"/>
          <p:cNvSpPr>
            <a:spLocks noChangeShapeType="1"/>
          </p:cNvSpPr>
          <p:nvPr/>
        </p:nvSpPr>
        <p:spPr bwMode="auto">
          <a:xfrm>
            <a:off x="1361018" y="3629025"/>
            <a:ext cx="1452033" cy="0"/>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2" name="Line 13"/>
          <p:cNvSpPr>
            <a:spLocks noChangeShapeType="1"/>
          </p:cNvSpPr>
          <p:nvPr/>
        </p:nvSpPr>
        <p:spPr bwMode="auto">
          <a:xfrm flipV="1">
            <a:off x="6093884" y="3629026"/>
            <a:ext cx="0" cy="1934633"/>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3" name="Line 14"/>
          <p:cNvSpPr>
            <a:spLocks noChangeShapeType="1"/>
          </p:cNvSpPr>
          <p:nvPr/>
        </p:nvSpPr>
        <p:spPr bwMode="auto">
          <a:xfrm>
            <a:off x="5369985" y="3629025"/>
            <a:ext cx="1452033" cy="0"/>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4" name="Line 15"/>
          <p:cNvSpPr>
            <a:spLocks noChangeShapeType="1"/>
          </p:cNvSpPr>
          <p:nvPr/>
        </p:nvSpPr>
        <p:spPr bwMode="auto">
          <a:xfrm flipV="1">
            <a:off x="4064000" y="4708526"/>
            <a:ext cx="0" cy="1174751"/>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5" name="Line 16"/>
          <p:cNvSpPr>
            <a:spLocks noChangeShapeType="1"/>
          </p:cNvSpPr>
          <p:nvPr/>
        </p:nvSpPr>
        <p:spPr bwMode="auto">
          <a:xfrm>
            <a:off x="3335868" y="4708525"/>
            <a:ext cx="1452033" cy="0"/>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6" name="Line 17"/>
          <p:cNvSpPr>
            <a:spLocks noChangeShapeType="1"/>
          </p:cNvSpPr>
          <p:nvPr/>
        </p:nvSpPr>
        <p:spPr bwMode="auto">
          <a:xfrm flipV="1">
            <a:off x="8183033" y="4708526"/>
            <a:ext cx="0" cy="1174751"/>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7" name="Line 18"/>
          <p:cNvSpPr>
            <a:spLocks noChangeShapeType="1"/>
          </p:cNvSpPr>
          <p:nvPr/>
        </p:nvSpPr>
        <p:spPr bwMode="auto">
          <a:xfrm>
            <a:off x="7454901" y="4708525"/>
            <a:ext cx="1452033" cy="0"/>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8" name="Line 19"/>
          <p:cNvSpPr>
            <a:spLocks noChangeShapeType="1"/>
          </p:cNvSpPr>
          <p:nvPr/>
        </p:nvSpPr>
        <p:spPr bwMode="auto">
          <a:xfrm flipV="1">
            <a:off x="10102851" y="3629026"/>
            <a:ext cx="0" cy="1934633"/>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9" name="Line 20"/>
          <p:cNvSpPr>
            <a:spLocks noChangeShapeType="1"/>
          </p:cNvSpPr>
          <p:nvPr/>
        </p:nvSpPr>
        <p:spPr bwMode="auto">
          <a:xfrm>
            <a:off x="9378952" y="3629025"/>
            <a:ext cx="1452033" cy="0"/>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grpSp>
        <p:nvGrpSpPr>
          <p:cNvPr id="80" name="组合 79"/>
          <p:cNvGrpSpPr/>
          <p:nvPr/>
        </p:nvGrpSpPr>
        <p:grpSpPr>
          <a:xfrm>
            <a:off x="9853085" y="1768475"/>
            <a:ext cx="503767" cy="501651"/>
            <a:chOff x="7389813" y="1325562"/>
            <a:chExt cx="377825" cy="376238"/>
          </a:xfrm>
          <a:solidFill>
            <a:srgbClr val="C00000"/>
          </a:solidFill>
        </p:grpSpPr>
        <p:sp>
          <p:nvSpPr>
            <p:cNvPr id="81" name="Freeform 21"/>
            <p:cNvSpPr/>
            <p:nvPr/>
          </p:nvSpPr>
          <p:spPr bwMode="auto">
            <a:xfrm>
              <a:off x="7580313" y="1470025"/>
              <a:ext cx="187325" cy="180975"/>
            </a:xfrm>
            <a:custGeom>
              <a:avLst/>
              <a:gdLst>
                <a:gd name="T0" fmla="*/ 50 w 59"/>
                <a:gd name="T1" fmla="*/ 20 h 57"/>
                <a:gd name="T2" fmla="*/ 38 w 59"/>
                <a:gd name="T3" fmla="*/ 20 h 57"/>
                <a:gd name="T4" fmla="*/ 38 w 59"/>
                <a:gd name="T5" fmla="*/ 9 h 57"/>
                <a:gd name="T6" fmla="*/ 30 w 59"/>
                <a:gd name="T7" fmla="*/ 0 h 57"/>
                <a:gd name="T8" fmla="*/ 21 w 59"/>
                <a:gd name="T9" fmla="*/ 9 h 57"/>
                <a:gd name="T10" fmla="*/ 21 w 59"/>
                <a:gd name="T11" fmla="*/ 20 h 57"/>
                <a:gd name="T12" fmla="*/ 9 w 59"/>
                <a:gd name="T13" fmla="*/ 20 h 57"/>
                <a:gd name="T14" fmla="*/ 0 w 59"/>
                <a:gd name="T15" fmla="*/ 29 h 57"/>
                <a:gd name="T16" fmla="*/ 9 w 59"/>
                <a:gd name="T17" fmla="*/ 37 h 57"/>
                <a:gd name="T18" fmla="*/ 21 w 59"/>
                <a:gd name="T19" fmla="*/ 37 h 57"/>
                <a:gd name="T20" fmla="*/ 21 w 59"/>
                <a:gd name="T21" fmla="*/ 48 h 57"/>
                <a:gd name="T22" fmla="*/ 30 w 59"/>
                <a:gd name="T23" fmla="*/ 57 h 57"/>
                <a:gd name="T24" fmla="*/ 38 w 59"/>
                <a:gd name="T25" fmla="*/ 48 h 57"/>
                <a:gd name="T26" fmla="*/ 38 w 59"/>
                <a:gd name="T27" fmla="*/ 37 h 57"/>
                <a:gd name="T28" fmla="*/ 50 w 59"/>
                <a:gd name="T29" fmla="*/ 37 h 57"/>
                <a:gd name="T30" fmla="*/ 59 w 59"/>
                <a:gd name="T31" fmla="*/ 29 h 57"/>
                <a:gd name="T32" fmla="*/ 50 w 59"/>
                <a:gd name="T33"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7">
                  <a:moveTo>
                    <a:pt x="50" y="20"/>
                  </a:moveTo>
                  <a:cubicBezTo>
                    <a:pt x="38" y="20"/>
                    <a:pt x="38" y="20"/>
                    <a:pt x="38" y="20"/>
                  </a:cubicBezTo>
                  <a:cubicBezTo>
                    <a:pt x="38" y="9"/>
                    <a:pt x="38" y="9"/>
                    <a:pt x="38" y="9"/>
                  </a:cubicBezTo>
                  <a:cubicBezTo>
                    <a:pt x="38" y="4"/>
                    <a:pt x="34" y="0"/>
                    <a:pt x="30" y="0"/>
                  </a:cubicBezTo>
                  <a:cubicBezTo>
                    <a:pt x="25" y="0"/>
                    <a:pt x="21" y="4"/>
                    <a:pt x="21" y="9"/>
                  </a:cubicBezTo>
                  <a:cubicBezTo>
                    <a:pt x="21" y="20"/>
                    <a:pt x="21" y="20"/>
                    <a:pt x="21" y="20"/>
                  </a:cubicBezTo>
                  <a:cubicBezTo>
                    <a:pt x="9" y="20"/>
                    <a:pt x="9" y="20"/>
                    <a:pt x="9" y="20"/>
                  </a:cubicBezTo>
                  <a:cubicBezTo>
                    <a:pt x="4" y="20"/>
                    <a:pt x="0" y="24"/>
                    <a:pt x="0" y="29"/>
                  </a:cubicBezTo>
                  <a:cubicBezTo>
                    <a:pt x="0" y="33"/>
                    <a:pt x="4" y="37"/>
                    <a:pt x="9" y="37"/>
                  </a:cubicBezTo>
                  <a:cubicBezTo>
                    <a:pt x="21" y="37"/>
                    <a:pt x="21" y="37"/>
                    <a:pt x="21" y="37"/>
                  </a:cubicBezTo>
                  <a:cubicBezTo>
                    <a:pt x="21" y="48"/>
                    <a:pt x="21" y="48"/>
                    <a:pt x="21" y="48"/>
                  </a:cubicBezTo>
                  <a:cubicBezTo>
                    <a:pt x="21" y="53"/>
                    <a:pt x="25" y="57"/>
                    <a:pt x="30" y="57"/>
                  </a:cubicBezTo>
                  <a:cubicBezTo>
                    <a:pt x="34" y="57"/>
                    <a:pt x="38" y="53"/>
                    <a:pt x="38" y="48"/>
                  </a:cubicBezTo>
                  <a:cubicBezTo>
                    <a:pt x="38" y="37"/>
                    <a:pt x="38" y="37"/>
                    <a:pt x="38" y="37"/>
                  </a:cubicBezTo>
                  <a:cubicBezTo>
                    <a:pt x="50" y="37"/>
                    <a:pt x="50" y="37"/>
                    <a:pt x="50" y="37"/>
                  </a:cubicBezTo>
                  <a:cubicBezTo>
                    <a:pt x="55" y="37"/>
                    <a:pt x="59" y="33"/>
                    <a:pt x="59" y="29"/>
                  </a:cubicBezTo>
                  <a:cubicBezTo>
                    <a:pt x="59" y="24"/>
                    <a:pt x="55" y="20"/>
                    <a:pt x="5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2" name="Freeform 22"/>
            <p:cNvSpPr>
              <a:spLocks noEditPoints="1"/>
            </p:cNvSpPr>
            <p:nvPr/>
          </p:nvSpPr>
          <p:spPr bwMode="auto">
            <a:xfrm>
              <a:off x="7389813" y="1325562"/>
              <a:ext cx="288925" cy="376238"/>
            </a:xfrm>
            <a:custGeom>
              <a:avLst/>
              <a:gdLst>
                <a:gd name="T0" fmla="*/ 46 w 91"/>
                <a:gd name="T1" fmla="*/ 45 h 118"/>
                <a:gd name="T2" fmla="*/ 69 w 91"/>
                <a:gd name="T3" fmla="*/ 23 h 118"/>
                <a:gd name="T4" fmla="*/ 46 w 91"/>
                <a:gd name="T5" fmla="*/ 0 h 118"/>
                <a:gd name="T6" fmla="*/ 23 w 91"/>
                <a:gd name="T7" fmla="*/ 23 h 118"/>
                <a:gd name="T8" fmla="*/ 46 w 91"/>
                <a:gd name="T9" fmla="*/ 45 h 118"/>
                <a:gd name="T10" fmla="*/ 91 w 91"/>
                <a:gd name="T11" fmla="*/ 109 h 118"/>
                <a:gd name="T12" fmla="*/ 73 w 91"/>
                <a:gd name="T13" fmla="*/ 90 h 118"/>
                <a:gd name="T14" fmla="*/ 53 w 91"/>
                <a:gd name="T15" fmla="*/ 71 h 118"/>
                <a:gd name="T16" fmla="*/ 65 w 91"/>
                <a:gd name="T17" fmla="*/ 58 h 118"/>
                <a:gd name="T18" fmla="*/ 46 w 91"/>
                <a:gd name="T19" fmla="*/ 52 h 118"/>
                <a:gd name="T20" fmla="*/ 0 w 91"/>
                <a:gd name="T21" fmla="*/ 114 h 118"/>
                <a:gd name="T22" fmla="*/ 0 w 91"/>
                <a:gd name="T23" fmla="*/ 118 h 118"/>
                <a:gd name="T24" fmla="*/ 91 w 91"/>
                <a:gd name="T25" fmla="*/ 118 h 118"/>
                <a:gd name="T26" fmla="*/ 91 w 91"/>
                <a:gd name="T27" fmla="*/ 114 h 118"/>
                <a:gd name="T28" fmla="*/ 91 w 91"/>
                <a:gd name="T29"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18">
                  <a:moveTo>
                    <a:pt x="46" y="45"/>
                  </a:moveTo>
                  <a:cubicBezTo>
                    <a:pt x="59" y="45"/>
                    <a:pt x="69" y="35"/>
                    <a:pt x="69" y="23"/>
                  </a:cubicBezTo>
                  <a:cubicBezTo>
                    <a:pt x="69" y="10"/>
                    <a:pt x="59" y="0"/>
                    <a:pt x="46" y="0"/>
                  </a:cubicBezTo>
                  <a:cubicBezTo>
                    <a:pt x="33" y="0"/>
                    <a:pt x="23" y="10"/>
                    <a:pt x="23" y="23"/>
                  </a:cubicBezTo>
                  <a:cubicBezTo>
                    <a:pt x="23" y="35"/>
                    <a:pt x="33" y="45"/>
                    <a:pt x="46" y="45"/>
                  </a:cubicBezTo>
                  <a:close/>
                  <a:moveTo>
                    <a:pt x="91" y="109"/>
                  </a:moveTo>
                  <a:cubicBezTo>
                    <a:pt x="85" y="109"/>
                    <a:pt x="73" y="106"/>
                    <a:pt x="73" y="90"/>
                  </a:cubicBezTo>
                  <a:cubicBezTo>
                    <a:pt x="73" y="90"/>
                    <a:pt x="51" y="92"/>
                    <a:pt x="53" y="71"/>
                  </a:cubicBezTo>
                  <a:cubicBezTo>
                    <a:pt x="54" y="63"/>
                    <a:pt x="59" y="59"/>
                    <a:pt x="65" y="58"/>
                  </a:cubicBezTo>
                  <a:cubicBezTo>
                    <a:pt x="59" y="54"/>
                    <a:pt x="53" y="52"/>
                    <a:pt x="46" y="52"/>
                  </a:cubicBezTo>
                  <a:cubicBezTo>
                    <a:pt x="20" y="52"/>
                    <a:pt x="0" y="80"/>
                    <a:pt x="0" y="114"/>
                  </a:cubicBezTo>
                  <a:cubicBezTo>
                    <a:pt x="0" y="115"/>
                    <a:pt x="0" y="117"/>
                    <a:pt x="0" y="118"/>
                  </a:cubicBezTo>
                  <a:cubicBezTo>
                    <a:pt x="91" y="118"/>
                    <a:pt x="91" y="118"/>
                    <a:pt x="91" y="118"/>
                  </a:cubicBezTo>
                  <a:cubicBezTo>
                    <a:pt x="91" y="117"/>
                    <a:pt x="91" y="115"/>
                    <a:pt x="91" y="114"/>
                  </a:cubicBezTo>
                  <a:cubicBezTo>
                    <a:pt x="91" y="113"/>
                    <a:pt x="91" y="111"/>
                    <a:pt x="91"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grpSp>
        <p:nvGrpSpPr>
          <p:cNvPr id="83" name="组合 82"/>
          <p:cNvGrpSpPr/>
          <p:nvPr/>
        </p:nvGrpSpPr>
        <p:grpSpPr>
          <a:xfrm>
            <a:off x="3877734" y="2938993"/>
            <a:ext cx="368300" cy="565151"/>
            <a:chOff x="2908300" y="2203450"/>
            <a:chExt cx="276225" cy="423863"/>
          </a:xfrm>
          <a:solidFill>
            <a:srgbClr val="20202E"/>
          </a:solidFill>
        </p:grpSpPr>
        <p:sp>
          <p:nvSpPr>
            <p:cNvPr id="84" name="Freeform 23"/>
            <p:cNvSpPr/>
            <p:nvPr/>
          </p:nvSpPr>
          <p:spPr bwMode="auto">
            <a:xfrm>
              <a:off x="2952750" y="2203450"/>
              <a:ext cx="193675" cy="158750"/>
            </a:xfrm>
            <a:custGeom>
              <a:avLst/>
              <a:gdLst>
                <a:gd name="T0" fmla="*/ 14 w 61"/>
                <a:gd name="T1" fmla="*/ 36 h 50"/>
                <a:gd name="T2" fmla="*/ 14 w 61"/>
                <a:gd name="T3" fmla="*/ 25 h 50"/>
                <a:gd name="T4" fmla="*/ 25 w 61"/>
                <a:gd name="T5" fmla="*/ 14 h 50"/>
                <a:gd name="T6" fmla="*/ 36 w 61"/>
                <a:gd name="T7" fmla="*/ 14 h 50"/>
                <a:gd name="T8" fmla="*/ 47 w 61"/>
                <a:gd name="T9" fmla="*/ 25 h 50"/>
                <a:gd name="T10" fmla="*/ 47 w 61"/>
                <a:gd name="T11" fmla="*/ 50 h 50"/>
                <a:gd name="T12" fmla="*/ 61 w 61"/>
                <a:gd name="T13" fmla="*/ 50 h 50"/>
                <a:gd name="T14" fmla="*/ 61 w 61"/>
                <a:gd name="T15" fmla="*/ 25 h 50"/>
                <a:gd name="T16" fmla="*/ 36 w 61"/>
                <a:gd name="T17" fmla="*/ 0 h 50"/>
                <a:gd name="T18" fmla="*/ 25 w 61"/>
                <a:gd name="T19" fmla="*/ 0 h 50"/>
                <a:gd name="T20" fmla="*/ 0 w 61"/>
                <a:gd name="T21" fmla="*/ 25 h 50"/>
                <a:gd name="T22" fmla="*/ 0 w 61"/>
                <a:gd name="T23" fmla="*/ 36 h 50"/>
                <a:gd name="T24" fmla="*/ 14 w 61"/>
                <a:gd name="T25"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0">
                  <a:moveTo>
                    <a:pt x="14" y="36"/>
                  </a:moveTo>
                  <a:cubicBezTo>
                    <a:pt x="14" y="25"/>
                    <a:pt x="14" y="25"/>
                    <a:pt x="14" y="25"/>
                  </a:cubicBezTo>
                  <a:cubicBezTo>
                    <a:pt x="14" y="19"/>
                    <a:pt x="19" y="14"/>
                    <a:pt x="25" y="14"/>
                  </a:cubicBezTo>
                  <a:cubicBezTo>
                    <a:pt x="36" y="14"/>
                    <a:pt x="36" y="14"/>
                    <a:pt x="36" y="14"/>
                  </a:cubicBezTo>
                  <a:cubicBezTo>
                    <a:pt x="42" y="14"/>
                    <a:pt x="47" y="19"/>
                    <a:pt x="47" y="25"/>
                  </a:cubicBezTo>
                  <a:cubicBezTo>
                    <a:pt x="47" y="50"/>
                    <a:pt x="47" y="50"/>
                    <a:pt x="47" y="50"/>
                  </a:cubicBezTo>
                  <a:cubicBezTo>
                    <a:pt x="61" y="50"/>
                    <a:pt x="61" y="50"/>
                    <a:pt x="61" y="50"/>
                  </a:cubicBezTo>
                  <a:cubicBezTo>
                    <a:pt x="61" y="25"/>
                    <a:pt x="61" y="25"/>
                    <a:pt x="61" y="25"/>
                  </a:cubicBezTo>
                  <a:cubicBezTo>
                    <a:pt x="61" y="11"/>
                    <a:pt x="50" y="0"/>
                    <a:pt x="36" y="0"/>
                  </a:cubicBezTo>
                  <a:cubicBezTo>
                    <a:pt x="25" y="0"/>
                    <a:pt x="25" y="0"/>
                    <a:pt x="25" y="0"/>
                  </a:cubicBezTo>
                  <a:cubicBezTo>
                    <a:pt x="11" y="0"/>
                    <a:pt x="0" y="11"/>
                    <a:pt x="0" y="25"/>
                  </a:cubicBezTo>
                  <a:cubicBezTo>
                    <a:pt x="0" y="36"/>
                    <a:pt x="0" y="36"/>
                    <a:pt x="0" y="36"/>
                  </a:cubicBezTo>
                  <a:lnTo>
                    <a:pt x="1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5" name="Freeform 24"/>
            <p:cNvSpPr>
              <a:spLocks noEditPoints="1"/>
            </p:cNvSpPr>
            <p:nvPr/>
          </p:nvSpPr>
          <p:spPr bwMode="auto">
            <a:xfrm>
              <a:off x="2908300" y="2387600"/>
              <a:ext cx="276225" cy="239713"/>
            </a:xfrm>
            <a:custGeom>
              <a:avLst/>
              <a:gdLst>
                <a:gd name="T0" fmla="*/ 0 w 87"/>
                <a:gd name="T1" fmla="*/ 0 h 75"/>
                <a:gd name="T2" fmla="*/ 0 w 87"/>
                <a:gd name="T3" fmla="*/ 38 h 75"/>
                <a:gd name="T4" fmla="*/ 38 w 87"/>
                <a:gd name="T5" fmla="*/ 75 h 75"/>
                <a:gd name="T6" fmla="*/ 49 w 87"/>
                <a:gd name="T7" fmla="*/ 75 h 75"/>
                <a:gd name="T8" fmla="*/ 87 w 87"/>
                <a:gd name="T9" fmla="*/ 38 h 75"/>
                <a:gd name="T10" fmla="*/ 87 w 87"/>
                <a:gd name="T11" fmla="*/ 0 h 75"/>
                <a:gd name="T12" fmla="*/ 0 w 87"/>
                <a:gd name="T13" fmla="*/ 0 h 75"/>
                <a:gd name="T14" fmla="*/ 49 w 87"/>
                <a:gd name="T15" fmla="*/ 34 h 75"/>
                <a:gd name="T16" fmla="*/ 49 w 87"/>
                <a:gd name="T17" fmla="*/ 51 h 75"/>
                <a:gd name="T18" fmla="*/ 45 w 87"/>
                <a:gd name="T19" fmla="*/ 54 h 75"/>
                <a:gd name="T20" fmla="*/ 42 w 87"/>
                <a:gd name="T21" fmla="*/ 51 h 75"/>
                <a:gd name="T22" fmla="*/ 42 w 87"/>
                <a:gd name="T23" fmla="*/ 34 h 75"/>
                <a:gd name="T24" fmla="*/ 36 w 87"/>
                <a:gd name="T25" fmla="*/ 25 h 75"/>
                <a:gd name="T26" fmla="*/ 45 w 87"/>
                <a:gd name="T27" fmla="*/ 15 h 75"/>
                <a:gd name="T28" fmla="*/ 55 w 87"/>
                <a:gd name="T29" fmla="*/ 25 h 75"/>
                <a:gd name="T30" fmla="*/ 49 w 87"/>
                <a:gd name="T31"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5">
                  <a:moveTo>
                    <a:pt x="0" y="0"/>
                  </a:moveTo>
                  <a:cubicBezTo>
                    <a:pt x="0" y="38"/>
                    <a:pt x="0" y="38"/>
                    <a:pt x="0" y="38"/>
                  </a:cubicBezTo>
                  <a:cubicBezTo>
                    <a:pt x="0" y="58"/>
                    <a:pt x="17" y="75"/>
                    <a:pt x="38" y="75"/>
                  </a:cubicBezTo>
                  <a:cubicBezTo>
                    <a:pt x="49" y="75"/>
                    <a:pt x="49" y="75"/>
                    <a:pt x="49" y="75"/>
                  </a:cubicBezTo>
                  <a:cubicBezTo>
                    <a:pt x="70" y="75"/>
                    <a:pt x="87" y="58"/>
                    <a:pt x="87" y="38"/>
                  </a:cubicBezTo>
                  <a:cubicBezTo>
                    <a:pt x="87" y="0"/>
                    <a:pt x="87" y="0"/>
                    <a:pt x="87" y="0"/>
                  </a:cubicBezTo>
                  <a:lnTo>
                    <a:pt x="0" y="0"/>
                  </a:lnTo>
                  <a:close/>
                  <a:moveTo>
                    <a:pt x="49" y="34"/>
                  </a:moveTo>
                  <a:cubicBezTo>
                    <a:pt x="49" y="51"/>
                    <a:pt x="49" y="51"/>
                    <a:pt x="49" y="51"/>
                  </a:cubicBezTo>
                  <a:cubicBezTo>
                    <a:pt x="49" y="53"/>
                    <a:pt x="48" y="54"/>
                    <a:pt x="45" y="54"/>
                  </a:cubicBezTo>
                  <a:cubicBezTo>
                    <a:pt x="43" y="54"/>
                    <a:pt x="42" y="53"/>
                    <a:pt x="42" y="51"/>
                  </a:cubicBezTo>
                  <a:cubicBezTo>
                    <a:pt x="42" y="34"/>
                    <a:pt x="42" y="34"/>
                    <a:pt x="42" y="34"/>
                  </a:cubicBezTo>
                  <a:cubicBezTo>
                    <a:pt x="38" y="32"/>
                    <a:pt x="36" y="29"/>
                    <a:pt x="36" y="25"/>
                  </a:cubicBezTo>
                  <a:cubicBezTo>
                    <a:pt x="36" y="20"/>
                    <a:pt x="40" y="15"/>
                    <a:pt x="45" y="15"/>
                  </a:cubicBezTo>
                  <a:cubicBezTo>
                    <a:pt x="51" y="15"/>
                    <a:pt x="55" y="20"/>
                    <a:pt x="55" y="25"/>
                  </a:cubicBezTo>
                  <a:cubicBezTo>
                    <a:pt x="55" y="29"/>
                    <a:pt x="53" y="32"/>
                    <a:pt x="4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grpSp>
        <p:nvGrpSpPr>
          <p:cNvPr id="86" name="组合 85"/>
          <p:cNvGrpSpPr/>
          <p:nvPr/>
        </p:nvGrpSpPr>
        <p:grpSpPr>
          <a:xfrm>
            <a:off x="5882218" y="1713442"/>
            <a:ext cx="448733" cy="615951"/>
            <a:chOff x="4411663" y="1284287"/>
            <a:chExt cx="336550" cy="461963"/>
          </a:xfrm>
          <a:solidFill>
            <a:srgbClr val="C00000"/>
          </a:solidFill>
        </p:grpSpPr>
        <p:sp>
          <p:nvSpPr>
            <p:cNvPr id="87" name="Freeform 25"/>
            <p:cNvSpPr>
              <a:spLocks noEditPoints="1"/>
            </p:cNvSpPr>
            <p:nvPr/>
          </p:nvSpPr>
          <p:spPr bwMode="auto">
            <a:xfrm>
              <a:off x="4468813" y="1331912"/>
              <a:ext cx="152400" cy="192088"/>
            </a:xfrm>
            <a:custGeom>
              <a:avLst/>
              <a:gdLst>
                <a:gd name="T0" fmla="*/ 46 w 48"/>
                <a:gd name="T1" fmla="*/ 11 h 60"/>
                <a:gd name="T2" fmla="*/ 2 w 48"/>
                <a:gd name="T3" fmla="*/ 11 h 60"/>
                <a:gd name="T4" fmla="*/ 0 w 48"/>
                <a:gd name="T5" fmla="*/ 13 h 60"/>
                <a:gd name="T6" fmla="*/ 2 w 48"/>
                <a:gd name="T7" fmla="*/ 15 h 60"/>
                <a:gd name="T8" fmla="*/ 46 w 48"/>
                <a:gd name="T9" fmla="*/ 15 h 60"/>
                <a:gd name="T10" fmla="*/ 48 w 48"/>
                <a:gd name="T11" fmla="*/ 13 h 60"/>
                <a:gd name="T12" fmla="*/ 46 w 48"/>
                <a:gd name="T13" fmla="*/ 11 h 60"/>
                <a:gd name="T14" fmla="*/ 2 w 48"/>
                <a:gd name="T15" fmla="*/ 4 h 60"/>
                <a:gd name="T16" fmla="*/ 46 w 48"/>
                <a:gd name="T17" fmla="*/ 4 h 60"/>
                <a:gd name="T18" fmla="*/ 48 w 48"/>
                <a:gd name="T19" fmla="*/ 2 h 60"/>
                <a:gd name="T20" fmla="*/ 46 w 48"/>
                <a:gd name="T21" fmla="*/ 0 h 60"/>
                <a:gd name="T22" fmla="*/ 2 w 48"/>
                <a:gd name="T23" fmla="*/ 0 h 60"/>
                <a:gd name="T24" fmla="*/ 0 w 48"/>
                <a:gd name="T25" fmla="*/ 2 h 60"/>
                <a:gd name="T26" fmla="*/ 2 w 48"/>
                <a:gd name="T27" fmla="*/ 4 h 60"/>
                <a:gd name="T28" fmla="*/ 0 w 48"/>
                <a:gd name="T29" fmla="*/ 25 h 60"/>
                <a:gd name="T30" fmla="*/ 2 w 48"/>
                <a:gd name="T31" fmla="*/ 27 h 60"/>
                <a:gd name="T32" fmla="*/ 33 w 48"/>
                <a:gd name="T33" fmla="*/ 27 h 60"/>
                <a:gd name="T34" fmla="*/ 44 w 48"/>
                <a:gd name="T35" fmla="*/ 23 h 60"/>
                <a:gd name="T36" fmla="*/ 2 w 48"/>
                <a:gd name="T37" fmla="*/ 23 h 60"/>
                <a:gd name="T38" fmla="*/ 0 w 48"/>
                <a:gd name="T39" fmla="*/ 25 h 60"/>
                <a:gd name="T40" fmla="*/ 0 w 48"/>
                <a:gd name="T41" fmla="*/ 36 h 60"/>
                <a:gd name="T42" fmla="*/ 2 w 48"/>
                <a:gd name="T43" fmla="*/ 38 h 60"/>
                <a:gd name="T44" fmla="*/ 20 w 48"/>
                <a:gd name="T45" fmla="*/ 38 h 60"/>
                <a:gd name="T46" fmla="*/ 24 w 48"/>
                <a:gd name="T47" fmla="*/ 34 h 60"/>
                <a:gd name="T48" fmla="*/ 2 w 48"/>
                <a:gd name="T49" fmla="*/ 34 h 60"/>
                <a:gd name="T50" fmla="*/ 0 w 48"/>
                <a:gd name="T51" fmla="*/ 36 h 60"/>
                <a:gd name="T52" fmla="*/ 0 w 48"/>
                <a:gd name="T53" fmla="*/ 47 h 60"/>
                <a:gd name="T54" fmla="*/ 2 w 48"/>
                <a:gd name="T55" fmla="*/ 49 h 60"/>
                <a:gd name="T56" fmla="*/ 14 w 48"/>
                <a:gd name="T57" fmla="*/ 49 h 60"/>
                <a:gd name="T58" fmla="*/ 16 w 48"/>
                <a:gd name="T59" fmla="*/ 45 h 60"/>
                <a:gd name="T60" fmla="*/ 2 w 48"/>
                <a:gd name="T61" fmla="*/ 45 h 60"/>
                <a:gd name="T62" fmla="*/ 0 w 48"/>
                <a:gd name="T63" fmla="*/ 47 h 60"/>
                <a:gd name="T64" fmla="*/ 0 w 48"/>
                <a:gd name="T65" fmla="*/ 58 h 60"/>
                <a:gd name="T66" fmla="*/ 2 w 48"/>
                <a:gd name="T67" fmla="*/ 60 h 60"/>
                <a:gd name="T68" fmla="*/ 12 w 48"/>
                <a:gd name="T69" fmla="*/ 60 h 60"/>
                <a:gd name="T70" fmla="*/ 13 w 48"/>
                <a:gd name="T71" fmla="*/ 56 h 60"/>
                <a:gd name="T72" fmla="*/ 2 w 48"/>
                <a:gd name="T73" fmla="*/ 56 h 60"/>
                <a:gd name="T74" fmla="*/ 0 w 48"/>
                <a:gd name="T75"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60">
                  <a:moveTo>
                    <a:pt x="46" y="11"/>
                  </a:moveTo>
                  <a:cubicBezTo>
                    <a:pt x="2" y="11"/>
                    <a:pt x="2" y="11"/>
                    <a:pt x="2" y="11"/>
                  </a:cubicBezTo>
                  <a:cubicBezTo>
                    <a:pt x="1" y="11"/>
                    <a:pt x="0" y="12"/>
                    <a:pt x="0" y="13"/>
                  </a:cubicBezTo>
                  <a:cubicBezTo>
                    <a:pt x="0" y="15"/>
                    <a:pt x="1" y="15"/>
                    <a:pt x="2" y="15"/>
                  </a:cubicBezTo>
                  <a:cubicBezTo>
                    <a:pt x="46" y="15"/>
                    <a:pt x="46" y="15"/>
                    <a:pt x="46" y="15"/>
                  </a:cubicBezTo>
                  <a:cubicBezTo>
                    <a:pt x="47" y="15"/>
                    <a:pt x="48" y="15"/>
                    <a:pt x="48" y="13"/>
                  </a:cubicBezTo>
                  <a:cubicBezTo>
                    <a:pt x="48" y="12"/>
                    <a:pt x="47" y="11"/>
                    <a:pt x="46" y="11"/>
                  </a:cubicBezTo>
                  <a:close/>
                  <a:moveTo>
                    <a:pt x="2" y="4"/>
                  </a:moveTo>
                  <a:cubicBezTo>
                    <a:pt x="46" y="4"/>
                    <a:pt x="46" y="4"/>
                    <a:pt x="46" y="4"/>
                  </a:cubicBezTo>
                  <a:cubicBezTo>
                    <a:pt x="47" y="4"/>
                    <a:pt x="48" y="3"/>
                    <a:pt x="48" y="2"/>
                  </a:cubicBezTo>
                  <a:cubicBezTo>
                    <a:pt x="48" y="1"/>
                    <a:pt x="47" y="0"/>
                    <a:pt x="46" y="0"/>
                  </a:cubicBezTo>
                  <a:cubicBezTo>
                    <a:pt x="2" y="0"/>
                    <a:pt x="2" y="0"/>
                    <a:pt x="2" y="0"/>
                  </a:cubicBezTo>
                  <a:cubicBezTo>
                    <a:pt x="1" y="0"/>
                    <a:pt x="0" y="1"/>
                    <a:pt x="0" y="2"/>
                  </a:cubicBezTo>
                  <a:cubicBezTo>
                    <a:pt x="0" y="3"/>
                    <a:pt x="1" y="4"/>
                    <a:pt x="2" y="4"/>
                  </a:cubicBezTo>
                  <a:close/>
                  <a:moveTo>
                    <a:pt x="0" y="25"/>
                  </a:moveTo>
                  <a:cubicBezTo>
                    <a:pt x="0" y="26"/>
                    <a:pt x="1" y="27"/>
                    <a:pt x="2" y="27"/>
                  </a:cubicBezTo>
                  <a:cubicBezTo>
                    <a:pt x="33" y="27"/>
                    <a:pt x="33" y="27"/>
                    <a:pt x="33" y="27"/>
                  </a:cubicBezTo>
                  <a:cubicBezTo>
                    <a:pt x="37" y="25"/>
                    <a:pt x="40" y="23"/>
                    <a:pt x="44" y="23"/>
                  </a:cubicBezTo>
                  <a:cubicBezTo>
                    <a:pt x="2" y="23"/>
                    <a:pt x="2" y="23"/>
                    <a:pt x="2" y="23"/>
                  </a:cubicBezTo>
                  <a:cubicBezTo>
                    <a:pt x="1" y="23"/>
                    <a:pt x="0" y="23"/>
                    <a:pt x="0" y="25"/>
                  </a:cubicBezTo>
                  <a:close/>
                  <a:moveTo>
                    <a:pt x="0" y="36"/>
                  </a:moveTo>
                  <a:cubicBezTo>
                    <a:pt x="0" y="37"/>
                    <a:pt x="1" y="38"/>
                    <a:pt x="2" y="38"/>
                  </a:cubicBezTo>
                  <a:cubicBezTo>
                    <a:pt x="20" y="38"/>
                    <a:pt x="20" y="38"/>
                    <a:pt x="20" y="38"/>
                  </a:cubicBezTo>
                  <a:cubicBezTo>
                    <a:pt x="21" y="36"/>
                    <a:pt x="22" y="35"/>
                    <a:pt x="24" y="34"/>
                  </a:cubicBezTo>
                  <a:cubicBezTo>
                    <a:pt x="2" y="34"/>
                    <a:pt x="2" y="34"/>
                    <a:pt x="2" y="34"/>
                  </a:cubicBezTo>
                  <a:cubicBezTo>
                    <a:pt x="1" y="34"/>
                    <a:pt x="0" y="35"/>
                    <a:pt x="0" y="36"/>
                  </a:cubicBezTo>
                  <a:close/>
                  <a:moveTo>
                    <a:pt x="0" y="47"/>
                  </a:moveTo>
                  <a:cubicBezTo>
                    <a:pt x="0" y="48"/>
                    <a:pt x="1" y="49"/>
                    <a:pt x="2" y="49"/>
                  </a:cubicBezTo>
                  <a:cubicBezTo>
                    <a:pt x="14" y="49"/>
                    <a:pt x="14" y="49"/>
                    <a:pt x="14" y="49"/>
                  </a:cubicBezTo>
                  <a:cubicBezTo>
                    <a:pt x="15" y="47"/>
                    <a:pt x="15" y="46"/>
                    <a:pt x="16" y="45"/>
                  </a:cubicBezTo>
                  <a:cubicBezTo>
                    <a:pt x="2" y="45"/>
                    <a:pt x="2" y="45"/>
                    <a:pt x="2" y="45"/>
                  </a:cubicBezTo>
                  <a:cubicBezTo>
                    <a:pt x="1" y="45"/>
                    <a:pt x="0" y="46"/>
                    <a:pt x="0" y="47"/>
                  </a:cubicBezTo>
                  <a:close/>
                  <a:moveTo>
                    <a:pt x="0" y="58"/>
                  </a:moveTo>
                  <a:cubicBezTo>
                    <a:pt x="0" y="59"/>
                    <a:pt x="1" y="60"/>
                    <a:pt x="2" y="60"/>
                  </a:cubicBezTo>
                  <a:cubicBezTo>
                    <a:pt x="12" y="60"/>
                    <a:pt x="12" y="60"/>
                    <a:pt x="12" y="60"/>
                  </a:cubicBezTo>
                  <a:cubicBezTo>
                    <a:pt x="12" y="59"/>
                    <a:pt x="12" y="57"/>
                    <a:pt x="13" y="56"/>
                  </a:cubicBezTo>
                  <a:cubicBezTo>
                    <a:pt x="2" y="56"/>
                    <a:pt x="2" y="56"/>
                    <a:pt x="2" y="56"/>
                  </a:cubicBezTo>
                  <a:cubicBezTo>
                    <a:pt x="1" y="56"/>
                    <a:pt x="0" y="57"/>
                    <a:pt x="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8" name="Freeform 26"/>
            <p:cNvSpPr>
              <a:spLocks noEditPoints="1"/>
            </p:cNvSpPr>
            <p:nvPr/>
          </p:nvSpPr>
          <p:spPr bwMode="auto">
            <a:xfrm>
              <a:off x="4522788" y="1417637"/>
              <a:ext cx="225425" cy="223838"/>
            </a:xfrm>
            <a:custGeom>
              <a:avLst/>
              <a:gdLst>
                <a:gd name="T0" fmla="*/ 59 w 71"/>
                <a:gd name="T1" fmla="*/ 12 h 70"/>
                <a:gd name="T2" fmla="*/ 13 w 71"/>
                <a:gd name="T3" fmla="*/ 12 h 70"/>
                <a:gd name="T4" fmla="*/ 13 w 71"/>
                <a:gd name="T5" fmla="*/ 57 h 70"/>
                <a:gd name="T6" fmla="*/ 59 w 71"/>
                <a:gd name="T7" fmla="*/ 57 h 70"/>
                <a:gd name="T8" fmla="*/ 59 w 71"/>
                <a:gd name="T9" fmla="*/ 12 h 70"/>
                <a:gd name="T10" fmla="*/ 20 w 71"/>
                <a:gd name="T11" fmla="*/ 50 h 70"/>
                <a:gd name="T12" fmla="*/ 20 w 71"/>
                <a:gd name="T13" fmla="*/ 19 h 70"/>
                <a:gd name="T14" fmla="*/ 52 w 71"/>
                <a:gd name="T15" fmla="*/ 19 h 70"/>
                <a:gd name="T16" fmla="*/ 52 w 71"/>
                <a:gd name="T17" fmla="*/ 50 h 70"/>
                <a:gd name="T18" fmla="*/ 20 w 71"/>
                <a:gd name="T19" fmla="*/ 5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0">
                  <a:moveTo>
                    <a:pt x="59" y="12"/>
                  </a:moveTo>
                  <a:cubicBezTo>
                    <a:pt x="46" y="0"/>
                    <a:pt x="25" y="0"/>
                    <a:pt x="13" y="12"/>
                  </a:cubicBezTo>
                  <a:cubicBezTo>
                    <a:pt x="0" y="25"/>
                    <a:pt x="0" y="45"/>
                    <a:pt x="13" y="57"/>
                  </a:cubicBezTo>
                  <a:cubicBezTo>
                    <a:pt x="25" y="70"/>
                    <a:pt x="46" y="70"/>
                    <a:pt x="59" y="57"/>
                  </a:cubicBezTo>
                  <a:cubicBezTo>
                    <a:pt x="71" y="45"/>
                    <a:pt x="71" y="25"/>
                    <a:pt x="59" y="12"/>
                  </a:cubicBezTo>
                  <a:close/>
                  <a:moveTo>
                    <a:pt x="20" y="50"/>
                  </a:moveTo>
                  <a:cubicBezTo>
                    <a:pt x="11" y="42"/>
                    <a:pt x="11" y="28"/>
                    <a:pt x="20" y="19"/>
                  </a:cubicBezTo>
                  <a:cubicBezTo>
                    <a:pt x="28" y="10"/>
                    <a:pt x="43" y="10"/>
                    <a:pt x="52" y="19"/>
                  </a:cubicBezTo>
                  <a:cubicBezTo>
                    <a:pt x="60" y="28"/>
                    <a:pt x="60" y="42"/>
                    <a:pt x="52" y="50"/>
                  </a:cubicBezTo>
                  <a:cubicBezTo>
                    <a:pt x="43" y="59"/>
                    <a:pt x="28" y="59"/>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9" name="Freeform 27"/>
            <p:cNvSpPr>
              <a:spLocks noEditPoints="1"/>
            </p:cNvSpPr>
            <p:nvPr/>
          </p:nvSpPr>
          <p:spPr bwMode="auto">
            <a:xfrm>
              <a:off x="4411663" y="1603375"/>
              <a:ext cx="146050" cy="142875"/>
            </a:xfrm>
            <a:custGeom>
              <a:avLst/>
              <a:gdLst>
                <a:gd name="T0" fmla="*/ 43 w 46"/>
                <a:gd name="T1" fmla="*/ 3 h 45"/>
                <a:gd name="T2" fmla="*/ 34 w 46"/>
                <a:gd name="T3" fmla="*/ 3 h 45"/>
                <a:gd name="T4" fmla="*/ 34 w 46"/>
                <a:gd name="T5" fmla="*/ 3 h 45"/>
                <a:gd name="T6" fmla="*/ 43 w 46"/>
                <a:gd name="T7" fmla="*/ 12 h 45"/>
                <a:gd name="T8" fmla="*/ 43 w 46"/>
                <a:gd name="T9" fmla="*/ 12 h 45"/>
                <a:gd name="T10" fmla="*/ 43 w 46"/>
                <a:gd name="T11" fmla="*/ 3 h 45"/>
                <a:gd name="T12" fmla="*/ 3 w 46"/>
                <a:gd name="T13" fmla="*/ 33 h 45"/>
                <a:gd name="T14" fmla="*/ 3 w 46"/>
                <a:gd name="T15" fmla="*/ 42 h 45"/>
                <a:gd name="T16" fmla="*/ 12 w 46"/>
                <a:gd name="T17" fmla="*/ 42 h 45"/>
                <a:gd name="T18" fmla="*/ 40 w 46"/>
                <a:gd name="T19" fmla="*/ 15 h 45"/>
                <a:gd name="T20" fmla="*/ 31 w 46"/>
                <a:gd name="T21" fmla="*/ 6 h 45"/>
                <a:gd name="T22" fmla="*/ 3 w 46"/>
                <a:gd name="T2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5">
                  <a:moveTo>
                    <a:pt x="43" y="3"/>
                  </a:moveTo>
                  <a:cubicBezTo>
                    <a:pt x="41" y="0"/>
                    <a:pt x="36" y="0"/>
                    <a:pt x="34" y="3"/>
                  </a:cubicBezTo>
                  <a:cubicBezTo>
                    <a:pt x="34" y="3"/>
                    <a:pt x="34" y="3"/>
                    <a:pt x="34" y="3"/>
                  </a:cubicBezTo>
                  <a:cubicBezTo>
                    <a:pt x="43" y="12"/>
                    <a:pt x="43" y="12"/>
                    <a:pt x="43" y="12"/>
                  </a:cubicBezTo>
                  <a:cubicBezTo>
                    <a:pt x="43" y="12"/>
                    <a:pt x="43" y="12"/>
                    <a:pt x="43" y="12"/>
                  </a:cubicBezTo>
                  <a:cubicBezTo>
                    <a:pt x="46" y="9"/>
                    <a:pt x="46" y="5"/>
                    <a:pt x="43" y="3"/>
                  </a:cubicBezTo>
                  <a:close/>
                  <a:moveTo>
                    <a:pt x="3" y="33"/>
                  </a:moveTo>
                  <a:cubicBezTo>
                    <a:pt x="0" y="36"/>
                    <a:pt x="0" y="40"/>
                    <a:pt x="3" y="42"/>
                  </a:cubicBezTo>
                  <a:cubicBezTo>
                    <a:pt x="5" y="45"/>
                    <a:pt x="10" y="45"/>
                    <a:pt x="12" y="42"/>
                  </a:cubicBezTo>
                  <a:cubicBezTo>
                    <a:pt x="40" y="15"/>
                    <a:pt x="40" y="15"/>
                    <a:pt x="40" y="15"/>
                  </a:cubicBezTo>
                  <a:cubicBezTo>
                    <a:pt x="31" y="6"/>
                    <a:pt x="31" y="6"/>
                    <a:pt x="31" y="6"/>
                  </a:cubicBezTo>
                  <a:lnTo>
                    <a:pt x="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90" name="Freeform 28"/>
            <p:cNvSpPr/>
            <p:nvPr/>
          </p:nvSpPr>
          <p:spPr bwMode="auto">
            <a:xfrm>
              <a:off x="4421188" y="1284287"/>
              <a:ext cx="247650" cy="284163"/>
            </a:xfrm>
            <a:custGeom>
              <a:avLst/>
              <a:gdLst>
                <a:gd name="T0" fmla="*/ 37 w 78"/>
                <a:gd name="T1" fmla="*/ 82 h 89"/>
                <a:gd name="T2" fmla="*/ 12 w 78"/>
                <a:gd name="T3" fmla="*/ 82 h 89"/>
                <a:gd name="T4" fmla="*/ 7 w 78"/>
                <a:gd name="T5" fmla="*/ 78 h 89"/>
                <a:gd name="T6" fmla="*/ 7 w 78"/>
                <a:gd name="T7" fmla="*/ 11 h 89"/>
                <a:gd name="T8" fmla="*/ 12 w 78"/>
                <a:gd name="T9" fmla="*/ 7 h 89"/>
                <a:gd name="T10" fmla="*/ 66 w 78"/>
                <a:gd name="T11" fmla="*/ 7 h 89"/>
                <a:gd name="T12" fmla="*/ 70 w 78"/>
                <a:gd name="T13" fmla="*/ 11 h 89"/>
                <a:gd name="T14" fmla="*/ 70 w 78"/>
                <a:gd name="T15" fmla="*/ 46 h 89"/>
                <a:gd name="T16" fmla="*/ 78 w 78"/>
                <a:gd name="T17" fmla="*/ 48 h 89"/>
                <a:gd name="T18" fmla="*/ 78 w 78"/>
                <a:gd name="T19" fmla="*/ 11 h 89"/>
                <a:gd name="T20" fmla="*/ 66 w 78"/>
                <a:gd name="T21" fmla="*/ 0 h 89"/>
                <a:gd name="T22" fmla="*/ 12 w 78"/>
                <a:gd name="T23" fmla="*/ 0 h 89"/>
                <a:gd name="T24" fmla="*/ 0 w 78"/>
                <a:gd name="T25" fmla="*/ 11 h 89"/>
                <a:gd name="T26" fmla="*/ 0 w 78"/>
                <a:gd name="T27" fmla="*/ 78 h 89"/>
                <a:gd name="T28" fmla="*/ 12 w 78"/>
                <a:gd name="T29" fmla="*/ 89 h 89"/>
                <a:gd name="T30" fmla="*/ 40 w 78"/>
                <a:gd name="T31" fmla="*/ 89 h 89"/>
                <a:gd name="T32" fmla="*/ 37 w 78"/>
                <a:gd name="T33"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9">
                  <a:moveTo>
                    <a:pt x="37" y="82"/>
                  </a:moveTo>
                  <a:cubicBezTo>
                    <a:pt x="12" y="82"/>
                    <a:pt x="12" y="82"/>
                    <a:pt x="12" y="82"/>
                  </a:cubicBezTo>
                  <a:cubicBezTo>
                    <a:pt x="9" y="82"/>
                    <a:pt x="7" y="80"/>
                    <a:pt x="7" y="78"/>
                  </a:cubicBezTo>
                  <a:cubicBezTo>
                    <a:pt x="7" y="11"/>
                    <a:pt x="7" y="11"/>
                    <a:pt x="7" y="11"/>
                  </a:cubicBezTo>
                  <a:cubicBezTo>
                    <a:pt x="7" y="9"/>
                    <a:pt x="9" y="7"/>
                    <a:pt x="12" y="7"/>
                  </a:cubicBezTo>
                  <a:cubicBezTo>
                    <a:pt x="66" y="7"/>
                    <a:pt x="66" y="7"/>
                    <a:pt x="66" y="7"/>
                  </a:cubicBezTo>
                  <a:cubicBezTo>
                    <a:pt x="69" y="7"/>
                    <a:pt x="70" y="9"/>
                    <a:pt x="70" y="11"/>
                  </a:cubicBezTo>
                  <a:cubicBezTo>
                    <a:pt x="70" y="46"/>
                    <a:pt x="70" y="46"/>
                    <a:pt x="70" y="46"/>
                  </a:cubicBezTo>
                  <a:cubicBezTo>
                    <a:pt x="73" y="46"/>
                    <a:pt x="76" y="47"/>
                    <a:pt x="78" y="48"/>
                  </a:cubicBezTo>
                  <a:cubicBezTo>
                    <a:pt x="78" y="11"/>
                    <a:pt x="78" y="11"/>
                    <a:pt x="78" y="11"/>
                  </a:cubicBezTo>
                  <a:cubicBezTo>
                    <a:pt x="78" y="5"/>
                    <a:pt x="73" y="0"/>
                    <a:pt x="66" y="0"/>
                  </a:cubicBezTo>
                  <a:cubicBezTo>
                    <a:pt x="12" y="0"/>
                    <a:pt x="12" y="0"/>
                    <a:pt x="12" y="0"/>
                  </a:cubicBezTo>
                  <a:cubicBezTo>
                    <a:pt x="5" y="0"/>
                    <a:pt x="0" y="5"/>
                    <a:pt x="0" y="11"/>
                  </a:cubicBezTo>
                  <a:cubicBezTo>
                    <a:pt x="0" y="78"/>
                    <a:pt x="0" y="78"/>
                    <a:pt x="0" y="78"/>
                  </a:cubicBezTo>
                  <a:cubicBezTo>
                    <a:pt x="0" y="84"/>
                    <a:pt x="5" y="89"/>
                    <a:pt x="12" y="89"/>
                  </a:cubicBezTo>
                  <a:cubicBezTo>
                    <a:pt x="40" y="89"/>
                    <a:pt x="40" y="89"/>
                    <a:pt x="40" y="89"/>
                  </a:cubicBezTo>
                  <a:cubicBezTo>
                    <a:pt x="39" y="87"/>
                    <a:pt x="38" y="84"/>
                    <a:pt x="37"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sp>
        <p:nvSpPr>
          <p:cNvPr id="91" name="Freeform 29"/>
          <p:cNvSpPr>
            <a:spLocks noEditPoints="1"/>
          </p:cNvSpPr>
          <p:nvPr/>
        </p:nvSpPr>
        <p:spPr bwMode="auto">
          <a:xfrm>
            <a:off x="1822451" y="1772708"/>
            <a:ext cx="529167" cy="493184"/>
          </a:xfrm>
          <a:custGeom>
            <a:avLst/>
            <a:gdLst>
              <a:gd name="T0" fmla="*/ 20 w 125"/>
              <a:gd name="T1" fmla="*/ 75 h 116"/>
              <a:gd name="T2" fmla="*/ 18 w 125"/>
              <a:gd name="T3" fmla="*/ 67 h 116"/>
              <a:gd name="T4" fmla="*/ 15 w 125"/>
              <a:gd name="T5" fmla="*/ 17 h 116"/>
              <a:gd name="T6" fmla="*/ 38 w 125"/>
              <a:gd name="T7" fmla="*/ 19 h 116"/>
              <a:gd name="T8" fmla="*/ 38 w 125"/>
              <a:gd name="T9" fmla="*/ 0 h 116"/>
              <a:gd name="T10" fmla="*/ 86 w 125"/>
              <a:gd name="T11" fmla="*/ 19 h 116"/>
              <a:gd name="T12" fmla="*/ 90 w 125"/>
              <a:gd name="T13" fmla="*/ 22 h 116"/>
              <a:gd name="T14" fmla="*/ 125 w 125"/>
              <a:gd name="T15" fmla="*/ 60 h 116"/>
              <a:gd name="T16" fmla="*/ 104 w 125"/>
              <a:gd name="T17" fmla="*/ 71 h 116"/>
              <a:gd name="T18" fmla="*/ 117 w 125"/>
              <a:gd name="T19" fmla="*/ 88 h 116"/>
              <a:gd name="T20" fmla="*/ 67 w 125"/>
              <a:gd name="T21" fmla="*/ 101 h 116"/>
              <a:gd name="T22" fmla="*/ 62 w 125"/>
              <a:gd name="T23" fmla="*/ 101 h 116"/>
              <a:gd name="T24" fmla="*/ 60 w 125"/>
              <a:gd name="T25" fmla="*/ 101 h 116"/>
              <a:gd name="T26" fmla="*/ 10 w 125"/>
              <a:gd name="T27" fmla="*/ 89 h 116"/>
              <a:gd name="T28" fmla="*/ 27 w 125"/>
              <a:gd name="T29" fmla="*/ 59 h 116"/>
              <a:gd name="T30" fmla="*/ 32 w 125"/>
              <a:gd name="T31" fmla="*/ 73 h 116"/>
              <a:gd name="T32" fmla="*/ 33 w 125"/>
              <a:gd name="T33" fmla="*/ 76 h 116"/>
              <a:gd name="T34" fmla="*/ 46 w 125"/>
              <a:gd name="T35" fmla="*/ 101 h 116"/>
              <a:gd name="T36" fmla="*/ 58 w 125"/>
              <a:gd name="T37" fmla="*/ 90 h 116"/>
              <a:gd name="T38" fmla="*/ 62 w 125"/>
              <a:gd name="T39" fmla="*/ 90 h 116"/>
              <a:gd name="T40" fmla="*/ 69 w 125"/>
              <a:gd name="T41" fmla="*/ 90 h 116"/>
              <a:gd name="T42" fmla="*/ 80 w 125"/>
              <a:gd name="T43" fmla="*/ 100 h 116"/>
              <a:gd name="T44" fmla="*/ 92 w 125"/>
              <a:gd name="T45" fmla="*/ 73 h 116"/>
              <a:gd name="T46" fmla="*/ 95 w 125"/>
              <a:gd name="T47" fmla="*/ 61 h 116"/>
              <a:gd name="T48" fmla="*/ 96 w 125"/>
              <a:gd name="T49" fmla="*/ 58 h 116"/>
              <a:gd name="T50" fmla="*/ 103 w 125"/>
              <a:gd name="T51" fmla="*/ 29 h 116"/>
              <a:gd name="T52" fmla="*/ 85 w 125"/>
              <a:gd name="T53" fmla="*/ 32 h 116"/>
              <a:gd name="T54" fmla="*/ 78 w 125"/>
              <a:gd name="T55" fmla="*/ 27 h 116"/>
              <a:gd name="T56" fmla="*/ 75 w 125"/>
              <a:gd name="T57" fmla="*/ 11 h 116"/>
              <a:gd name="T58" fmla="*/ 49 w 125"/>
              <a:gd name="T59" fmla="*/ 26 h 116"/>
              <a:gd name="T60" fmla="*/ 38 w 125"/>
              <a:gd name="T61" fmla="*/ 33 h 116"/>
              <a:gd name="T62" fmla="*/ 35 w 125"/>
              <a:gd name="T63" fmla="*/ 35 h 116"/>
              <a:gd name="T64" fmla="*/ 14 w 125"/>
              <a:gd name="T65" fmla="*/ 55 h 116"/>
              <a:gd name="T66" fmla="*/ 63 w 125"/>
              <a:gd name="T67" fmla="*/ 37 h 116"/>
              <a:gd name="T68" fmla="*/ 82 w 125"/>
              <a:gd name="T69" fmla="*/ 57 h 116"/>
              <a:gd name="T70" fmla="*/ 63 w 125"/>
              <a:gd name="T71" fmla="*/ 76 h 116"/>
              <a:gd name="T72" fmla="*/ 63 w 125"/>
              <a:gd name="T73" fmla="*/ 70 h 116"/>
              <a:gd name="T74" fmla="*/ 71 w 125"/>
              <a:gd name="T75" fmla="*/ 57 h 116"/>
              <a:gd name="T76" fmla="*/ 63 w 125"/>
              <a:gd name="T77" fmla="*/ 48 h 116"/>
              <a:gd name="T78" fmla="*/ 54 w 125"/>
              <a:gd name="T79" fmla="*/ 57 h 116"/>
              <a:gd name="T80" fmla="*/ 63 w 125"/>
              <a:gd name="T81" fmla="*/ 65 h 116"/>
              <a:gd name="T82" fmla="*/ 63 w 125"/>
              <a:gd name="T83" fmla="*/ 70 h 116"/>
              <a:gd name="T84" fmla="*/ 43 w 125"/>
              <a:gd name="T85"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 h="116">
                <a:moveTo>
                  <a:pt x="10" y="89"/>
                </a:moveTo>
                <a:cubicBezTo>
                  <a:pt x="20" y="75"/>
                  <a:pt x="20" y="75"/>
                  <a:pt x="20" y="75"/>
                </a:cubicBezTo>
                <a:cubicBezTo>
                  <a:pt x="19" y="72"/>
                  <a:pt x="18" y="70"/>
                  <a:pt x="18" y="67"/>
                </a:cubicBezTo>
                <a:cubicBezTo>
                  <a:pt x="18" y="67"/>
                  <a:pt x="18" y="67"/>
                  <a:pt x="18" y="67"/>
                </a:cubicBezTo>
                <a:cubicBezTo>
                  <a:pt x="0" y="62"/>
                  <a:pt x="0" y="62"/>
                  <a:pt x="0" y="62"/>
                </a:cubicBezTo>
                <a:cubicBezTo>
                  <a:pt x="15" y="17"/>
                  <a:pt x="15" y="17"/>
                  <a:pt x="15" y="17"/>
                </a:cubicBezTo>
                <a:cubicBezTo>
                  <a:pt x="33" y="23"/>
                  <a:pt x="33" y="23"/>
                  <a:pt x="33" y="23"/>
                </a:cubicBezTo>
                <a:cubicBezTo>
                  <a:pt x="34" y="21"/>
                  <a:pt x="36" y="20"/>
                  <a:pt x="38" y="19"/>
                </a:cubicBezTo>
                <a:cubicBezTo>
                  <a:pt x="38" y="19"/>
                  <a:pt x="38" y="19"/>
                  <a:pt x="38" y="19"/>
                </a:cubicBezTo>
                <a:cubicBezTo>
                  <a:pt x="38" y="0"/>
                  <a:pt x="38" y="0"/>
                  <a:pt x="38" y="0"/>
                </a:cubicBezTo>
                <a:cubicBezTo>
                  <a:pt x="86" y="0"/>
                  <a:pt x="86" y="0"/>
                  <a:pt x="86" y="0"/>
                </a:cubicBezTo>
                <a:cubicBezTo>
                  <a:pt x="86" y="19"/>
                  <a:pt x="86" y="19"/>
                  <a:pt x="86" y="19"/>
                </a:cubicBezTo>
                <a:cubicBezTo>
                  <a:pt x="87" y="20"/>
                  <a:pt x="88" y="21"/>
                  <a:pt x="90" y="22"/>
                </a:cubicBezTo>
                <a:cubicBezTo>
                  <a:pt x="90" y="22"/>
                  <a:pt x="90" y="22"/>
                  <a:pt x="90" y="22"/>
                </a:cubicBezTo>
                <a:cubicBezTo>
                  <a:pt x="110" y="16"/>
                  <a:pt x="110" y="16"/>
                  <a:pt x="110" y="16"/>
                </a:cubicBezTo>
                <a:cubicBezTo>
                  <a:pt x="125" y="60"/>
                  <a:pt x="125" y="60"/>
                  <a:pt x="125" y="60"/>
                </a:cubicBezTo>
                <a:cubicBezTo>
                  <a:pt x="106" y="66"/>
                  <a:pt x="106" y="66"/>
                  <a:pt x="106" y="66"/>
                </a:cubicBezTo>
                <a:cubicBezTo>
                  <a:pt x="106" y="68"/>
                  <a:pt x="105" y="70"/>
                  <a:pt x="104" y="71"/>
                </a:cubicBezTo>
                <a:cubicBezTo>
                  <a:pt x="104" y="71"/>
                  <a:pt x="104" y="71"/>
                  <a:pt x="104" y="71"/>
                </a:cubicBezTo>
                <a:cubicBezTo>
                  <a:pt x="117" y="88"/>
                  <a:pt x="117" y="88"/>
                  <a:pt x="117" y="88"/>
                </a:cubicBezTo>
                <a:cubicBezTo>
                  <a:pt x="78" y="115"/>
                  <a:pt x="78" y="115"/>
                  <a:pt x="78" y="115"/>
                </a:cubicBezTo>
                <a:cubicBezTo>
                  <a:pt x="67" y="101"/>
                  <a:pt x="67" y="101"/>
                  <a:pt x="67" y="101"/>
                </a:cubicBezTo>
                <a:cubicBezTo>
                  <a:pt x="65" y="101"/>
                  <a:pt x="63" y="101"/>
                  <a:pt x="62" y="101"/>
                </a:cubicBezTo>
                <a:cubicBezTo>
                  <a:pt x="62" y="101"/>
                  <a:pt x="62" y="101"/>
                  <a:pt x="62" y="101"/>
                </a:cubicBezTo>
                <a:cubicBezTo>
                  <a:pt x="61" y="101"/>
                  <a:pt x="61" y="101"/>
                  <a:pt x="60" y="101"/>
                </a:cubicBezTo>
                <a:cubicBezTo>
                  <a:pt x="60" y="101"/>
                  <a:pt x="60" y="101"/>
                  <a:pt x="60" y="101"/>
                </a:cubicBezTo>
                <a:cubicBezTo>
                  <a:pt x="49" y="116"/>
                  <a:pt x="49" y="116"/>
                  <a:pt x="49" y="116"/>
                </a:cubicBezTo>
                <a:cubicBezTo>
                  <a:pt x="10" y="89"/>
                  <a:pt x="10" y="89"/>
                  <a:pt x="10" y="89"/>
                </a:cubicBezTo>
                <a:close/>
                <a:moveTo>
                  <a:pt x="14" y="55"/>
                </a:moveTo>
                <a:cubicBezTo>
                  <a:pt x="27" y="59"/>
                  <a:pt x="27" y="59"/>
                  <a:pt x="27" y="59"/>
                </a:cubicBezTo>
                <a:cubicBezTo>
                  <a:pt x="28" y="62"/>
                  <a:pt x="28" y="62"/>
                  <a:pt x="28" y="62"/>
                </a:cubicBezTo>
                <a:cubicBezTo>
                  <a:pt x="29" y="66"/>
                  <a:pt x="30" y="70"/>
                  <a:pt x="32" y="73"/>
                </a:cubicBezTo>
                <a:cubicBezTo>
                  <a:pt x="32" y="73"/>
                  <a:pt x="32" y="73"/>
                  <a:pt x="32" y="73"/>
                </a:cubicBezTo>
                <a:cubicBezTo>
                  <a:pt x="33" y="76"/>
                  <a:pt x="33" y="76"/>
                  <a:pt x="33" y="76"/>
                </a:cubicBezTo>
                <a:cubicBezTo>
                  <a:pt x="25" y="86"/>
                  <a:pt x="25" y="86"/>
                  <a:pt x="25" y="86"/>
                </a:cubicBezTo>
                <a:cubicBezTo>
                  <a:pt x="46" y="101"/>
                  <a:pt x="46" y="101"/>
                  <a:pt x="46" y="101"/>
                </a:cubicBezTo>
                <a:cubicBezTo>
                  <a:pt x="55" y="90"/>
                  <a:pt x="55" y="90"/>
                  <a:pt x="55" y="90"/>
                </a:cubicBezTo>
                <a:cubicBezTo>
                  <a:pt x="58" y="90"/>
                  <a:pt x="58" y="90"/>
                  <a:pt x="58" y="90"/>
                </a:cubicBezTo>
                <a:cubicBezTo>
                  <a:pt x="59" y="90"/>
                  <a:pt x="60" y="90"/>
                  <a:pt x="62" y="90"/>
                </a:cubicBezTo>
                <a:cubicBezTo>
                  <a:pt x="62" y="90"/>
                  <a:pt x="62" y="90"/>
                  <a:pt x="62" y="90"/>
                </a:cubicBezTo>
                <a:cubicBezTo>
                  <a:pt x="64" y="90"/>
                  <a:pt x="66" y="90"/>
                  <a:pt x="69" y="90"/>
                </a:cubicBezTo>
                <a:cubicBezTo>
                  <a:pt x="69" y="90"/>
                  <a:pt x="69" y="90"/>
                  <a:pt x="69" y="90"/>
                </a:cubicBezTo>
                <a:cubicBezTo>
                  <a:pt x="72" y="89"/>
                  <a:pt x="72" y="89"/>
                  <a:pt x="72" y="89"/>
                </a:cubicBezTo>
                <a:cubicBezTo>
                  <a:pt x="80" y="100"/>
                  <a:pt x="80" y="100"/>
                  <a:pt x="80" y="100"/>
                </a:cubicBezTo>
                <a:cubicBezTo>
                  <a:pt x="101" y="85"/>
                  <a:pt x="101" y="85"/>
                  <a:pt x="101" y="85"/>
                </a:cubicBezTo>
                <a:cubicBezTo>
                  <a:pt x="92" y="73"/>
                  <a:pt x="92" y="73"/>
                  <a:pt x="92" y="73"/>
                </a:cubicBezTo>
                <a:cubicBezTo>
                  <a:pt x="93" y="70"/>
                  <a:pt x="93" y="70"/>
                  <a:pt x="93" y="70"/>
                </a:cubicBezTo>
                <a:cubicBezTo>
                  <a:pt x="94" y="67"/>
                  <a:pt x="95" y="64"/>
                  <a:pt x="95" y="61"/>
                </a:cubicBezTo>
                <a:cubicBezTo>
                  <a:pt x="95" y="61"/>
                  <a:pt x="95" y="61"/>
                  <a:pt x="95" y="61"/>
                </a:cubicBezTo>
                <a:cubicBezTo>
                  <a:pt x="96" y="58"/>
                  <a:pt x="96" y="58"/>
                  <a:pt x="96" y="58"/>
                </a:cubicBezTo>
                <a:cubicBezTo>
                  <a:pt x="111" y="53"/>
                  <a:pt x="111" y="53"/>
                  <a:pt x="111" y="53"/>
                </a:cubicBezTo>
                <a:cubicBezTo>
                  <a:pt x="103" y="29"/>
                  <a:pt x="103" y="29"/>
                  <a:pt x="103" y="29"/>
                </a:cubicBezTo>
                <a:cubicBezTo>
                  <a:pt x="87" y="34"/>
                  <a:pt x="87" y="34"/>
                  <a:pt x="87" y="34"/>
                </a:cubicBezTo>
                <a:cubicBezTo>
                  <a:pt x="85" y="32"/>
                  <a:pt x="85" y="32"/>
                  <a:pt x="85" y="32"/>
                </a:cubicBezTo>
                <a:cubicBezTo>
                  <a:pt x="83" y="30"/>
                  <a:pt x="80" y="29"/>
                  <a:pt x="78" y="27"/>
                </a:cubicBezTo>
                <a:cubicBezTo>
                  <a:pt x="78" y="27"/>
                  <a:pt x="78" y="27"/>
                  <a:pt x="78" y="27"/>
                </a:cubicBezTo>
                <a:cubicBezTo>
                  <a:pt x="75" y="26"/>
                  <a:pt x="75" y="26"/>
                  <a:pt x="75" y="26"/>
                </a:cubicBezTo>
                <a:cubicBezTo>
                  <a:pt x="75" y="11"/>
                  <a:pt x="75" y="11"/>
                  <a:pt x="75" y="11"/>
                </a:cubicBezTo>
                <a:cubicBezTo>
                  <a:pt x="49" y="11"/>
                  <a:pt x="49" y="11"/>
                  <a:pt x="49" y="11"/>
                </a:cubicBezTo>
                <a:cubicBezTo>
                  <a:pt x="49" y="26"/>
                  <a:pt x="49" y="26"/>
                  <a:pt x="49" y="26"/>
                </a:cubicBezTo>
                <a:cubicBezTo>
                  <a:pt x="46" y="27"/>
                  <a:pt x="46" y="27"/>
                  <a:pt x="46" y="27"/>
                </a:cubicBezTo>
                <a:cubicBezTo>
                  <a:pt x="43" y="29"/>
                  <a:pt x="40" y="31"/>
                  <a:pt x="38" y="33"/>
                </a:cubicBezTo>
                <a:cubicBezTo>
                  <a:pt x="38" y="33"/>
                  <a:pt x="38" y="33"/>
                  <a:pt x="38" y="33"/>
                </a:cubicBezTo>
                <a:cubicBezTo>
                  <a:pt x="35" y="35"/>
                  <a:pt x="35" y="35"/>
                  <a:pt x="35" y="35"/>
                </a:cubicBezTo>
                <a:cubicBezTo>
                  <a:pt x="22" y="31"/>
                  <a:pt x="22" y="31"/>
                  <a:pt x="22" y="31"/>
                </a:cubicBezTo>
                <a:cubicBezTo>
                  <a:pt x="14" y="55"/>
                  <a:pt x="14" y="55"/>
                  <a:pt x="14" y="55"/>
                </a:cubicBezTo>
                <a:close/>
                <a:moveTo>
                  <a:pt x="43" y="57"/>
                </a:moveTo>
                <a:cubicBezTo>
                  <a:pt x="43" y="46"/>
                  <a:pt x="52" y="37"/>
                  <a:pt x="63" y="37"/>
                </a:cubicBezTo>
                <a:cubicBezTo>
                  <a:pt x="63" y="37"/>
                  <a:pt x="63" y="37"/>
                  <a:pt x="63" y="37"/>
                </a:cubicBezTo>
                <a:cubicBezTo>
                  <a:pt x="74" y="37"/>
                  <a:pt x="82" y="46"/>
                  <a:pt x="82" y="57"/>
                </a:cubicBezTo>
                <a:cubicBezTo>
                  <a:pt x="82" y="57"/>
                  <a:pt x="82" y="57"/>
                  <a:pt x="82" y="57"/>
                </a:cubicBezTo>
                <a:cubicBezTo>
                  <a:pt x="82" y="67"/>
                  <a:pt x="74" y="76"/>
                  <a:pt x="63" y="76"/>
                </a:cubicBezTo>
                <a:cubicBezTo>
                  <a:pt x="63" y="76"/>
                  <a:pt x="63" y="76"/>
                  <a:pt x="63" y="76"/>
                </a:cubicBezTo>
                <a:cubicBezTo>
                  <a:pt x="63" y="70"/>
                  <a:pt x="63" y="70"/>
                  <a:pt x="63" y="70"/>
                </a:cubicBezTo>
                <a:cubicBezTo>
                  <a:pt x="63" y="65"/>
                  <a:pt x="63" y="65"/>
                  <a:pt x="63" y="65"/>
                </a:cubicBezTo>
                <a:cubicBezTo>
                  <a:pt x="67" y="65"/>
                  <a:pt x="71" y="61"/>
                  <a:pt x="71" y="57"/>
                </a:cubicBezTo>
                <a:cubicBezTo>
                  <a:pt x="71" y="57"/>
                  <a:pt x="71" y="57"/>
                  <a:pt x="71" y="57"/>
                </a:cubicBezTo>
                <a:cubicBezTo>
                  <a:pt x="71" y="52"/>
                  <a:pt x="67" y="48"/>
                  <a:pt x="63" y="48"/>
                </a:cubicBezTo>
                <a:cubicBezTo>
                  <a:pt x="63" y="48"/>
                  <a:pt x="63" y="48"/>
                  <a:pt x="63" y="48"/>
                </a:cubicBezTo>
                <a:cubicBezTo>
                  <a:pt x="58" y="48"/>
                  <a:pt x="54" y="52"/>
                  <a:pt x="54" y="57"/>
                </a:cubicBezTo>
                <a:cubicBezTo>
                  <a:pt x="54" y="57"/>
                  <a:pt x="54" y="57"/>
                  <a:pt x="54" y="57"/>
                </a:cubicBezTo>
                <a:cubicBezTo>
                  <a:pt x="54" y="61"/>
                  <a:pt x="58" y="65"/>
                  <a:pt x="63" y="65"/>
                </a:cubicBezTo>
                <a:cubicBezTo>
                  <a:pt x="63" y="65"/>
                  <a:pt x="63" y="65"/>
                  <a:pt x="63" y="65"/>
                </a:cubicBezTo>
                <a:cubicBezTo>
                  <a:pt x="63" y="70"/>
                  <a:pt x="63" y="70"/>
                  <a:pt x="63" y="70"/>
                </a:cubicBezTo>
                <a:cubicBezTo>
                  <a:pt x="63" y="76"/>
                  <a:pt x="63" y="76"/>
                  <a:pt x="63" y="76"/>
                </a:cubicBezTo>
                <a:cubicBezTo>
                  <a:pt x="52" y="76"/>
                  <a:pt x="43" y="67"/>
                  <a:pt x="43" y="57"/>
                </a:cubicBez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grpSp>
        <p:nvGrpSpPr>
          <p:cNvPr id="92" name="组合 91"/>
          <p:cNvGrpSpPr/>
          <p:nvPr/>
        </p:nvGrpSpPr>
        <p:grpSpPr>
          <a:xfrm>
            <a:off x="7952317" y="2994026"/>
            <a:ext cx="461433" cy="455084"/>
            <a:chOff x="6064250" y="2244725"/>
            <a:chExt cx="346075" cy="341313"/>
          </a:xfrm>
          <a:solidFill>
            <a:srgbClr val="20202E"/>
          </a:solidFill>
        </p:grpSpPr>
        <p:sp>
          <p:nvSpPr>
            <p:cNvPr id="93" name="Freeform 30"/>
            <p:cNvSpPr>
              <a:spLocks noEditPoints="1"/>
            </p:cNvSpPr>
            <p:nvPr/>
          </p:nvSpPr>
          <p:spPr bwMode="auto">
            <a:xfrm>
              <a:off x="6064250" y="2244725"/>
              <a:ext cx="346075" cy="341313"/>
            </a:xfrm>
            <a:custGeom>
              <a:avLst/>
              <a:gdLst>
                <a:gd name="T0" fmla="*/ 0 w 109"/>
                <a:gd name="T1" fmla="*/ 54 h 107"/>
                <a:gd name="T2" fmla="*/ 55 w 109"/>
                <a:gd name="T3" fmla="*/ 0 h 107"/>
                <a:gd name="T4" fmla="*/ 55 w 109"/>
                <a:gd name="T5" fmla="*/ 0 h 107"/>
                <a:gd name="T6" fmla="*/ 109 w 109"/>
                <a:gd name="T7" fmla="*/ 54 h 107"/>
                <a:gd name="T8" fmla="*/ 109 w 109"/>
                <a:gd name="T9" fmla="*/ 54 h 107"/>
                <a:gd name="T10" fmla="*/ 55 w 109"/>
                <a:gd name="T11" fmla="*/ 107 h 107"/>
                <a:gd name="T12" fmla="*/ 55 w 109"/>
                <a:gd name="T13" fmla="*/ 107 h 107"/>
                <a:gd name="T14" fmla="*/ 0 w 109"/>
                <a:gd name="T15" fmla="*/ 54 h 107"/>
                <a:gd name="T16" fmla="*/ 10 w 109"/>
                <a:gd name="T17" fmla="*/ 54 h 107"/>
                <a:gd name="T18" fmla="*/ 55 w 109"/>
                <a:gd name="T19" fmla="*/ 97 h 107"/>
                <a:gd name="T20" fmla="*/ 55 w 109"/>
                <a:gd name="T21" fmla="*/ 97 h 107"/>
                <a:gd name="T22" fmla="*/ 99 w 109"/>
                <a:gd name="T23" fmla="*/ 54 h 107"/>
                <a:gd name="T24" fmla="*/ 99 w 109"/>
                <a:gd name="T25" fmla="*/ 54 h 107"/>
                <a:gd name="T26" fmla="*/ 55 w 109"/>
                <a:gd name="T27" fmla="*/ 10 h 107"/>
                <a:gd name="T28" fmla="*/ 55 w 109"/>
                <a:gd name="T29" fmla="*/ 10 h 107"/>
                <a:gd name="T30" fmla="*/ 10 w 109"/>
                <a:gd name="T31"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7">
                  <a:moveTo>
                    <a:pt x="0" y="54"/>
                  </a:moveTo>
                  <a:cubicBezTo>
                    <a:pt x="0" y="24"/>
                    <a:pt x="25" y="0"/>
                    <a:pt x="55" y="0"/>
                  </a:cubicBezTo>
                  <a:cubicBezTo>
                    <a:pt x="55" y="0"/>
                    <a:pt x="55" y="0"/>
                    <a:pt x="55" y="0"/>
                  </a:cubicBezTo>
                  <a:cubicBezTo>
                    <a:pt x="85" y="0"/>
                    <a:pt x="109" y="24"/>
                    <a:pt x="109" y="54"/>
                  </a:cubicBezTo>
                  <a:cubicBezTo>
                    <a:pt x="109" y="54"/>
                    <a:pt x="109" y="54"/>
                    <a:pt x="109" y="54"/>
                  </a:cubicBezTo>
                  <a:cubicBezTo>
                    <a:pt x="109" y="83"/>
                    <a:pt x="85" y="107"/>
                    <a:pt x="55" y="107"/>
                  </a:cubicBezTo>
                  <a:cubicBezTo>
                    <a:pt x="55" y="107"/>
                    <a:pt x="55" y="107"/>
                    <a:pt x="55" y="107"/>
                  </a:cubicBezTo>
                  <a:cubicBezTo>
                    <a:pt x="25" y="107"/>
                    <a:pt x="0" y="83"/>
                    <a:pt x="0" y="54"/>
                  </a:cubicBezTo>
                  <a:close/>
                  <a:moveTo>
                    <a:pt x="10" y="54"/>
                  </a:moveTo>
                  <a:cubicBezTo>
                    <a:pt x="10" y="78"/>
                    <a:pt x="30" y="97"/>
                    <a:pt x="55" y="97"/>
                  </a:cubicBezTo>
                  <a:cubicBezTo>
                    <a:pt x="55" y="97"/>
                    <a:pt x="55" y="97"/>
                    <a:pt x="55" y="97"/>
                  </a:cubicBezTo>
                  <a:cubicBezTo>
                    <a:pt x="79" y="97"/>
                    <a:pt x="99" y="78"/>
                    <a:pt x="99" y="54"/>
                  </a:cubicBezTo>
                  <a:cubicBezTo>
                    <a:pt x="99" y="54"/>
                    <a:pt x="99" y="54"/>
                    <a:pt x="99" y="54"/>
                  </a:cubicBezTo>
                  <a:cubicBezTo>
                    <a:pt x="99" y="30"/>
                    <a:pt x="79" y="10"/>
                    <a:pt x="55" y="10"/>
                  </a:cubicBezTo>
                  <a:cubicBezTo>
                    <a:pt x="55" y="10"/>
                    <a:pt x="55" y="10"/>
                    <a:pt x="55" y="10"/>
                  </a:cubicBezTo>
                  <a:cubicBezTo>
                    <a:pt x="30" y="10"/>
                    <a:pt x="10" y="30"/>
                    <a:pt x="1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94" name="Rectangle 31"/>
            <p:cNvSpPr>
              <a:spLocks noChangeArrowheads="1"/>
            </p:cNvSpPr>
            <p:nvPr/>
          </p:nvSpPr>
          <p:spPr bwMode="auto">
            <a:xfrm>
              <a:off x="6232525" y="2289175"/>
              <a:ext cx="1270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5" name="Rectangle 32"/>
            <p:cNvSpPr>
              <a:spLocks noChangeArrowheads="1"/>
            </p:cNvSpPr>
            <p:nvPr/>
          </p:nvSpPr>
          <p:spPr bwMode="auto">
            <a:xfrm>
              <a:off x="6108700" y="2411412"/>
              <a:ext cx="571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6" name="Rectangle 33"/>
            <p:cNvSpPr>
              <a:spLocks noChangeArrowheads="1"/>
            </p:cNvSpPr>
            <p:nvPr/>
          </p:nvSpPr>
          <p:spPr bwMode="auto">
            <a:xfrm>
              <a:off x="6229350" y="2490787"/>
              <a:ext cx="1587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7" name="Rectangle 34"/>
            <p:cNvSpPr>
              <a:spLocks noChangeArrowheads="1"/>
            </p:cNvSpPr>
            <p:nvPr/>
          </p:nvSpPr>
          <p:spPr bwMode="auto">
            <a:xfrm>
              <a:off x="6311900" y="2414587"/>
              <a:ext cx="571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8" name="Freeform 35"/>
            <p:cNvSpPr>
              <a:spLocks noEditPoints="1"/>
            </p:cNvSpPr>
            <p:nvPr/>
          </p:nvSpPr>
          <p:spPr bwMode="auto">
            <a:xfrm>
              <a:off x="6165850" y="2311400"/>
              <a:ext cx="152400" cy="119063"/>
            </a:xfrm>
            <a:custGeom>
              <a:avLst/>
              <a:gdLst>
                <a:gd name="T0" fmla="*/ 40 w 48"/>
                <a:gd name="T1" fmla="*/ 13 h 37"/>
                <a:gd name="T2" fmla="*/ 43 w 48"/>
                <a:gd name="T3" fmla="*/ 16 h 37"/>
                <a:gd name="T4" fmla="*/ 26 w 48"/>
                <a:gd name="T5" fmla="*/ 30 h 37"/>
                <a:gd name="T6" fmla="*/ 25 w 48"/>
                <a:gd name="T7" fmla="*/ 30 h 37"/>
                <a:gd name="T8" fmla="*/ 13 w 48"/>
                <a:gd name="T9" fmla="*/ 7 h 37"/>
                <a:gd name="T10" fmla="*/ 18 w 48"/>
                <a:gd name="T11" fmla="*/ 4 h 37"/>
                <a:gd name="T12" fmla="*/ 4 w 48"/>
                <a:gd name="T13" fmla="*/ 0 h 37"/>
                <a:gd name="T14" fmla="*/ 0 w 48"/>
                <a:gd name="T15" fmla="*/ 13 h 37"/>
                <a:gd name="T16" fmla="*/ 7 w 48"/>
                <a:gd name="T17" fmla="*/ 10 h 37"/>
                <a:gd name="T18" fmla="*/ 20 w 48"/>
                <a:gd name="T19" fmla="*/ 33 h 37"/>
                <a:gd name="T20" fmla="*/ 20 w 48"/>
                <a:gd name="T21" fmla="*/ 33 h 37"/>
                <a:gd name="T22" fmla="*/ 24 w 48"/>
                <a:gd name="T23" fmla="*/ 37 h 37"/>
                <a:gd name="T24" fmla="*/ 28 w 48"/>
                <a:gd name="T25" fmla="*/ 34 h 37"/>
                <a:gd name="T26" fmla="*/ 45 w 48"/>
                <a:gd name="T27" fmla="*/ 18 h 37"/>
                <a:gd name="T28" fmla="*/ 48 w 48"/>
                <a:gd name="T29" fmla="*/ 21 h 37"/>
                <a:gd name="T30" fmla="*/ 48 w 48"/>
                <a:gd name="T31" fmla="*/ 13 h 37"/>
                <a:gd name="T32" fmla="*/ 40 w 48"/>
                <a:gd name="T33" fmla="*/ 13 h 37"/>
                <a:gd name="T34" fmla="*/ 24 w 48"/>
                <a:gd name="T35" fmla="*/ 35 h 37"/>
                <a:gd name="T36" fmla="*/ 22 w 48"/>
                <a:gd name="T37" fmla="*/ 34 h 37"/>
                <a:gd name="T38" fmla="*/ 24 w 48"/>
                <a:gd name="T39" fmla="*/ 32 h 37"/>
                <a:gd name="T40" fmla="*/ 25 w 48"/>
                <a:gd name="T41" fmla="*/ 34 h 37"/>
                <a:gd name="T42" fmla="*/ 24 w 48"/>
                <a:gd name="T43"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7">
                  <a:moveTo>
                    <a:pt x="40" y="13"/>
                  </a:moveTo>
                  <a:cubicBezTo>
                    <a:pt x="43" y="16"/>
                    <a:pt x="43" y="16"/>
                    <a:pt x="43" y="16"/>
                  </a:cubicBezTo>
                  <a:cubicBezTo>
                    <a:pt x="26" y="30"/>
                    <a:pt x="26" y="30"/>
                    <a:pt x="26" y="30"/>
                  </a:cubicBezTo>
                  <a:cubicBezTo>
                    <a:pt x="26" y="30"/>
                    <a:pt x="25" y="30"/>
                    <a:pt x="25" y="30"/>
                  </a:cubicBezTo>
                  <a:cubicBezTo>
                    <a:pt x="13" y="7"/>
                    <a:pt x="13" y="7"/>
                    <a:pt x="13" y="7"/>
                  </a:cubicBezTo>
                  <a:cubicBezTo>
                    <a:pt x="18" y="4"/>
                    <a:pt x="18" y="4"/>
                    <a:pt x="18" y="4"/>
                  </a:cubicBezTo>
                  <a:cubicBezTo>
                    <a:pt x="4" y="0"/>
                    <a:pt x="4" y="0"/>
                    <a:pt x="4" y="0"/>
                  </a:cubicBezTo>
                  <a:cubicBezTo>
                    <a:pt x="0" y="13"/>
                    <a:pt x="0" y="13"/>
                    <a:pt x="0" y="13"/>
                  </a:cubicBezTo>
                  <a:cubicBezTo>
                    <a:pt x="7" y="10"/>
                    <a:pt x="7" y="10"/>
                    <a:pt x="7" y="10"/>
                  </a:cubicBezTo>
                  <a:cubicBezTo>
                    <a:pt x="20" y="33"/>
                    <a:pt x="20" y="33"/>
                    <a:pt x="20" y="33"/>
                  </a:cubicBezTo>
                  <a:cubicBezTo>
                    <a:pt x="20" y="33"/>
                    <a:pt x="20" y="33"/>
                    <a:pt x="20" y="33"/>
                  </a:cubicBezTo>
                  <a:cubicBezTo>
                    <a:pt x="20" y="36"/>
                    <a:pt x="21" y="37"/>
                    <a:pt x="24" y="37"/>
                  </a:cubicBezTo>
                  <a:cubicBezTo>
                    <a:pt x="26" y="37"/>
                    <a:pt x="27" y="36"/>
                    <a:pt x="28" y="34"/>
                  </a:cubicBezTo>
                  <a:cubicBezTo>
                    <a:pt x="45" y="18"/>
                    <a:pt x="45" y="18"/>
                    <a:pt x="45" y="18"/>
                  </a:cubicBezTo>
                  <a:cubicBezTo>
                    <a:pt x="48" y="21"/>
                    <a:pt x="48" y="21"/>
                    <a:pt x="48" y="21"/>
                  </a:cubicBezTo>
                  <a:cubicBezTo>
                    <a:pt x="48" y="13"/>
                    <a:pt x="48" y="13"/>
                    <a:pt x="48" y="13"/>
                  </a:cubicBezTo>
                  <a:lnTo>
                    <a:pt x="40" y="13"/>
                  </a:lnTo>
                  <a:close/>
                  <a:moveTo>
                    <a:pt x="24" y="35"/>
                  </a:moveTo>
                  <a:cubicBezTo>
                    <a:pt x="23" y="35"/>
                    <a:pt x="22" y="34"/>
                    <a:pt x="22" y="34"/>
                  </a:cubicBezTo>
                  <a:cubicBezTo>
                    <a:pt x="22" y="33"/>
                    <a:pt x="23" y="32"/>
                    <a:pt x="24" y="32"/>
                  </a:cubicBezTo>
                  <a:cubicBezTo>
                    <a:pt x="25" y="32"/>
                    <a:pt x="25" y="33"/>
                    <a:pt x="25" y="34"/>
                  </a:cubicBezTo>
                  <a:cubicBezTo>
                    <a:pt x="25" y="34"/>
                    <a:pt x="25" y="35"/>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sp>
        <p:nvSpPr>
          <p:cNvPr id="99" name="Rectangle 27"/>
          <p:cNvSpPr>
            <a:spLocks noChangeArrowheads="1"/>
          </p:cNvSpPr>
          <p:nvPr/>
        </p:nvSpPr>
        <p:spPr bwMode="auto">
          <a:xfrm>
            <a:off x="1174750" y="2561157"/>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C00000"/>
                </a:solidFill>
              </a:rPr>
              <a:t>TOPIC HEADER ONE</a:t>
            </a:r>
            <a:endParaRPr lang="zh-CN" altLang="en-US" sz="1065" dirty="0">
              <a:solidFill>
                <a:srgbClr val="C00000"/>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0" name="Rectangle 27"/>
          <p:cNvSpPr>
            <a:spLocks noChangeArrowheads="1"/>
          </p:cNvSpPr>
          <p:nvPr/>
        </p:nvSpPr>
        <p:spPr bwMode="auto">
          <a:xfrm>
            <a:off x="5183717" y="2561157"/>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C00000"/>
                </a:solidFill>
              </a:rPr>
              <a:t>TOPIC HEADER </a:t>
            </a:r>
            <a:r>
              <a:rPr lang="en-US" altLang="zh-CN" sz="1335" b="1" dirty="0">
                <a:solidFill>
                  <a:srgbClr val="C00000"/>
                </a:solidFill>
              </a:rPr>
              <a:t>THREE</a:t>
            </a:r>
            <a:endParaRPr lang="zh-CN" altLang="en-US" sz="1065" dirty="0">
              <a:solidFill>
                <a:srgbClr val="C00000"/>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1" name="Rectangle 27"/>
          <p:cNvSpPr>
            <a:spLocks noChangeArrowheads="1"/>
          </p:cNvSpPr>
          <p:nvPr/>
        </p:nvSpPr>
        <p:spPr bwMode="auto">
          <a:xfrm>
            <a:off x="9190567" y="2561157"/>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C00000"/>
                </a:solidFill>
              </a:rPr>
              <a:t>TOPIC HEADER </a:t>
            </a:r>
            <a:r>
              <a:rPr lang="en-US" altLang="zh-CN" sz="1335" b="1" dirty="0">
                <a:solidFill>
                  <a:srgbClr val="C00000"/>
                </a:solidFill>
              </a:rPr>
              <a:t>FIVE</a:t>
            </a:r>
            <a:endParaRPr lang="zh-CN" altLang="en-US" sz="1065" dirty="0">
              <a:solidFill>
                <a:srgbClr val="C00000"/>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2" name="Rectangle 27"/>
          <p:cNvSpPr>
            <a:spLocks noChangeArrowheads="1"/>
          </p:cNvSpPr>
          <p:nvPr/>
        </p:nvSpPr>
        <p:spPr bwMode="auto">
          <a:xfrm>
            <a:off x="3153833" y="3657590"/>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20202E"/>
                </a:solidFill>
              </a:rPr>
              <a:t>TOPIC HEADER </a:t>
            </a:r>
            <a:r>
              <a:rPr lang="en-US" altLang="zh-CN" sz="1335" b="1" dirty="0">
                <a:solidFill>
                  <a:srgbClr val="20202E"/>
                </a:solidFill>
              </a:rPr>
              <a:t>TWO</a:t>
            </a:r>
            <a:endParaRPr lang="zh-CN" altLang="en-US" sz="1065" dirty="0">
              <a:solidFill>
                <a:srgbClr val="20202E"/>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3" name="Rectangle 27"/>
          <p:cNvSpPr>
            <a:spLocks noChangeArrowheads="1"/>
          </p:cNvSpPr>
          <p:nvPr/>
        </p:nvSpPr>
        <p:spPr bwMode="auto">
          <a:xfrm>
            <a:off x="7268633" y="3657590"/>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20202E"/>
                </a:solidFill>
              </a:rPr>
              <a:t>TOPIC HEADER </a:t>
            </a:r>
            <a:r>
              <a:rPr lang="en-US" altLang="zh-CN" sz="1335" b="1" dirty="0">
                <a:solidFill>
                  <a:srgbClr val="20202E"/>
                </a:solidFill>
              </a:rPr>
              <a:t>FOUR</a:t>
            </a:r>
            <a:endParaRPr lang="zh-CN" altLang="en-US" sz="1065" dirty="0">
              <a:solidFill>
                <a:srgbClr val="20202E"/>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 presetClass="entr" presetSubtype="4" fill="hold" grpId="0" nodeType="withEffect" p14:presetBounceEnd="50000">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14:bounceEnd="50000">
                                          <p:cBhvr additive="base">
                                            <p:cTn id="10" dur="500" fill="hold"/>
                                            <p:tgtEl>
                                              <p:spTgt spid="65"/>
                                            </p:tgtEl>
                                            <p:attrNameLst>
                                              <p:attrName>ppt_x</p:attrName>
                                            </p:attrNameLst>
                                          </p:cBhvr>
                                          <p:tavLst>
                                            <p:tav tm="0">
                                              <p:val>
                                                <p:strVal val="#ppt_x"/>
                                              </p:val>
                                            </p:tav>
                                            <p:tav tm="100000">
                                              <p:val>
                                                <p:strVal val="#ppt_x"/>
                                              </p:val>
                                            </p:tav>
                                          </p:tavLst>
                                        </p:anim>
                                        <p:anim calcmode="lin" valueType="num" p14:bounceEnd="50000">
                                          <p:cBhvr additive="base">
                                            <p:cTn id="11" dur="500" fill="hold"/>
                                            <p:tgtEl>
                                              <p:spTgt spid="65"/>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500"/>
                                      </p:stCondLst>
                                      <p:childTnLst>
                                        <p:set>
                                          <p:cBhvr>
                                            <p:cTn id="13" dur="1" fill="hold">
                                              <p:stCondLst>
                                                <p:cond delay="0"/>
                                              </p:stCondLst>
                                            </p:cTn>
                                            <p:tgtEl>
                                              <p:spTgt spid="70"/>
                                            </p:tgtEl>
                                            <p:attrNameLst>
                                              <p:attrName>style.visibility</p:attrName>
                                            </p:attrNameLst>
                                          </p:cBhvr>
                                          <p:to>
                                            <p:strVal val="visible"/>
                                          </p:to>
                                        </p:set>
                                        <p:animEffect transition="in" filter="wipe(down)">
                                          <p:cBhvr>
                                            <p:cTn id="14" dur="500"/>
                                            <p:tgtEl>
                                              <p:spTgt spid="70"/>
                                            </p:tgtEl>
                                          </p:cBhvr>
                                        </p:animEffect>
                                      </p:childTnLst>
                                    </p:cTn>
                                  </p:par>
                                  <p:par>
                                    <p:cTn id="15" presetID="16" presetClass="entr" presetSubtype="37" fill="hold" grpId="0" nodeType="withEffect">
                                      <p:stCondLst>
                                        <p:cond delay="1000"/>
                                      </p:stCondLst>
                                      <p:childTnLst>
                                        <p:set>
                                          <p:cBhvr>
                                            <p:cTn id="16" dur="1" fill="hold">
                                              <p:stCondLst>
                                                <p:cond delay="0"/>
                                              </p:stCondLst>
                                            </p:cTn>
                                            <p:tgtEl>
                                              <p:spTgt spid="71"/>
                                            </p:tgtEl>
                                            <p:attrNameLst>
                                              <p:attrName>style.visibility</p:attrName>
                                            </p:attrNameLst>
                                          </p:cBhvr>
                                          <p:to>
                                            <p:strVal val="visible"/>
                                          </p:to>
                                        </p:set>
                                        <p:animEffect transition="in" filter="barn(outVertical)">
                                          <p:cBhvr>
                                            <p:cTn id="17" dur="500"/>
                                            <p:tgtEl>
                                              <p:spTgt spid="71"/>
                                            </p:tgtEl>
                                          </p:cBhvr>
                                        </p:animEffect>
                                      </p:childTnLst>
                                    </p:cTn>
                                  </p:par>
                                  <p:par>
                                    <p:cTn id="18" presetID="2" presetClass="entr" presetSubtype="2" fill="hold" grpId="0" nodeType="withEffect" p14:presetBounceEnd="50000">
                                      <p:stCondLst>
                                        <p:cond delay="1300"/>
                                      </p:stCondLst>
                                      <p:childTnLst>
                                        <p:set>
                                          <p:cBhvr>
                                            <p:cTn id="19" dur="1" fill="hold">
                                              <p:stCondLst>
                                                <p:cond delay="0"/>
                                              </p:stCondLst>
                                            </p:cTn>
                                            <p:tgtEl>
                                              <p:spTgt spid="99"/>
                                            </p:tgtEl>
                                            <p:attrNameLst>
                                              <p:attrName>style.visibility</p:attrName>
                                            </p:attrNameLst>
                                          </p:cBhvr>
                                          <p:to>
                                            <p:strVal val="visible"/>
                                          </p:to>
                                        </p:set>
                                        <p:anim calcmode="lin" valueType="num" p14:bounceEnd="50000">
                                          <p:cBhvr additive="base">
                                            <p:cTn id="20" dur="500" fill="hold"/>
                                            <p:tgtEl>
                                              <p:spTgt spid="99"/>
                                            </p:tgtEl>
                                            <p:attrNameLst>
                                              <p:attrName>ppt_x</p:attrName>
                                            </p:attrNameLst>
                                          </p:cBhvr>
                                          <p:tavLst>
                                            <p:tav tm="0">
                                              <p:val>
                                                <p:strVal val="1+#ppt_w/2"/>
                                              </p:val>
                                            </p:tav>
                                            <p:tav tm="100000">
                                              <p:val>
                                                <p:strVal val="#ppt_x"/>
                                              </p:val>
                                            </p:tav>
                                          </p:tavLst>
                                        </p:anim>
                                        <p:anim calcmode="lin" valueType="num" p14:bounceEnd="50000">
                                          <p:cBhvr additive="base">
                                            <p:cTn id="21" dur="500" fill="hold"/>
                                            <p:tgtEl>
                                              <p:spTgt spid="9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50000">
                                      <p:stCondLst>
                                        <p:cond delay="1400"/>
                                      </p:stCondLst>
                                      <p:childTnLst>
                                        <p:set>
                                          <p:cBhvr>
                                            <p:cTn id="23" dur="1" fill="hold">
                                              <p:stCondLst>
                                                <p:cond delay="0"/>
                                              </p:stCondLst>
                                            </p:cTn>
                                            <p:tgtEl>
                                              <p:spTgt spid="91"/>
                                            </p:tgtEl>
                                            <p:attrNameLst>
                                              <p:attrName>style.visibility</p:attrName>
                                            </p:attrNameLst>
                                          </p:cBhvr>
                                          <p:to>
                                            <p:strVal val="visible"/>
                                          </p:to>
                                        </p:set>
                                        <p:anim calcmode="lin" valueType="num" p14:bounceEnd="50000">
                                          <p:cBhvr additive="base">
                                            <p:cTn id="24" dur="500" fill="hold"/>
                                            <p:tgtEl>
                                              <p:spTgt spid="91"/>
                                            </p:tgtEl>
                                            <p:attrNameLst>
                                              <p:attrName>ppt_x</p:attrName>
                                            </p:attrNameLst>
                                          </p:cBhvr>
                                          <p:tavLst>
                                            <p:tav tm="0">
                                              <p:val>
                                                <p:strVal val="1+#ppt_w/2"/>
                                              </p:val>
                                            </p:tav>
                                            <p:tav tm="100000">
                                              <p:val>
                                                <p:strVal val="#ppt_x"/>
                                              </p:val>
                                            </p:tav>
                                          </p:tavLst>
                                        </p:anim>
                                        <p:anim calcmode="lin" valueType="num" p14:bounceEnd="50000">
                                          <p:cBhvr additive="base">
                                            <p:cTn id="25" dur="500" fill="hold"/>
                                            <p:tgtEl>
                                              <p:spTgt spid="91"/>
                                            </p:tgtEl>
                                            <p:attrNameLst>
                                              <p:attrName>ppt_y</p:attrName>
                                            </p:attrNameLst>
                                          </p:cBhvr>
                                          <p:tavLst>
                                            <p:tav tm="0">
                                              <p:val>
                                                <p:strVal val="#ppt_y"/>
                                              </p:val>
                                            </p:tav>
                                            <p:tav tm="100000">
                                              <p:val>
                                                <p:strVal val="#ppt_y"/>
                                              </p:val>
                                            </p:tav>
                                          </p:tavLst>
                                        </p:anim>
                                      </p:childTnLst>
                                    </p:cTn>
                                  </p:par>
                                  <p:par>
                                    <p:cTn id="26" presetID="2" presetClass="entr" presetSubtype="4" fill="hold" grpId="0" nodeType="withEffect" p14:presetBounceEnd="50000">
                                      <p:stCondLst>
                                        <p:cond delay="1400"/>
                                      </p:stCondLst>
                                      <p:childTnLst>
                                        <p:set>
                                          <p:cBhvr>
                                            <p:cTn id="27" dur="1" fill="hold">
                                              <p:stCondLst>
                                                <p:cond delay="0"/>
                                              </p:stCondLst>
                                            </p:cTn>
                                            <p:tgtEl>
                                              <p:spTgt spid="66"/>
                                            </p:tgtEl>
                                            <p:attrNameLst>
                                              <p:attrName>style.visibility</p:attrName>
                                            </p:attrNameLst>
                                          </p:cBhvr>
                                          <p:to>
                                            <p:strVal val="visible"/>
                                          </p:to>
                                        </p:set>
                                        <p:anim calcmode="lin" valueType="num" p14:bounceEnd="50000">
                                          <p:cBhvr additive="base">
                                            <p:cTn id="28"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6"/>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190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par>
                                    <p:cTn id="33" presetID="16" presetClass="entr" presetSubtype="37" fill="hold" grpId="0" nodeType="withEffect">
                                      <p:stCondLst>
                                        <p:cond delay="2400"/>
                                      </p:stCondLst>
                                      <p:childTnLst>
                                        <p:set>
                                          <p:cBhvr>
                                            <p:cTn id="34" dur="1" fill="hold">
                                              <p:stCondLst>
                                                <p:cond delay="0"/>
                                              </p:stCondLst>
                                            </p:cTn>
                                            <p:tgtEl>
                                              <p:spTgt spid="75"/>
                                            </p:tgtEl>
                                            <p:attrNameLst>
                                              <p:attrName>style.visibility</p:attrName>
                                            </p:attrNameLst>
                                          </p:cBhvr>
                                          <p:to>
                                            <p:strVal val="visible"/>
                                          </p:to>
                                        </p:set>
                                        <p:animEffect transition="in" filter="barn(outVertical)">
                                          <p:cBhvr>
                                            <p:cTn id="35" dur="500"/>
                                            <p:tgtEl>
                                              <p:spTgt spid="75"/>
                                            </p:tgtEl>
                                          </p:cBhvr>
                                        </p:animEffect>
                                      </p:childTnLst>
                                    </p:cTn>
                                  </p:par>
                                  <p:par>
                                    <p:cTn id="36" presetID="2" presetClass="entr" presetSubtype="2" fill="hold" grpId="0" nodeType="withEffect" p14:presetBounceEnd="50000">
                                      <p:stCondLst>
                                        <p:cond delay="2700"/>
                                      </p:stCondLst>
                                      <p:childTnLst>
                                        <p:set>
                                          <p:cBhvr>
                                            <p:cTn id="37" dur="1" fill="hold">
                                              <p:stCondLst>
                                                <p:cond delay="0"/>
                                              </p:stCondLst>
                                            </p:cTn>
                                            <p:tgtEl>
                                              <p:spTgt spid="102"/>
                                            </p:tgtEl>
                                            <p:attrNameLst>
                                              <p:attrName>style.visibility</p:attrName>
                                            </p:attrNameLst>
                                          </p:cBhvr>
                                          <p:to>
                                            <p:strVal val="visible"/>
                                          </p:to>
                                        </p:set>
                                        <p:anim calcmode="lin" valueType="num" p14:bounceEnd="50000">
                                          <p:cBhvr additive="base">
                                            <p:cTn id="38" dur="500" fill="hold"/>
                                            <p:tgtEl>
                                              <p:spTgt spid="102"/>
                                            </p:tgtEl>
                                            <p:attrNameLst>
                                              <p:attrName>ppt_x</p:attrName>
                                            </p:attrNameLst>
                                          </p:cBhvr>
                                          <p:tavLst>
                                            <p:tav tm="0">
                                              <p:val>
                                                <p:strVal val="1+#ppt_w/2"/>
                                              </p:val>
                                            </p:tav>
                                            <p:tav tm="100000">
                                              <p:val>
                                                <p:strVal val="#ppt_x"/>
                                              </p:val>
                                            </p:tav>
                                          </p:tavLst>
                                        </p:anim>
                                        <p:anim calcmode="lin" valueType="num" p14:bounceEnd="50000">
                                          <p:cBhvr additive="base">
                                            <p:cTn id="39" dur="500" fill="hold"/>
                                            <p:tgtEl>
                                              <p:spTgt spid="10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14:presetBounceEnd="50000">
                                      <p:stCondLst>
                                        <p:cond delay="2800"/>
                                      </p:stCondLst>
                                      <p:childTnLst>
                                        <p:set>
                                          <p:cBhvr>
                                            <p:cTn id="41" dur="1" fill="hold">
                                              <p:stCondLst>
                                                <p:cond delay="0"/>
                                              </p:stCondLst>
                                            </p:cTn>
                                            <p:tgtEl>
                                              <p:spTgt spid="83"/>
                                            </p:tgtEl>
                                            <p:attrNameLst>
                                              <p:attrName>style.visibility</p:attrName>
                                            </p:attrNameLst>
                                          </p:cBhvr>
                                          <p:to>
                                            <p:strVal val="visible"/>
                                          </p:to>
                                        </p:set>
                                        <p:anim calcmode="lin" valueType="num" p14:bounceEnd="50000">
                                          <p:cBhvr additive="base">
                                            <p:cTn id="42" dur="500" fill="hold"/>
                                            <p:tgtEl>
                                              <p:spTgt spid="83"/>
                                            </p:tgtEl>
                                            <p:attrNameLst>
                                              <p:attrName>ppt_x</p:attrName>
                                            </p:attrNameLst>
                                          </p:cBhvr>
                                          <p:tavLst>
                                            <p:tav tm="0">
                                              <p:val>
                                                <p:strVal val="1+#ppt_w/2"/>
                                              </p:val>
                                            </p:tav>
                                            <p:tav tm="100000">
                                              <p:val>
                                                <p:strVal val="#ppt_x"/>
                                              </p:val>
                                            </p:tav>
                                          </p:tavLst>
                                        </p:anim>
                                        <p:anim calcmode="lin" valueType="num" p14:bounceEnd="50000">
                                          <p:cBhvr additive="base">
                                            <p:cTn id="43" dur="500" fill="hold"/>
                                            <p:tgtEl>
                                              <p:spTgt spid="83"/>
                                            </p:tgtEl>
                                            <p:attrNameLst>
                                              <p:attrName>ppt_y</p:attrName>
                                            </p:attrNameLst>
                                          </p:cBhvr>
                                          <p:tavLst>
                                            <p:tav tm="0">
                                              <p:val>
                                                <p:strVal val="#ppt_y"/>
                                              </p:val>
                                            </p:tav>
                                            <p:tav tm="100000">
                                              <p:val>
                                                <p:strVal val="#ppt_y"/>
                                              </p:val>
                                            </p:tav>
                                          </p:tavLst>
                                        </p:anim>
                                      </p:childTnLst>
                                    </p:cTn>
                                  </p:par>
                                  <p:par>
                                    <p:cTn id="44" presetID="2" presetClass="entr" presetSubtype="4" fill="hold" grpId="0" nodeType="withEffect" p14:presetBounceEnd="50000">
                                      <p:stCondLst>
                                        <p:cond delay="2800"/>
                                      </p:stCondLst>
                                      <p:childTnLst>
                                        <p:set>
                                          <p:cBhvr>
                                            <p:cTn id="45" dur="1" fill="hold">
                                              <p:stCondLst>
                                                <p:cond delay="0"/>
                                              </p:stCondLst>
                                            </p:cTn>
                                            <p:tgtEl>
                                              <p:spTgt spid="67"/>
                                            </p:tgtEl>
                                            <p:attrNameLst>
                                              <p:attrName>style.visibility</p:attrName>
                                            </p:attrNameLst>
                                          </p:cBhvr>
                                          <p:to>
                                            <p:strVal val="visible"/>
                                          </p:to>
                                        </p:set>
                                        <p:anim calcmode="lin" valueType="num" p14:bounceEnd="50000">
                                          <p:cBhvr additive="base">
                                            <p:cTn id="46"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67"/>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3300"/>
                                      </p:stCondLst>
                                      <p:childTnLst>
                                        <p:set>
                                          <p:cBhvr>
                                            <p:cTn id="49" dur="1" fill="hold">
                                              <p:stCondLst>
                                                <p:cond delay="0"/>
                                              </p:stCondLst>
                                            </p:cTn>
                                            <p:tgtEl>
                                              <p:spTgt spid="72"/>
                                            </p:tgtEl>
                                            <p:attrNameLst>
                                              <p:attrName>style.visibility</p:attrName>
                                            </p:attrNameLst>
                                          </p:cBhvr>
                                          <p:to>
                                            <p:strVal val="visible"/>
                                          </p:to>
                                        </p:set>
                                        <p:animEffect transition="in" filter="wipe(down)">
                                          <p:cBhvr>
                                            <p:cTn id="50" dur="500"/>
                                            <p:tgtEl>
                                              <p:spTgt spid="72"/>
                                            </p:tgtEl>
                                          </p:cBhvr>
                                        </p:animEffect>
                                      </p:childTnLst>
                                    </p:cTn>
                                  </p:par>
                                  <p:par>
                                    <p:cTn id="51" presetID="16" presetClass="entr" presetSubtype="37" fill="hold" grpId="0" nodeType="withEffect">
                                      <p:stCondLst>
                                        <p:cond delay="3800"/>
                                      </p:stCondLst>
                                      <p:childTnLst>
                                        <p:set>
                                          <p:cBhvr>
                                            <p:cTn id="52" dur="1" fill="hold">
                                              <p:stCondLst>
                                                <p:cond delay="0"/>
                                              </p:stCondLst>
                                            </p:cTn>
                                            <p:tgtEl>
                                              <p:spTgt spid="73"/>
                                            </p:tgtEl>
                                            <p:attrNameLst>
                                              <p:attrName>style.visibility</p:attrName>
                                            </p:attrNameLst>
                                          </p:cBhvr>
                                          <p:to>
                                            <p:strVal val="visible"/>
                                          </p:to>
                                        </p:set>
                                        <p:animEffect transition="in" filter="barn(outVertical)">
                                          <p:cBhvr>
                                            <p:cTn id="53" dur="500"/>
                                            <p:tgtEl>
                                              <p:spTgt spid="73"/>
                                            </p:tgtEl>
                                          </p:cBhvr>
                                        </p:animEffect>
                                      </p:childTnLst>
                                    </p:cTn>
                                  </p:par>
                                  <p:par>
                                    <p:cTn id="54" presetID="2" presetClass="entr" presetSubtype="2" fill="hold" grpId="0" nodeType="withEffect" p14:presetBounceEnd="50000">
                                      <p:stCondLst>
                                        <p:cond delay="4100"/>
                                      </p:stCondLst>
                                      <p:childTnLst>
                                        <p:set>
                                          <p:cBhvr>
                                            <p:cTn id="55" dur="1" fill="hold">
                                              <p:stCondLst>
                                                <p:cond delay="0"/>
                                              </p:stCondLst>
                                            </p:cTn>
                                            <p:tgtEl>
                                              <p:spTgt spid="100"/>
                                            </p:tgtEl>
                                            <p:attrNameLst>
                                              <p:attrName>style.visibility</p:attrName>
                                            </p:attrNameLst>
                                          </p:cBhvr>
                                          <p:to>
                                            <p:strVal val="visible"/>
                                          </p:to>
                                        </p:set>
                                        <p:anim calcmode="lin" valueType="num" p14:bounceEnd="50000">
                                          <p:cBhvr additive="base">
                                            <p:cTn id="56" dur="500" fill="hold"/>
                                            <p:tgtEl>
                                              <p:spTgt spid="100"/>
                                            </p:tgtEl>
                                            <p:attrNameLst>
                                              <p:attrName>ppt_x</p:attrName>
                                            </p:attrNameLst>
                                          </p:cBhvr>
                                          <p:tavLst>
                                            <p:tav tm="0">
                                              <p:val>
                                                <p:strVal val="1+#ppt_w/2"/>
                                              </p:val>
                                            </p:tav>
                                            <p:tav tm="100000">
                                              <p:val>
                                                <p:strVal val="#ppt_x"/>
                                              </p:val>
                                            </p:tav>
                                          </p:tavLst>
                                        </p:anim>
                                        <p:anim calcmode="lin" valueType="num" p14:bounceEnd="50000">
                                          <p:cBhvr additive="base">
                                            <p:cTn id="57" dur="500" fill="hold"/>
                                            <p:tgtEl>
                                              <p:spTgt spid="10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50000">
                                      <p:stCondLst>
                                        <p:cond delay="4200"/>
                                      </p:stCondLst>
                                      <p:childTnLst>
                                        <p:set>
                                          <p:cBhvr>
                                            <p:cTn id="59" dur="1" fill="hold">
                                              <p:stCondLst>
                                                <p:cond delay="0"/>
                                              </p:stCondLst>
                                            </p:cTn>
                                            <p:tgtEl>
                                              <p:spTgt spid="86"/>
                                            </p:tgtEl>
                                            <p:attrNameLst>
                                              <p:attrName>style.visibility</p:attrName>
                                            </p:attrNameLst>
                                          </p:cBhvr>
                                          <p:to>
                                            <p:strVal val="visible"/>
                                          </p:to>
                                        </p:set>
                                        <p:anim calcmode="lin" valueType="num" p14:bounceEnd="50000">
                                          <p:cBhvr additive="base">
                                            <p:cTn id="60" dur="500" fill="hold"/>
                                            <p:tgtEl>
                                              <p:spTgt spid="86"/>
                                            </p:tgtEl>
                                            <p:attrNameLst>
                                              <p:attrName>ppt_x</p:attrName>
                                            </p:attrNameLst>
                                          </p:cBhvr>
                                          <p:tavLst>
                                            <p:tav tm="0">
                                              <p:val>
                                                <p:strVal val="1+#ppt_w/2"/>
                                              </p:val>
                                            </p:tav>
                                            <p:tav tm="100000">
                                              <p:val>
                                                <p:strVal val="#ppt_x"/>
                                              </p:val>
                                            </p:tav>
                                          </p:tavLst>
                                        </p:anim>
                                        <p:anim calcmode="lin" valueType="num" p14:bounceEnd="50000">
                                          <p:cBhvr additive="base">
                                            <p:cTn id="61" dur="500" fill="hold"/>
                                            <p:tgtEl>
                                              <p:spTgt spid="86"/>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14:presetBounceEnd="50000">
                                      <p:stCondLst>
                                        <p:cond delay="4200"/>
                                      </p:stCondLst>
                                      <p:childTnLst>
                                        <p:set>
                                          <p:cBhvr>
                                            <p:cTn id="63" dur="1" fill="hold">
                                              <p:stCondLst>
                                                <p:cond delay="0"/>
                                              </p:stCondLst>
                                            </p:cTn>
                                            <p:tgtEl>
                                              <p:spTgt spid="68"/>
                                            </p:tgtEl>
                                            <p:attrNameLst>
                                              <p:attrName>style.visibility</p:attrName>
                                            </p:attrNameLst>
                                          </p:cBhvr>
                                          <p:to>
                                            <p:strVal val="visible"/>
                                          </p:to>
                                        </p:set>
                                        <p:anim calcmode="lin" valueType="num" p14:bounceEnd="50000">
                                          <p:cBhvr additive="base">
                                            <p:cTn id="64" dur="5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65" dur="500" fill="hold"/>
                                            <p:tgtEl>
                                              <p:spTgt spid="68"/>
                                            </p:tgtEl>
                                            <p:attrNameLst>
                                              <p:attrName>ppt_y</p:attrName>
                                            </p:attrNameLst>
                                          </p:cBhvr>
                                          <p:tavLst>
                                            <p:tav tm="0">
                                              <p:val>
                                                <p:strVal val="1+#ppt_h/2"/>
                                              </p:val>
                                            </p:tav>
                                            <p:tav tm="100000">
                                              <p:val>
                                                <p:strVal val="#ppt_y"/>
                                              </p:val>
                                            </p:tav>
                                          </p:tavLst>
                                        </p:anim>
                                      </p:childTnLst>
                                    </p:cTn>
                                  </p:par>
                                  <p:par>
                                    <p:cTn id="66" presetID="22" presetClass="entr" presetSubtype="4" fill="hold" grpId="0" nodeType="withEffect">
                                      <p:stCondLst>
                                        <p:cond delay="4700"/>
                                      </p:stCondLst>
                                      <p:childTnLst>
                                        <p:set>
                                          <p:cBhvr>
                                            <p:cTn id="67" dur="1" fill="hold">
                                              <p:stCondLst>
                                                <p:cond delay="0"/>
                                              </p:stCondLst>
                                            </p:cTn>
                                            <p:tgtEl>
                                              <p:spTgt spid="76"/>
                                            </p:tgtEl>
                                            <p:attrNameLst>
                                              <p:attrName>style.visibility</p:attrName>
                                            </p:attrNameLst>
                                          </p:cBhvr>
                                          <p:to>
                                            <p:strVal val="visible"/>
                                          </p:to>
                                        </p:set>
                                        <p:animEffect transition="in" filter="wipe(down)">
                                          <p:cBhvr>
                                            <p:cTn id="68" dur="500"/>
                                            <p:tgtEl>
                                              <p:spTgt spid="76"/>
                                            </p:tgtEl>
                                          </p:cBhvr>
                                        </p:animEffect>
                                      </p:childTnLst>
                                    </p:cTn>
                                  </p:par>
                                  <p:par>
                                    <p:cTn id="69" presetID="16" presetClass="entr" presetSubtype="37" fill="hold" grpId="0" nodeType="withEffect">
                                      <p:stCondLst>
                                        <p:cond delay="5200"/>
                                      </p:stCondLst>
                                      <p:childTnLst>
                                        <p:set>
                                          <p:cBhvr>
                                            <p:cTn id="70" dur="1" fill="hold">
                                              <p:stCondLst>
                                                <p:cond delay="0"/>
                                              </p:stCondLst>
                                            </p:cTn>
                                            <p:tgtEl>
                                              <p:spTgt spid="77"/>
                                            </p:tgtEl>
                                            <p:attrNameLst>
                                              <p:attrName>style.visibility</p:attrName>
                                            </p:attrNameLst>
                                          </p:cBhvr>
                                          <p:to>
                                            <p:strVal val="visible"/>
                                          </p:to>
                                        </p:set>
                                        <p:animEffect transition="in" filter="barn(outVertical)">
                                          <p:cBhvr>
                                            <p:cTn id="71" dur="500"/>
                                            <p:tgtEl>
                                              <p:spTgt spid="77"/>
                                            </p:tgtEl>
                                          </p:cBhvr>
                                        </p:animEffect>
                                      </p:childTnLst>
                                    </p:cTn>
                                  </p:par>
                                  <p:par>
                                    <p:cTn id="72" presetID="2" presetClass="entr" presetSubtype="2" fill="hold" grpId="0" nodeType="withEffect" p14:presetBounceEnd="50000">
                                      <p:stCondLst>
                                        <p:cond delay="5500"/>
                                      </p:stCondLst>
                                      <p:childTnLst>
                                        <p:set>
                                          <p:cBhvr>
                                            <p:cTn id="73" dur="1" fill="hold">
                                              <p:stCondLst>
                                                <p:cond delay="0"/>
                                              </p:stCondLst>
                                            </p:cTn>
                                            <p:tgtEl>
                                              <p:spTgt spid="103"/>
                                            </p:tgtEl>
                                            <p:attrNameLst>
                                              <p:attrName>style.visibility</p:attrName>
                                            </p:attrNameLst>
                                          </p:cBhvr>
                                          <p:to>
                                            <p:strVal val="visible"/>
                                          </p:to>
                                        </p:set>
                                        <p:anim calcmode="lin" valueType="num" p14:bounceEnd="50000">
                                          <p:cBhvr additive="base">
                                            <p:cTn id="74" dur="500" fill="hold"/>
                                            <p:tgtEl>
                                              <p:spTgt spid="103"/>
                                            </p:tgtEl>
                                            <p:attrNameLst>
                                              <p:attrName>ppt_x</p:attrName>
                                            </p:attrNameLst>
                                          </p:cBhvr>
                                          <p:tavLst>
                                            <p:tav tm="0">
                                              <p:val>
                                                <p:strVal val="1+#ppt_w/2"/>
                                              </p:val>
                                            </p:tav>
                                            <p:tav tm="100000">
                                              <p:val>
                                                <p:strVal val="#ppt_x"/>
                                              </p:val>
                                            </p:tav>
                                          </p:tavLst>
                                        </p:anim>
                                        <p:anim calcmode="lin" valueType="num" p14:bounceEnd="50000">
                                          <p:cBhvr additive="base">
                                            <p:cTn id="75" dur="500" fill="hold"/>
                                            <p:tgtEl>
                                              <p:spTgt spid="103"/>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14:presetBounceEnd="50000">
                                      <p:stCondLst>
                                        <p:cond delay="5600"/>
                                      </p:stCondLst>
                                      <p:childTnLst>
                                        <p:set>
                                          <p:cBhvr>
                                            <p:cTn id="77" dur="1" fill="hold">
                                              <p:stCondLst>
                                                <p:cond delay="0"/>
                                              </p:stCondLst>
                                            </p:cTn>
                                            <p:tgtEl>
                                              <p:spTgt spid="92"/>
                                            </p:tgtEl>
                                            <p:attrNameLst>
                                              <p:attrName>style.visibility</p:attrName>
                                            </p:attrNameLst>
                                          </p:cBhvr>
                                          <p:to>
                                            <p:strVal val="visible"/>
                                          </p:to>
                                        </p:set>
                                        <p:anim calcmode="lin" valueType="num" p14:bounceEnd="50000">
                                          <p:cBhvr additive="base">
                                            <p:cTn id="78" dur="500" fill="hold"/>
                                            <p:tgtEl>
                                              <p:spTgt spid="92"/>
                                            </p:tgtEl>
                                            <p:attrNameLst>
                                              <p:attrName>ppt_x</p:attrName>
                                            </p:attrNameLst>
                                          </p:cBhvr>
                                          <p:tavLst>
                                            <p:tav tm="0">
                                              <p:val>
                                                <p:strVal val="1+#ppt_w/2"/>
                                              </p:val>
                                            </p:tav>
                                            <p:tav tm="100000">
                                              <p:val>
                                                <p:strVal val="#ppt_x"/>
                                              </p:val>
                                            </p:tav>
                                          </p:tavLst>
                                        </p:anim>
                                        <p:anim calcmode="lin" valueType="num" p14:bounceEnd="50000">
                                          <p:cBhvr additive="base">
                                            <p:cTn id="79" dur="500" fill="hold"/>
                                            <p:tgtEl>
                                              <p:spTgt spid="92"/>
                                            </p:tgtEl>
                                            <p:attrNameLst>
                                              <p:attrName>ppt_y</p:attrName>
                                            </p:attrNameLst>
                                          </p:cBhvr>
                                          <p:tavLst>
                                            <p:tav tm="0">
                                              <p:val>
                                                <p:strVal val="#ppt_y"/>
                                              </p:val>
                                            </p:tav>
                                            <p:tav tm="100000">
                                              <p:val>
                                                <p:strVal val="#ppt_y"/>
                                              </p:val>
                                            </p:tav>
                                          </p:tavLst>
                                        </p:anim>
                                      </p:childTnLst>
                                    </p:cTn>
                                  </p:par>
                                  <p:par>
                                    <p:cTn id="80" presetID="2" presetClass="entr" presetSubtype="4" fill="hold" grpId="0" nodeType="withEffect" p14:presetBounceEnd="50000">
                                      <p:stCondLst>
                                        <p:cond delay="5600"/>
                                      </p:stCondLst>
                                      <p:childTnLst>
                                        <p:set>
                                          <p:cBhvr>
                                            <p:cTn id="81" dur="1" fill="hold">
                                              <p:stCondLst>
                                                <p:cond delay="0"/>
                                              </p:stCondLst>
                                            </p:cTn>
                                            <p:tgtEl>
                                              <p:spTgt spid="69"/>
                                            </p:tgtEl>
                                            <p:attrNameLst>
                                              <p:attrName>style.visibility</p:attrName>
                                            </p:attrNameLst>
                                          </p:cBhvr>
                                          <p:to>
                                            <p:strVal val="visible"/>
                                          </p:to>
                                        </p:set>
                                        <p:anim calcmode="lin" valueType="num" p14:bounceEnd="50000">
                                          <p:cBhvr additive="base">
                                            <p:cTn id="82" dur="500" fill="hold"/>
                                            <p:tgtEl>
                                              <p:spTgt spid="69"/>
                                            </p:tgtEl>
                                            <p:attrNameLst>
                                              <p:attrName>ppt_x</p:attrName>
                                            </p:attrNameLst>
                                          </p:cBhvr>
                                          <p:tavLst>
                                            <p:tav tm="0">
                                              <p:val>
                                                <p:strVal val="#ppt_x"/>
                                              </p:val>
                                            </p:tav>
                                            <p:tav tm="100000">
                                              <p:val>
                                                <p:strVal val="#ppt_x"/>
                                              </p:val>
                                            </p:tav>
                                          </p:tavLst>
                                        </p:anim>
                                        <p:anim calcmode="lin" valueType="num" p14:bounceEnd="50000">
                                          <p:cBhvr additive="base">
                                            <p:cTn id="83" dur="500" fill="hold"/>
                                            <p:tgtEl>
                                              <p:spTgt spid="69"/>
                                            </p:tgtEl>
                                            <p:attrNameLst>
                                              <p:attrName>ppt_y</p:attrName>
                                            </p:attrNameLst>
                                          </p:cBhvr>
                                          <p:tavLst>
                                            <p:tav tm="0">
                                              <p:val>
                                                <p:strVal val="1+#ppt_h/2"/>
                                              </p:val>
                                            </p:tav>
                                            <p:tav tm="100000">
                                              <p:val>
                                                <p:strVal val="#ppt_y"/>
                                              </p:val>
                                            </p:tav>
                                          </p:tavLst>
                                        </p:anim>
                                      </p:childTnLst>
                                    </p:cTn>
                                  </p:par>
                                  <p:par>
                                    <p:cTn id="84" presetID="22" presetClass="entr" presetSubtype="4" fill="hold" grpId="0" nodeType="withEffect">
                                      <p:stCondLst>
                                        <p:cond delay="6100"/>
                                      </p:stCondLst>
                                      <p:childTnLst>
                                        <p:set>
                                          <p:cBhvr>
                                            <p:cTn id="85" dur="1" fill="hold">
                                              <p:stCondLst>
                                                <p:cond delay="0"/>
                                              </p:stCondLst>
                                            </p:cTn>
                                            <p:tgtEl>
                                              <p:spTgt spid="78"/>
                                            </p:tgtEl>
                                            <p:attrNameLst>
                                              <p:attrName>style.visibility</p:attrName>
                                            </p:attrNameLst>
                                          </p:cBhvr>
                                          <p:to>
                                            <p:strVal val="visible"/>
                                          </p:to>
                                        </p:set>
                                        <p:animEffect transition="in" filter="wipe(down)">
                                          <p:cBhvr>
                                            <p:cTn id="86" dur="500"/>
                                            <p:tgtEl>
                                              <p:spTgt spid="78"/>
                                            </p:tgtEl>
                                          </p:cBhvr>
                                        </p:animEffect>
                                      </p:childTnLst>
                                    </p:cTn>
                                  </p:par>
                                  <p:par>
                                    <p:cTn id="87" presetID="16" presetClass="entr" presetSubtype="37" fill="hold" grpId="0" nodeType="withEffect">
                                      <p:stCondLst>
                                        <p:cond delay="6600"/>
                                      </p:stCondLst>
                                      <p:childTnLst>
                                        <p:set>
                                          <p:cBhvr>
                                            <p:cTn id="88" dur="1" fill="hold">
                                              <p:stCondLst>
                                                <p:cond delay="0"/>
                                              </p:stCondLst>
                                            </p:cTn>
                                            <p:tgtEl>
                                              <p:spTgt spid="79"/>
                                            </p:tgtEl>
                                            <p:attrNameLst>
                                              <p:attrName>style.visibility</p:attrName>
                                            </p:attrNameLst>
                                          </p:cBhvr>
                                          <p:to>
                                            <p:strVal val="visible"/>
                                          </p:to>
                                        </p:set>
                                        <p:animEffect transition="in" filter="barn(outVertical)">
                                          <p:cBhvr>
                                            <p:cTn id="89" dur="500"/>
                                            <p:tgtEl>
                                              <p:spTgt spid="79"/>
                                            </p:tgtEl>
                                          </p:cBhvr>
                                        </p:animEffect>
                                      </p:childTnLst>
                                    </p:cTn>
                                  </p:par>
                                  <p:par>
                                    <p:cTn id="90" presetID="2" presetClass="entr" presetSubtype="2" fill="hold" grpId="0" nodeType="withEffect" p14:presetBounceEnd="50000">
                                      <p:stCondLst>
                                        <p:cond delay="6900"/>
                                      </p:stCondLst>
                                      <p:childTnLst>
                                        <p:set>
                                          <p:cBhvr>
                                            <p:cTn id="91" dur="1" fill="hold">
                                              <p:stCondLst>
                                                <p:cond delay="0"/>
                                              </p:stCondLst>
                                            </p:cTn>
                                            <p:tgtEl>
                                              <p:spTgt spid="101"/>
                                            </p:tgtEl>
                                            <p:attrNameLst>
                                              <p:attrName>style.visibility</p:attrName>
                                            </p:attrNameLst>
                                          </p:cBhvr>
                                          <p:to>
                                            <p:strVal val="visible"/>
                                          </p:to>
                                        </p:set>
                                        <p:anim calcmode="lin" valueType="num" p14:bounceEnd="50000">
                                          <p:cBhvr additive="base">
                                            <p:cTn id="92" dur="500" fill="hold"/>
                                            <p:tgtEl>
                                              <p:spTgt spid="101"/>
                                            </p:tgtEl>
                                            <p:attrNameLst>
                                              <p:attrName>ppt_x</p:attrName>
                                            </p:attrNameLst>
                                          </p:cBhvr>
                                          <p:tavLst>
                                            <p:tav tm="0">
                                              <p:val>
                                                <p:strVal val="1+#ppt_w/2"/>
                                              </p:val>
                                            </p:tav>
                                            <p:tav tm="100000">
                                              <p:val>
                                                <p:strVal val="#ppt_x"/>
                                              </p:val>
                                            </p:tav>
                                          </p:tavLst>
                                        </p:anim>
                                        <p:anim calcmode="lin" valueType="num" p14:bounceEnd="50000">
                                          <p:cBhvr additive="base">
                                            <p:cTn id="93" dur="500" fill="hold"/>
                                            <p:tgtEl>
                                              <p:spTgt spid="101"/>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14:presetBounceEnd="50000">
                                      <p:stCondLst>
                                        <p:cond delay="7000"/>
                                      </p:stCondLst>
                                      <p:childTnLst>
                                        <p:set>
                                          <p:cBhvr>
                                            <p:cTn id="95" dur="1" fill="hold">
                                              <p:stCondLst>
                                                <p:cond delay="0"/>
                                              </p:stCondLst>
                                            </p:cTn>
                                            <p:tgtEl>
                                              <p:spTgt spid="80"/>
                                            </p:tgtEl>
                                            <p:attrNameLst>
                                              <p:attrName>style.visibility</p:attrName>
                                            </p:attrNameLst>
                                          </p:cBhvr>
                                          <p:to>
                                            <p:strVal val="visible"/>
                                          </p:to>
                                        </p:set>
                                        <p:anim calcmode="lin" valueType="num" p14:bounceEnd="50000">
                                          <p:cBhvr additive="base">
                                            <p:cTn id="96" dur="500" fill="hold"/>
                                            <p:tgtEl>
                                              <p:spTgt spid="80"/>
                                            </p:tgtEl>
                                            <p:attrNameLst>
                                              <p:attrName>ppt_x</p:attrName>
                                            </p:attrNameLst>
                                          </p:cBhvr>
                                          <p:tavLst>
                                            <p:tav tm="0">
                                              <p:val>
                                                <p:strVal val="1+#ppt_w/2"/>
                                              </p:val>
                                            </p:tav>
                                            <p:tav tm="100000">
                                              <p:val>
                                                <p:strVal val="#ppt_x"/>
                                              </p:val>
                                            </p:tav>
                                          </p:tavLst>
                                        </p:anim>
                                        <p:anim calcmode="lin" valueType="num" p14:bounceEnd="50000">
                                          <p:cBhvr additive="base">
                                            <p:cTn id="97"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91" grpId="0" animBg="1"/>
          <p:bldP spid="99" grpId="0"/>
          <p:bldP spid="100" grpId="0"/>
          <p:bldP spid="101" grpId="0"/>
          <p:bldP spid="102" grpId="0"/>
          <p:bldP spid="10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ppt_x"/>
                                              </p:val>
                                            </p:tav>
                                            <p:tav tm="100000">
                                              <p:val>
                                                <p:strVal val="#ppt_x"/>
                                              </p:val>
                                            </p:tav>
                                          </p:tavLst>
                                        </p:anim>
                                        <p:anim calcmode="lin" valueType="num">
                                          <p:cBhvr additive="base">
                                            <p:cTn id="11" dur="500" fill="hold"/>
                                            <p:tgtEl>
                                              <p:spTgt spid="65"/>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500"/>
                                      </p:stCondLst>
                                      <p:childTnLst>
                                        <p:set>
                                          <p:cBhvr>
                                            <p:cTn id="13" dur="1" fill="hold">
                                              <p:stCondLst>
                                                <p:cond delay="0"/>
                                              </p:stCondLst>
                                            </p:cTn>
                                            <p:tgtEl>
                                              <p:spTgt spid="70"/>
                                            </p:tgtEl>
                                            <p:attrNameLst>
                                              <p:attrName>style.visibility</p:attrName>
                                            </p:attrNameLst>
                                          </p:cBhvr>
                                          <p:to>
                                            <p:strVal val="visible"/>
                                          </p:to>
                                        </p:set>
                                        <p:animEffect transition="in" filter="wipe(down)">
                                          <p:cBhvr>
                                            <p:cTn id="14" dur="500"/>
                                            <p:tgtEl>
                                              <p:spTgt spid="70"/>
                                            </p:tgtEl>
                                          </p:cBhvr>
                                        </p:animEffect>
                                      </p:childTnLst>
                                    </p:cTn>
                                  </p:par>
                                  <p:par>
                                    <p:cTn id="15" presetID="16" presetClass="entr" presetSubtype="37" fill="hold" grpId="0" nodeType="withEffect">
                                      <p:stCondLst>
                                        <p:cond delay="1000"/>
                                      </p:stCondLst>
                                      <p:childTnLst>
                                        <p:set>
                                          <p:cBhvr>
                                            <p:cTn id="16" dur="1" fill="hold">
                                              <p:stCondLst>
                                                <p:cond delay="0"/>
                                              </p:stCondLst>
                                            </p:cTn>
                                            <p:tgtEl>
                                              <p:spTgt spid="71"/>
                                            </p:tgtEl>
                                            <p:attrNameLst>
                                              <p:attrName>style.visibility</p:attrName>
                                            </p:attrNameLst>
                                          </p:cBhvr>
                                          <p:to>
                                            <p:strVal val="visible"/>
                                          </p:to>
                                        </p:set>
                                        <p:animEffect transition="in" filter="barn(outVertical)">
                                          <p:cBhvr>
                                            <p:cTn id="17" dur="500"/>
                                            <p:tgtEl>
                                              <p:spTgt spid="71"/>
                                            </p:tgtEl>
                                          </p:cBhvr>
                                        </p:animEffect>
                                      </p:childTnLst>
                                    </p:cTn>
                                  </p:par>
                                  <p:par>
                                    <p:cTn id="18" presetID="2" presetClass="entr" presetSubtype="2" fill="hold" grpId="0" nodeType="withEffect">
                                      <p:stCondLst>
                                        <p:cond delay="1300"/>
                                      </p:stCondLst>
                                      <p:childTnLst>
                                        <p:set>
                                          <p:cBhvr>
                                            <p:cTn id="19" dur="1" fill="hold">
                                              <p:stCondLst>
                                                <p:cond delay="0"/>
                                              </p:stCondLst>
                                            </p:cTn>
                                            <p:tgtEl>
                                              <p:spTgt spid="99"/>
                                            </p:tgtEl>
                                            <p:attrNameLst>
                                              <p:attrName>style.visibility</p:attrName>
                                            </p:attrNameLst>
                                          </p:cBhvr>
                                          <p:to>
                                            <p:strVal val="visible"/>
                                          </p:to>
                                        </p:set>
                                        <p:anim calcmode="lin" valueType="num">
                                          <p:cBhvr additive="base">
                                            <p:cTn id="20" dur="500" fill="hold"/>
                                            <p:tgtEl>
                                              <p:spTgt spid="99"/>
                                            </p:tgtEl>
                                            <p:attrNameLst>
                                              <p:attrName>ppt_x</p:attrName>
                                            </p:attrNameLst>
                                          </p:cBhvr>
                                          <p:tavLst>
                                            <p:tav tm="0">
                                              <p:val>
                                                <p:strVal val="1+#ppt_w/2"/>
                                              </p:val>
                                            </p:tav>
                                            <p:tav tm="100000">
                                              <p:val>
                                                <p:strVal val="#ppt_x"/>
                                              </p:val>
                                            </p:tav>
                                          </p:tavLst>
                                        </p:anim>
                                        <p:anim calcmode="lin" valueType="num">
                                          <p:cBhvr additive="base">
                                            <p:cTn id="21" dur="500" fill="hold"/>
                                            <p:tgtEl>
                                              <p:spTgt spid="9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40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500" fill="hold"/>
                                            <p:tgtEl>
                                              <p:spTgt spid="91"/>
                                            </p:tgtEl>
                                            <p:attrNameLst>
                                              <p:attrName>ppt_x</p:attrName>
                                            </p:attrNameLst>
                                          </p:cBhvr>
                                          <p:tavLst>
                                            <p:tav tm="0">
                                              <p:val>
                                                <p:strVal val="1+#ppt_w/2"/>
                                              </p:val>
                                            </p:tav>
                                            <p:tav tm="100000">
                                              <p:val>
                                                <p:strVal val="#ppt_x"/>
                                              </p:val>
                                            </p:tav>
                                          </p:tavLst>
                                        </p:anim>
                                        <p:anim calcmode="lin" valueType="num">
                                          <p:cBhvr additive="base">
                                            <p:cTn id="25" dur="500" fill="hold"/>
                                            <p:tgtEl>
                                              <p:spTgt spid="91"/>
                                            </p:tgtEl>
                                            <p:attrNameLst>
                                              <p:attrName>ppt_y</p:attrName>
                                            </p:attrNameLst>
                                          </p:cBhvr>
                                          <p:tavLst>
                                            <p:tav tm="0">
                                              <p:val>
                                                <p:strVal val="#ppt_y"/>
                                              </p:val>
                                            </p:tav>
                                            <p:tav tm="100000">
                                              <p:val>
                                                <p:strVal val="#ppt_y"/>
                                              </p:val>
                                            </p:tav>
                                          </p:tavLst>
                                        </p:anim>
                                      </p:childTnLst>
                                    </p:cTn>
                                  </p:par>
                                  <p:par>
                                    <p:cTn id="26" presetID="2" presetClass="entr" presetSubtype="4" fill="hold" grpId="0" nodeType="withEffect">
                                      <p:stCondLst>
                                        <p:cond delay="140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fill="hold"/>
                                            <p:tgtEl>
                                              <p:spTgt spid="66"/>
                                            </p:tgtEl>
                                            <p:attrNameLst>
                                              <p:attrName>ppt_x</p:attrName>
                                            </p:attrNameLst>
                                          </p:cBhvr>
                                          <p:tavLst>
                                            <p:tav tm="0">
                                              <p:val>
                                                <p:strVal val="#ppt_x"/>
                                              </p:val>
                                            </p:tav>
                                            <p:tav tm="100000">
                                              <p:val>
                                                <p:strVal val="#ppt_x"/>
                                              </p:val>
                                            </p:tav>
                                          </p:tavLst>
                                        </p:anim>
                                        <p:anim calcmode="lin" valueType="num">
                                          <p:cBhvr additive="base">
                                            <p:cTn id="29" dur="500" fill="hold"/>
                                            <p:tgtEl>
                                              <p:spTgt spid="66"/>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190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par>
                                    <p:cTn id="33" presetID="16" presetClass="entr" presetSubtype="37" fill="hold" grpId="0" nodeType="withEffect">
                                      <p:stCondLst>
                                        <p:cond delay="2400"/>
                                      </p:stCondLst>
                                      <p:childTnLst>
                                        <p:set>
                                          <p:cBhvr>
                                            <p:cTn id="34" dur="1" fill="hold">
                                              <p:stCondLst>
                                                <p:cond delay="0"/>
                                              </p:stCondLst>
                                            </p:cTn>
                                            <p:tgtEl>
                                              <p:spTgt spid="75"/>
                                            </p:tgtEl>
                                            <p:attrNameLst>
                                              <p:attrName>style.visibility</p:attrName>
                                            </p:attrNameLst>
                                          </p:cBhvr>
                                          <p:to>
                                            <p:strVal val="visible"/>
                                          </p:to>
                                        </p:set>
                                        <p:animEffect transition="in" filter="barn(outVertical)">
                                          <p:cBhvr>
                                            <p:cTn id="35" dur="500"/>
                                            <p:tgtEl>
                                              <p:spTgt spid="75"/>
                                            </p:tgtEl>
                                          </p:cBhvr>
                                        </p:animEffect>
                                      </p:childTnLst>
                                    </p:cTn>
                                  </p:par>
                                  <p:par>
                                    <p:cTn id="36" presetID="2" presetClass="entr" presetSubtype="2" fill="hold" grpId="0" nodeType="withEffect">
                                      <p:stCondLst>
                                        <p:cond delay="2700"/>
                                      </p:stCondLst>
                                      <p:childTnLst>
                                        <p:set>
                                          <p:cBhvr>
                                            <p:cTn id="37" dur="1" fill="hold">
                                              <p:stCondLst>
                                                <p:cond delay="0"/>
                                              </p:stCondLst>
                                            </p:cTn>
                                            <p:tgtEl>
                                              <p:spTgt spid="102"/>
                                            </p:tgtEl>
                                            <p:attrNameLst>
                                              <p:attrName>style.visibility</p:attrName>
                                            </p:attrNameLst>
                                          </p:cBhvr>
                                          <p:to>
                                            <p:strVal val="visible"/>
                                          </p:to>
                                        </p:set>
                                        <p:anim calcmode="lin" valueType="num">
                                          <p:cBhvr additive="base">
                                            <p:cTn id="38" dur="500" fill="hold"/>
                                            <p:tgtEl>
                                              <p:spTgt spid="102"/>
                                            </p:tgtEl>
                                            <p:attrNameLst>
                                              <p:attrName>ppt_x</p:attrName>
                                            </p:attrNameLst>
                                          </p:cBhvr>
                                          <p:tavLst>
                                            <p:tav tm="0">
                                              <p:val>
                                                <p:strVal val="1+#ppt_w/2"/>
                                              </p:val>
                                            </p:tav>
                                            <p:tav tm="100000">
                                              <p:val>
                                                <p:strVal val="#ppt_x"/>
                                              </p:val>
                                            </p:tav>
                                          </p:tavLst>
                                        </p:anim>
                                        <p:anim calcmode="lin" valueType="num">
                                          <p:cBhvr additive="base">
                                            <p:cTn id="39" dur="500" fill="hold"/>
                                            <p:tgtEl>
                                              <p:spTgt spid="10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280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1+#ppt_w/2"/>
                                              </p:val>
                                            </p:tav>
                                            <p:tav tm="100000">
                                              <p:val>
                                                <p:strVal val="#ppt_x"/>
                                              </p:val>
                                            </p:tav>
                                          </p:tavLst>
                                        </p:anim>
                                        <p:anim calcmode="lin" valueType="num">
                                          <p:cBhvr additive="base">
                                            <p:cTn id="43" dur="500" fill="hold"/>
                                            <p:tgtEl>
                                              <p:spTgt spid="83"/>
                                            </p:tgtEl>
                                            <p:attrNameLst>
                                              <p:attrName>ppt_y</p:attrName>
                                            </p:attrNameLst>
                                          </p:cBhvr>
                                          <p:tavLst>
                                            <p:tav tm="0">
                                              <p:val>
                                                <p:strVal val="#ppt_y"/>
                                              </p:val>
                                            </p:tav>
                                            <p:tav tm="100000">
                                              <p:val>
                                                <p:strVal val="#ppt_y"/>
                                              </p:val>
                                            </p:tav>
                                          </p:tavLst>
                                        </p:anim>
                                      </p:childTnLst>
                                    </p:cTn>
                                  </p:par>
                                  <p:par>
                                    <p:cTn id="44" presetID="2" presetClass="entr" presetSubtype="4" fill="hold" grpId="0" nodeType="withEffect">
                                      <p:stCondLst>
                                        <p:cond delay="2800"/>
                                      </p:stCondLst>
                                      <p:childTnLst>
                                        <p:set>
                                          <p:cBhvr>
                                            <p:cTn id="45" dur="1" fill="hold">
                                              <p:stCondLst>
                                                <p:cond delay="0"/>
                                              </p:stCondLst>
                                            </p:cTn>
                                            <p:tgtEl>
                                              <p:spTgt spid="67"/>
                                            </p:tgtEl>
                                            <p:attrNameLst>
                                              <p:attrName>style.visibility</p:attrName>
                                            </p:attrNameLst>
                                          </p:cBhvr>
                                          <p:to>
                                            <p:strVal val="visible"/>
                                          </p:to>
                                        </p:set>
                                        <p:anim calcmode="lin" valueType="num">
                                          <p:cBhvr additive="base">
                                            <p:cTn id="46" dur="500" fill="hold"/>
                                            <p:tgtEl>
                                              <p:spTgt spid="67"/>
                                            </p:tgtEl>
                                            <p:attrNameLst>
                                              <p:attrName>ppt_x</p:attrName>
                                            </p:attrNameLst>
                                          </p:cBhvr>
                                          <p:tavLst>
                                            <p:tav tm="0">
                                              <p:val>
                                                <p:strVal val="#ppt_x"/>
                                              </p:val>
                                            </p:tav>
                                            <p:tav tm="100000">
                                              <p:val>
                                                <p:strVal val="#ppt_x"/>
                                              </p:val>
                                            </p:tav>
                                          </p:tavLst>
                                        </p:anim>
                                        <p:anim calcmode="lin" valueType="num">
                                          <p:cBhvr additive="base">
                                            <p:cTn id="47" dur="500" fill="hold"/>
                                            <p:tgtEl>
                                              <p:spTgt spid="67"/>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3300"/>
                                      </p:stCondLst>
                                      <p:childTnLst>
                                        <p:set>
                                          <p:cBhvr>
                                            <p:cTn id="49" dur="1" fill="hold">
                                              <p:stCondLst>
                                                <p:cond delay="0"/>
                                              </p:stCondLst>
                                            </p:cTn>
                                            <p:tgtEl>
                                              <p:spTgt spid="72"/>
                                            </p:tgtEl>
                                            <p:attrNameLst>
                                              <p:attrName>style.visibility</p:attrName>
                                            </p:attrNameLst>
                                          </p:cBhvr>
                                          <p:to>
                                            <p:strVal val="visible"/>
                                          </p:to>
                                        </p:set>
                                        <p:animEffect transition="in" filter="wipe(down)">
                                          <p:cBhvr>
                                            <p:cTn id="50" dur="500"/>
                                            <p:tgtEl>
                                              <p:spTgt spid="72"/>
                                            </p:tgtEl>
                                          </p:cBhvr>
                                        </p:animEffect>
                                      </p:childTnLst>
                                    </p:cTn>
                                  </p:par>
                                  <p:par>
                                    <p:cTn id="51" presetID="16" presetClass="entr" presetSubtype="37" fill="hold" grpId="0" nodeType="withEffect">
                                      <p:stCondLst>
                                        <p:cond delay="3800"/>
                                      </p:stCondLst>
                                      <p:childTnLst>
                                        <p:set>
                                          <p:cBhvr>
                                            <p:cTn id="52" dur="1" fill="hold">
                                              <p:stCondLst>
                                                <p:cond delay="0"/>
                                              </p:stCondLst>
                                            </p:cTn>
                                            <p:tgtEl>
                                              <p:spTgt spid="73"/>
                                            </p:tgtEl>
                                            <p:attrNameLst>
                                              <p:attrName>style.visibility</p:attrName>
                                            </p:attrNameLst>
                                          </p:cBhvr>
                                          <p:to>
                                            <p:strVal val="visible"/>
                                          </p:to>
                                        </p:set>
                                        <p:animEffect transition="in" filter="barn(outVertical)">
                                          <p:cBhvr>
                                            <p:cTn id="53" dur="500"/>
                                            <p:tgtEl>
                                              <p:spTgt spid="73"/>
                                            </p:tgtEl>
                                          </p:cBhvr>
                                        </p:animEffect>
                                      </p:childTnLst>
                                    </p:cTn>
                                  </p:par>
                                  <p:par>
                                    <p:cTn id="54" presetID="2" presetClass="entr" presetSubtype="2" fill="hold" grpId="0" nodeType="withEffect">
                                      <p:stCondLst>
                                        <p:cond delay="4100"/>
                                      </p:stCondLst>
                                      <p:childTnLst>
                                        <p:set>
                                          <p:cBhvr>
                                            <p:cTn id="55" dur="1" fill="hold">
                                              <p:stCondLst>
                                                <p:cond delay="0"/>
                                              </p:stCondLst>
                                            </p:cTn>
                                            <p:tgtEl>
                                              <p:spTgt spid="100"/>
                                            </p:tgtEl>
                                            <p:attrNameLst>
                                              <p:attrName>style.visibility</p:attrName>
                                            </p:attrNameLst>
                                          </p:cBhvr>
                                          <p:to>
                                            <p:strVal val="visible"/>
                                          </p:to>
                                        </p:set>
                                        <p:anim calcmode="lin" valueType="num">
                                          <p:cBhvr additive="base">
                                            <p:cTn id="56" dur="500" fill="hold"/>
                                            <p:tgtEl>
                                              <p:spTgt spid="100"/>
                                            </p:tgtEl>
                                            <p:attrNameLst>
                                              <p:attrName>ppt_x</p:attrName>
                                            </p:attrNameLst>
                                          </p:cBhvr>
                                          <p:tavLst>
                                            <p:tav tm="0">
                                              <p:val>
                                                <p:strVal val="1+#ppt_w/2"/>
                                              </p:val>
                                            </p:tav>
                                            <p:tav tm="100000">
                                              <p:val>
                                                <p:strVal val="#ppt_x"/>
                                              </p:val>
                                            </p:tav>
                                          </p:tavLst>
                                        </p:anim>
                                        <p:anim calcmode="lin" valueType="num">
                                          <p:cBhvr additive="base">
                                            <p:cTn id="57" dur="500" fill="hold"/>
                                            <p:tgtEl>
                                              <p:spTgt spid="10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4200"/>
                                      </p:stCondLst>
                                      <p:childTnLst>
                                        <p:set>
                                          <p:cBhvr>
                                            <p:cTn id="59" dur="1" fill="hold">
                                              <p:stCondLst>
                                                <p:cond delay="0"/>
                                              </p:stCondLst>
                                            </p:cTn>
                                            <p:tgtEl>
                                              <p:spTgt spid="86"/>
                                            </p:tgtEl>
                                            <p:attrNameLst>
                                              <p:attrName>style.visibility</p:attrName>
                                            </p:attrNameLst>
                                          </p:cBhvr>
                                          <p:to>
                                            <p:strVal val="visible"/>
                                          </p:to>
                                        </p:set>
                                        <p:anim calcmode="lin" valueType="num">
                                          <p:cBhvr additive="base">
                                            <p:cTn id="60" dur="500" fill="hold"/>
                                            <p:tgtEl>
                                              <p:spTgt spid="86"/>
                                            </p:tgtEl>
                                            <p:attrNameLst>
                                              <p:attrName>ppt_x</p:attrName>
                                            </p:attrNameLst>
                                          </p:cBhvr>
                                          <p:tavLst>
                                            <p:tav tm="0">
                                              <p:val>
                                                <p:strVal val="1+#ppt_w/2"/>
                                              </p:val>
                                            </p:tav>
                                            <p:tav tm="100000">
                                              <p:val>
                                                <p:strVal val="#ppt_x"/>
                                              </p:val>
                                            </p:tav>
                                          </p:tavLst>
                                        </p:anim>
                                        <p:anim calcmode="lin" valueType="num">
                                          <p:cBhvr additive="base">
                                            <p:cTn id="61" dur="500" fill="hold"/>
                                            <p:tgtEl>
                                              <p:spTgt spid="86"/>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stCondLst>
                                        <p:cond delay="4200"/>
                                      </p:stCondLst>
                                      <p:childTnLst>
                                        <p:set>
                                          <p:cBhvr>
                                            <p:cTn id="63" dur="1" fill="hold">
                                              <p:stCondLst>
                                                <p:cond delay="0"/>
                                              </p:stCondLst>
                                            </p:cTn>
                                            <p:tgtEl>
                                              <p:spTgt spid="68"/>
                                            </p:tgtEl>
                                            <p:attrNameLst>
                                              <p:attrName>style.visibility</p:attrName>
                                            </p:attrNameLst>
                                          </p:cBhvr>
                                          <p:to>
                                            <p:strVal val="visible"/>
                                          </p:to>
                                        </p:set>
                                        <p:anim calcmode="lin" valueType="num">
                                          <p:cBhvr additive="base">
                                            <p:cTn id="64" dur="500" fill="hold"/>
                                            <p:tgtEl>
                                              <p:spTgt spid="68"/>
                                            </p:tgtEl>
                                            <p:attrNameLst>
                                              <p:attrName>ppt_x</p:attrName>
                                            </p:attrNameLst>
                                          </p:cBhvr>
                                          <p:tavLst>
                                            <p:tav tm="0">
                                              <p:val>
                                                <p:strVal val="#ppt_x"/>
                                              </p:val>
                                            </p:tav>
                                            <p:tav tm="100000">
                                              <p:val>
                                                <p:strVal val="#ppt_x"/>
                                              </p:val>
                                            </p:tav>
                                          </p:tavLst>
                                        </p:anim>
                                        <p:anim calcmode="lin" valueType="num">
                                          <p:cBhvr additive="base">
                                            <p:cTn id="65" dur="500" fill="hold"/>
                                            <p:tgtEl>
                                              <p:spTgt spid="68"/>
                                            </p:tgtEl>
                                            <p:attrNameLst>
                                              <p:attrName>ppt_y</p:attrName>
                                            </p:attrNameLst>
                                          </p:cBhvr>
                                          <p:tavLst>
                                            <p:tav tm="0">
                                              <p:val>
                                                <p:strVal val="1+#ppt_h/2"/>
                                              </p:val>
                                            </p:tav>
                                            <p:tav tm="100000">
                                              <p:val>
                                                <p:strVal val="#ppt_y"/>
                                              </p:val>
                                            </p:tav>
                                          </p:tavLst>
                                        </p:anim>
                                      </p:childTnLst>
                                    </p:cTn>
                                  </p:par>
                                  <p:par>
                                    <p:cTn id="66" presetID="22" presetClass="entr" presetSubtype="4" fill="hold" grpId="0" nodeType="withEffect">
                                      <p:stCondLst>
                                        <p:cond delay="4700"/>
                                      </p:stCondLst>
                                      <p:childTnLst>
                                        <p:set>
                                          <p:cBhvr>
                                            <p:cTn id="67" dur="1" fill="hold">
                                              <p:stCondLst>
                                                <p:cond delay="0"/>
                                              </p:stCondLst>
                                            </p:cTn>
                                            <p:tgtEl>
                                              <p:spTgt spid="76"/>
                                            </p:tgtEl>
                                            <p:attrNameLst>
                                              <p:attrName>style.visibility</p:attrName>
                                            </p:attrNameLst>
                                          </p:cBhvr>
                                          <p:to>
                                            <p:strVal val="visible"/>
                                          </p:to>
                                        </p:set>
                                        <p:animEffect transition="in" filter="wipe(down)">
                                          <p:cBhvr>
                                            <p:cTn id="68" dur="500"/>
                                            <p:tgtEl>
                                              <p:spTgt spid="76"/>
                                            </p:tgtEl>
                                          </p:cBhvr>
                                        </p:animEffect>
                                      </p:childTnLst>
                                    </p:cTn>
                                  </p:par>
                                  <p:par>
                                    <p:cTn id="69" presetID="16" presetClass="entr" presetSubtype="37" fill="hold" grpId="0" nodeType="withEffect">
                                      <p:stCondLst>
                                        <p:cond delay="5200"/>
                                      </p:stCondLst>
                                      <p:childTnLst>
                                        <p:set>
                                          <p:cBhvr>
                                            <p:cTn id="70" dur="1" fill="hold">
                                              <p:stCondLst>
                                                <p:cond delay="0"/>
                                              </p:stCondLst>
                                            </p:cTn>
                                            <p:tgtEl>
                                              <p:spTgt spid="77"/>
                                            </p:tgtEl>
                                            <p:attrNameLst>
                                              <p:attrName>style.visibility</p:attrName>
                                            </p:attrNameLst>
                                          </p:cBhvr>
                                          <p:to>
                                            <p:strVal val="visible"/>
                                          </p:to>
                                        </p:set>
                                        <p:animEffect transition="in" filter="barn(outVertical)">
                                          <p:cBhvr>
                                            <p:cTn id="71" dur="500"/>
                                            <p:tgtEl>
                                              <p:spTgt spid="77"/>
                                            </p:tgtEl>
                                          </p:cBhvr>
                                        </p:animEffect>
                                      </p:childTnLst>
                                    </p:cTn>
                                  </p:par>
                                  <p:par>
                                    <p:cTn id="72" presetID="2" presetClass="entr" presetSubtype="2" fill="hold" grpId="0" nodeType="withEffect">
                                      <p:stCondLst>
                                        <p:cond delay="5500"/>
                                      </p:stCondLst>
                                      <p:childTnLst>
                                        <p:set>
                                          <p:cBhvr>
                                            <p:cTn id="73" dur="1" fill="hold">
                                              <p:stCondLst>
                                                <p:cond delay="0"/>
                                              </p:stCondLst>
                                            </p:cTn>
                                            <p:tgtEl>
                                              <p:spTgt spid="103"/>
                                            </p:tgtEl>
                                            <p:attrNameLst>
                                              <p:attrName>style.visibility</p:attrName>
                                            </p:attrNameLst>
                                          </p:cBhvr>
                                          <p:to>
                                            <p:strVal val="visible"/>
                                          </p:to>
                                        </p:set>
                                        <p:anim calcmode="lin" valueType="num">
                                          <p:cBhvr additive="base">
                                            <p:cTn id="74" dur="500" fill="hold"/>
                                            <p:tgtEl>
                                              <p:spTgt spid="103"/>
                                            </p:tgtEl>
                                            <p:attrNameLst>
                                              <p:attrName>ppt_x</p:attrName>
                                            </p:attrNameLst>
                                          </p:cBhvr>
                                          <p:tavLst>
                                            <p:tav tm="0">
                                              <p:val>
                                                <p:strVal val="1+#ppt_w/2"/>
                                              </p:val>
                                            </p:tav>
                                            <p:tav tm="100000">
                                              <p:val>
                                                <p:strVal val="#ppt_x"/>
                                              </p:val>
                                            </p:tav>
                                          </p:tavLst>
                                        </p:anim>
                                        <p:anim calcmode="lin" valueType="num">
                                          <p:cBhvr additive="base">
                                            <p:cTn id="75" dur="500" fill="hold"/>
                                            <p:tgtEl>
                                              <p:spTgt spid="103"/>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5600"/>
                                      </p:stCondLst>
                                      <p:childTnLst>
                                        <p:set>
                                          <p:cBhvr>
                                            <p:cTn id="77" dur="1" fill="hold">
                                              <p:stCondLst>
                                                <p:cond delay="0"/>
                                              </p:stCondLst>
                                            </p:cTn>
                                            <p:tgtEl>
                                              <p:spTgt spid="92"/>
                                            </p:tgtEl>
                                            <p:attrNameLst>
                                              <p:attrName>style.visibility</p:attrName>
                                            </p:attrNameLst>
                                          </p:cBhvr>
                                          <p:to>
                                            <p:strVal val="visible"/>
                                          </p:to>
                                        </p:set>
                                        <p:anim calcmode="lin" valueType="num">
                                          <p:cBhvr additive="base">
                                            <p:cTn id="78" dur="500" fill="hold"/>
                                            <p:tgtEl>
                                              <p:spTgt spid="92"/>
                                            </p:tgtEl>
                                            <p:attrNameLst>
                                              <p:attrName>ppt_x</p:attrName>
                                            </p:attrNameLst>
                                          </p:cBhvr>
                                          <p:tavLst>
                                            <p:tav tm="0">
                                              <p:val>
                                                <p:strVal val="1+#ppt_w/2"/>
                                              </p:val>
                                            </p:tav>
                                            <p:tav tm="100000">
                                              <p:val>
                                                <p:strVal val="#ppt_x"/>
                                              </p:val>
                                            </p:tav>
                                          </p:tavLst>
                                        </p:anim>
                                        <p:anim calcmode="lin" valueType="num">
                                          <p:cBhvr additive="base">
                                            <p:cTn id="79" dur="500" fill="hold"/>
                                            <p:tgtEl>
                                              <p:spTgt spid="92"/>
                                            </p:tgtEl>
                                            <p:attrNameLst>
                                              <p:attrName>ppt_y</p:attrName>
                                            </p:attrNameLst>
                                          </p:cBhvr>
                                          <p:tavLst>
                                            <p:tav tm="0">
                                              <p:val>
                                                <p:strVal val="#ppt_y"/>
                                              </p:val>
                                            </p:tav>
                                            <p:tav tm="100000">
                                              <p:val>
                                                <p:strVal val="#ppt_y"/>
                                              </p:val>
                                            </p:tav>
                                          </p:tavLst>
                                        </p:anim>
                                      </p:childTnLst>
                                    </p:cTn>
                                  </p:par>
                                  <p:par>
                                    <p:cTn id="80" presetID="2" presetClass="entr" presetSubtype="4" fill="hold" grpId="0" nodeType="withEffect">
                                      <p:stCondLst>
                                        <p:cond delay="5600"/>
                                      </p:stCondLst>
                                      <p:childTnLst>
                                        <p:set>
                                          <p:cBhvr>
                                            <p:cTn id="81" dur="1" fill="hold">
                                              <p:stCondLst>
                                                <p:cond delay="0"/>
                                              </p:stCondLst>
                                            </p:cTn>
                                            <p:tgtEl>
                                              <p:spTgt spid="69"/>
                                            </p:tgtEl>
                                            <p:attrNameLst>
                                              <p:attrName>style.visibility</p:attrName>
                                            </p:attrNameLst>
                                          </p:cBhvr>
                                          <p:to>
                                            <p:strVal val="visible"/>
                                          </p:to>
                                        </p:set>
                                        <p:anim calcmode="lin" valueType="num">
                                          <p:cBhvr additive="base">
                                            <p:cTn id="82" dur="500" fill="hold"/>
                                            <p:tgtEl>
                                              <p:spTgt spid="69"/>
                                            </p:tgtEl>
                                            <p:attrNameLst>
                                              <p:attrName>ppt_x</p:attrName>
                                            </p:attrNameLst>
                                          </p:cBhvr>
                                          <p:tavLst>
                                            <p:tav tm="0">
                                              <p:val>
                                                <p:strVal val="#ppt_x"/>
                                              </p:val>
                                            </p:tav>
                                            <p:tav tm="100000">
                                              <p:val>
                                                <p:strVal val="#ppt_x"/>
                                              </p:val>
                                            </p:tav>
                                          </p:tavLst>
                                        </p:anim>
                                        <p:anim calcmode="lin" valueType="num">
                                          <p:cBhvr additive="base">
                                            <p:cTn id="83" dur="500" fill="hold"/>
                                            <p:tgtEl>
                                              <p:spTgt spid="69"/>
                                            </p:tgtEl>
                                            <p:attrNameLst>
                                              <p:attrName>ppt_y</p:attrName>
                                            </p:attrNameLst>
                                          </p:cBhvr>
                                          <p:tavLst>
                                            <p:tav tm="0">
                                              <p:val>
                                                <p:strVal val="1+#ppt_h/2"/>
                                              </p:val>
                                            </p:tav>
                                            <p:tav tm="100000">
                                              <p:val>
                                                <p:strVal val="#ppt_y"/>
                                              </p:val>
                                            </p:tav>
                                          </p:tavLst>
                                        </p:anim>
                                      </p:childTnLst>
                                    </p:cTn>
                                  </p:par>
                                  <p:par>
                                    <p:cTn id="84" presetID="22" presetClass="entr" presetSubtype="4" fill="hold" grpId="0" nodeType="withEffect">
                                      <p:stCondLst>
                                        <p:cond delay="6100"/>
                                      </p:stCondLst>
                                      <p:childTnLst>
                                        <p:set>
                                          <p:cBhvr>
                                            <p:cTn id="85" dur="1" fill="hold">
                                              <p:stCondLst>
                                                <p:cond delay="0"/>
                                              </p:stCondLst>
                                            </p:cTn>
                                            <p:tgtEl>
                                              <p:spTgt spid="78"/>
                                            </p:tgtEl>
                                            <p:attrNameLst>
                                              <p:attrName>style.visibility</p:attrName>
                                            </p:attrNameLst>
                                          </p:cBhvr>
                                          <p:to>
                                            <p:strVal val="visible"/>
                                          </p:to>
                                        </p:set>
                                        <p:animEffect transition="in" filter="wipe(down)">
                                          <p:cBhvr>
                                            <p:cTn id="86" dur="500"/>
                                            <p:tgtEl>
                                              <p:spTgt spid="78"/>
                                            </p:tgtEl>
                                          </p:cBhvr>
                                        </p:animEffect>
                                      </p:childTnLst>
                                    </p:cTn>
                                  </p:par>
                                  <p:par>
                                    <p:cTn id="87" presetID="16" presetClass="entr" presetSubtype="37" fill="hold" grpId="0" nodeType="withEffect">
                                      <p:stCondLst>
                                        <p:cond delay="6600"/>
                                      </p:stCondLst>
                                      <p:childTnLst>
                                        <p:set>
                                          <p:cBhvr>
                                            <p:cTn id="88" dur="1" fill="hold">
                                              <p:stCondLst>
                                                <p:cond delay="0"/>
                                              </p:stCondLst>
                                            </p:cTn>
                                            <p:tgtEl>
                                              <p:spTgt spid="79"/>
                                            </p:tgtEl>
                                            <p:attrNameLst>
                                              <p:attrName>style.visibility</p:attrName>
                                            </p:attrNameLst>
                                          </p:cBhvr>
                                          <p:to>
                                            <p:strVal val="visible"/>
                                          </p:to>
                                        </p:set>
                                        <p:animEffect transition="in" filter="barn(outVertical)">
                                          <p:cBhvr>
                                            <p:cTn id="89" dur="500"/>
                                            <p:tgtEl>
                                              <p:spTgt spid="79"/>
                                            </p:tgtEl>
                                          </p:cBhvr>
                                        </p:animEffect>
                                      </p:childTnLst>
                                    </p:cTn>
                                  </p:par>
                                  <p:par>
                                    <p:cTn id="90" presetID="2" presetClass="entr" presetSubtype="2" fill="hold" grpId="0" nodeType="withEffect">
                                      <p:stCondLst>
                                        <p:cond delay="6900"/>
                                      </p:stCondLst>
                                      <p:childTnLst>
                                        <p:set>
                                          <p:cBhvr>
                                            <p:cTn id="91" dur="1" fill="hold">
                                              <p:stCondLst>
                                                <p:cond delay="0"/>
                                              </p:stCondLst>
                                            </p:cTn>
                                            <p:tgtEl>
                                              <p:spTgt spid="101"/>
                                            </p:tgtEl>
                                            <p:attrNameLst>
                                              <p:attrName>style.visibility</p:attrName>
                                            </p:attrNameLst>
                                          </p:cBhvr>
                                          <p:to>
                                            <p:strVal val="visible"/>
                                          </p:to>
                                        </p:set>
                                        <p:anim calcmode="lin" valueType="num">
                                          <p:cBhvr additive="base">
                                            <p:cTn id="92" dur="500" fill="hold"/>
                                            <p:tgtEl>
                                              <p:spTgt spid="101"/>
                                            </p:tgtEl>
                                            <p:attrNameLst>
                                              <p:attrName>ppt_x</p:attrName>
                                            </p:attrNameLst>
                                          </p:cBhvr>
                                          <p:tavLst>
                                            <p:tav tm="0">
                                              <p:val>
                                                <p:strVal val="1+#ppt_w/2"/>
                                              </p:val>
                                            </p:tav>
                                            <p:tav tm="100000">
                                              <p:val>
                                                <p:strVal val="#ppt_x"/>
                                              </p:val>
                                            </p:tav>
                                          </p:tavLst>
                                        </p:anim>
                                        <p:anim calcmode="lin" valueType="num">
                                          <p:cBhvr additive="base">
                                            <p:cTn id="93" dur="500" fill="hold"/>
                                            <p:tgtEl>
                                              <p:spTgt spid="101"/>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7000"/>
                                      </p:stCondLst>
                                      <p:childTnLst>
                                        <p:set>
                                          <p:cBhvr>
                                            <p:cTn id="95" dur="1" fill="hold">
                                              <p:stCondLst>
                                                <p:cond delay="0"/>
                                              </p:stCondLst>
                                            </p:cTn>
                                            <p:tgtEl>
                                              <p:spTgt spid="80"/>
                                            </p:tgtEl>
                                            <p:attrNameLst>
                                              <p:attrName>style.visibility</p:attrName>
                                            </p:attrNameLst>
                                          </p:cBhvr>
                                          <p:to>
                                            <p:strVal val="visible"/>
                                          </p:to>
                                        </p:set>
                                        <p:anim calcmode="lin" valueType="num">
                                          <p:cBhvr additive="base">
                                            <p:cTn id="96" dur="500" fill="hold"/>
                                            <p:tgtEl>
                                              <p:spTgt spid="80"/>
                                            </p:tgtEl>
                                            <p:attrNameLst>
                                              <p:attrName>ppt_x</p:attrName>
                                            </p:attrNameLst>
                                          </p:cBhvr>
                                          <p:tavLst>
                                            <p:tav tm="0">
                                              <p:val>
                                                <p:strVal val="1+#ppt_w/2"/>
                                              </p:val>
                                            </p:tav>
                                            <p:tav tm="100000">
                                              <p:val>
                                                <p:strVal val="#ppt_x"/>
                                              </p:val>
                                            </p:tav>
                                          </p:tavLst>
                                        </p:anim>
                                        <p:anim calcmode="lin" valueType="num">
                                          <p:cBhvr additive="base">
                                            <p:cTn id="97"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91" grpId="0" animBg="1"/>
          <p:bldP spid="99" grpId="0"/>
          <p:bldP spid="100" grpId="0"/>
          <p:bldP spid="101" grpId="0"/>
          <p:bldP spid="102" grpId="0"/>
          <p:bldP spid="103"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深色1"/>
          <p:cNvGrpSpPr/>
          <p:nvPr/>
        </p:nvGrpSpPr>
        <p:grpSpPr>
          <a:xfrm>
            <a:off x="5402634" y="4973502"/>
            <a:ext cx="1331913" cy="1108075"/>
            <a:chOff x="2378075" y="4233863"/>
            <a:chExt cx="1331913" cy="1108075"/>
          </a:xfrm>
        </p:grpSpPr>
        <p:sp>
          <p:nvSpPr>
            <p:cNvPr id="5" name="Freeform 5"/>
            <p:cNvSpPr/>
            <p:nvPr/>
          </p:nvSpPr>
          <p:spPr bwMode="auto">
            <a:xfrm>
              <a:off x="2378075" y="4233863"/>
              <a:ext cx="1331913" cy="935037"/>
            </a:xfrm>
            <a:custGeom>
              <a:avLst/>
              <a:gdLst>
                <a:gd name="T0" fmla="*/ 0 w 963"/>
                <a:gd name="T1" fmla="*/ 2147483647 h 691"/>
                <a:gd name="T2" fmla="*/ 2147483647 w 963"/>
                <a:gd name="T3" fmla="*/ 0 h 691"/>
                <a:gd name="T4" fmla="*/ 2147483647 w 963"/>
                <a:gd name="T5" fmla="*/ 2147483647 h 691"/>
                <a:gd name="T6" fmla="*/ 2147483647 w 963"/>
                <a:gd name="T7" fmla="*/ 2147483647 h 691"/>
                <a:gd name="T8" fmla="*/ 0 w 963"/>
                <a:gd name="T9" fmla="*/ 2147483647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rgbClr val="C00000"/>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6" name="Text Box 10"/>
            <p:cNvSpPr txBox="1">
              <a:spLocks noChangeArrowheads="1"/>
            </p:cNvSpPr>
            <p:nvPr/>
          </p:nvSpPr>
          <p:spPr bwMode="auto">
            <a:xfrm>
              <a:off x="3186113"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1</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7" name="深色2"/>
          <p:cNvGrpSpPr/>
          <p:nvPr/>
        </p:nvGrpSpPr>
        <p:grpSpPr>
          <a:xfrm>
            <a:off x="6888534" y="4371294"/>
            <a:ext cx="1327150" cy="1709738"/>
            <a:chOff x="3865563" y="3632200"/>
            <a:chExt cx="1327150" cy="1709738"/>
          </a:xfrm>
        </p:grpSpPr>
        <p:sp>
          <p:nvSpPr>
            <p:cNvPr id="8" name="Freeform 2"/>
            <p:cNvSpPr/>
            <p:nvPr/>
          </p:nvSpPr>
          <p:spPr bwMode="auto">
            <a:xfrm>
              <a:off x="3865563" y="3632200"/>
              <a:ext cx="1327150" cy="1536700"/>
            </a:xfrm>
            <a:custGeom>
              <a:avLst/>
              <a:gdLst>
                <a:gd name="T0" fmla="*/ 0 w 960"/>
                <a:gd name="T1" fmla="*/ 2147483647 h 1110"/>
                <a:gd name="T2" fmla="*/ 2147483647 w 960"/>
                <a:gd name="T3" fmla="*/ 0 h 1110"/>
                <a:gd name="T4" fmla="*/ 2147483647 w 960"/>
                <a:gd name="T5" fmla="*/ 2147483647 h 1110"/>
                <a:gd name="T6" fmla="*/ 0 w 960"/>
                <a:gd name="T7" fmla="*/ 2147483647 h 1110"/>
                <a:gd name="T8" fmla="*/ 0 w 960"/>
                <a:gd name="T9" fmla="*/ 2147483647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rgbClr val="FF0000"/>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9" name="Text Box 11"/>
            <p:cNvSpPr txBox="1">
              <a:spLocks noChangeArrowheads="1"/>
            </p:cNvSpPr>
            <p:nvPr/>
          </p:nvSpPr>
          <p:spPr bwMode="auto">
            <a:xfrm>
              <a:off x="4681538"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2</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10" name="深色3"/>
          <p:cNvGrpSpPr/>
          <p:nvPr/>
        </p:nvGrpSpPr>
        <p:grpSpPr>
          <a:xfrm>
            <a:off x="8363321" y="3822019"/>
            <a:ext cx="1336675" cy="2259013"/>
            <a:chOff x="5340350" y="3082925"/>
            <a:chExt cx="1336675" cy="2259013"/>
          </a:xfrm>
        </p:grpSpPr>
        <p:sp>
          <p:nvSpPr>
            <p:cNvPr id="11" name="Freeform 4"/>
            <p:cNvSpPr/>
            <p:nvPr/>
          </p:nvSpPr>
          <p:spPr bwMode="auto">
            <a:xfrm>
              <a:off x="5340350" y="3082925"/>
              <a:ext cx="1336675" cy="2085975"/>
            </a:xfrm>
            <a:custGeom>
              <a:avLst/>
              <a:gdLst>
                <a:gd name="T0" fmla="*/ 0 w 967"/>
                <a:gd name="T1" fmla="*/ 2147483647 h 1507"/>
                <a:gd name="T2" fmla="*/ 2147483647 w 967"/>
                <a:gd name="T3" fmla="*/ 0 h 1507"/>
                <a:gd name="T4" fmla="*/ 2147483647 w 967"/>
                <a:gd name="T5" fmla="*/ 2147483647 h 1507"/>
                <a:gd name="T6" fmla="*/ 2147483647 w 967"/>
                <a:gd name="T7" fmla="*/ 2147483647 h 1507"/>
                <a:gd name="T8" fmla="*/ 0 w 967"/>
                <a:gd name="T9" fmla="*/ 2147483647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tx1">
                <a:lumMod val="65000"/>
                <a:lumOff val="35000"/>
              </a:schemeClr>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12" name="Text Box 12"/>
            <p:cNvSpPr txBox="1">
              <a:spLocks noChangeArrowheads="1"/>
            </p:cNvSpPr>
            <p:nvPr/>
          </p:nvSpPr>
          <p:spPr bwMode="auto">
            <a:xfrm>
              <a:off x="6148388"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3</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13" name="深色4"/>
          <p:cNvGrpSpPr/>
          <p:nvPr/>
        </p:nvGrpSpPr>
        <p:grpSpPr>
          <a:xfrm>
            <a:off x="9853984" y="3207657"/>
            <a:ext cx="1358900" cy="2873375"/>
            <a:chOff x="6831013" y="2468563"/>
            <a:chExt cx="1358900" cy="2873375"/>
          </a:xfrm>
        </p:grpSpPr>
        <p:sp>
          <p:nvSpPr>
            <p:cNvPr id="14" name="Freeform 3"/>
            <p:cNvSpPr/>
            <p:nvPr/>
          </p:nvSpPr>
          <p:spPr bwMode="auto">
            <a:xfrm>
              <a:off x="6831013" y="2468563"/>
              <a:ext cx="1358900" cy="2701925"/>
            </a:xfrm>
            <a:custGeom>
              <a:avLst/>
              <a:gdLst>
                <a:gd name="T0" fmla="*/ 0 w 982"/>
                <a:gd name="T1" fmla="*/ 2147483647 h 1953"/>
                <a:gd name="T2" fmla="*/ 2147483647 w 982"/>
                <a:gd name="T3" fmla="*/ 0 h 1953"/>
                <a:gd name="T4" fmla="*/ 2147483647 w 982"/>
                <a:gd name="T5" fmla="*/ 2147483647 h 1953"/>
                <a:gd name="T6" fmla="*/ 2147483647 w 982"/>
                <a:gd name="T7" fmla="*/ 2147483647 h 1953"/>
                <a:gd name="T8" fmla="*/ 0 w 982"/>
                <a:gd name="T9" fmla="*/ 2147483647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chemeClr val="tx1">
                <a:lumMod val="75000"/>
                <a:lumOff val="25000"/>
              </a:schemeClr>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15" name="Text Box 13"/>
            <p:cNvSpPr txBox="1">
              <a:spLocks noChangeArrowheads="1"/>
            </p:cNvSpPr>
            <p:nvPr/>
          </p:nvSpPr>
          <p:spPr bwMode="auto">
            <a:xfrm>
              <a:off x="7672388"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4</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16" name="文本1"/>
          <p:cNvGrpSpPr/>
          <p:nvPr/>
        </p:nvGrpSpPr>
        <p:grpSpPr>
          <a:xfrm>
            <a:off x="1017094" y="4914219"/>
            <a:ext cx="5439639" cy="330200"/>
            <a:chOff x="-2005877" y="4175125"/>
            <a:chExt cx="5439639" cy="330200"/>
          </a:xfrm>
        </p:grpSpPr>
        <p:sp>
          <p:nvSpPr>
            <p:cNvPr id="17" name="Line 14"/>
            <p:cNvSpPr>
              <a:spLocks noChangeShapeType="1"/>
            </p:cNvSpPr>
            <p:nvPr/>
          </p:nvSpPr>
          <p:spPr bwMode="auto">
            <a:xfrm flipH="1">
              <a:off x="-1884221" y="4505325"/>
              <a:ext cx="5317983"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18" name="Rectangle 15"/>
            <p:cNvSpPr>
              <a:spLocks noChangeArrowheads="1"/>
            </p:cNvSpPr>
            <p:nvPr/>
          </p:nvSpPr>
          <p:spPr bwMode="auto">
            <a:xfrm>
              <a:off x="-2005877" y="4175125"/>
              <a:ext cx="5067442"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1</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endParaRPr lang="zh-CN" altLang="en-US" sz="1400" dirty="0">
                <a:solidFill>
                  <a:srgbClr val="7D7D7D"/>
                </a:solidFill>
                <a:cs typeface="+mn-ea"/>
                <a:sym typeface="+mn-lt"/>
              </a:endParaRPr>
            </a:p>
          </p:txBody>
        </p:sp>
      </p:grpSp>
      <p:grpSp>
        <p:nvGrpSpPr>
          <p:cNvPr id="19" name="文本2"/>
          <p:cNvGrpSpPr/>
          <p:nvPr/>
        </p:nvGrpSpPr>
        <p:grpSpPr>
          <a:xfrm>
            <a:off x="2484667" y="4299857"/>
            <a:ext cx="5496066" cy="330200"/>
            <a:chOff x="-538304" y="3560763"/>
            <a:chExt cx="5496066" cy="330200"/>
          </a:xfrm>
        </p:grpSpPr>
        <p:sp>
          <p:nvSpPr>
            <p:cNvPr id="20" name="Line 16"/>
            <p:cNvSpPr>
              <a:spLocks noChangeShapeType="1"/>
            </p:cNvSpPr>
            <p:nvPr/>
          </p:nvSpPr>
          <p:spPr bwMode="auto">
            <a:xfrm flipH="1">
              <a:off x="-360221" y="3890963"/>
              <a:ext cx="5317983"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21" name="Rectangle 17"/>
            <p:cNvSpPr>
              <a:spLocks noChangeArrowheads="1"/>
            </p:cNvSpPr>
            <p:nvPr/>
          </p:nvSpPr>
          <p:spPr bwMode="auto">
            <a:xfrm>
              <a:off x="-538304" y="3560763"/>
              <a:ext cx="5067442"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2</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endParaRPr lang="zh-CN" altLang="en-US" sz="1400" dirty="0">
                <a:solidFill>
                  <a:srgbClr val="7D7D7D"/>
                </a:solidFill>
                <a:cs typeface="+mn-ea"/>
                <a:sym typeface="+mn-lt"/>
              </a:endParaRPr>
            </a:p>
          </p:txBody>
        </p:sp>
      </p:grpSp>
      <p:grpSp>
        <p:nvGrpSpPr>
          <p:cNvPr id="22" name="文本3"/>
          <p:cNvGrpSpPr/>
          <p:nvPr/>
        </p:nvGrpSpPr>
        <p:grpSpPr>
          <a:xfrm>
            <a:off x="3804815" y="3718832"/>
            <a:ext cx="5669756" cy="330200"/>
            <a:chOff x="781844" y="2979738"/>
            <a:chExt cx="5669756" cy="330200"/>
          </a:xfrm>
        </p:grpSpPr>
        <p:sp>
          <p:nvSpPr>
            <p:cNvPr id="23" name="Line 18"/>
            <p:cNvSpPr>
              <a:spLocks noChangeShapeType="1"/>
            </p:cNvSpPr>
            <p:nvPr/>
          </p:nvSpPr>
          <p:spPr bwMode="auto">
            <a:xfrm flipH="1">
              <a:off x="973280" y="3309938"/>
              <a:ext cx="5478320"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24" name="Rectangle 19"/>
            <p:cNvSpPr>
              <a:spLocks noChangeArrowheads="1"/>
            </p:cNvSpPr>
            <p:nvPr/>
          </p:nvSpPr>
          <p:spPr bwMode="auto">
            <a:xfrm>
              <a:off x="781844" y="2979738"/>
              <a:ext cx="5492749"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3</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r>
                <a:rPr lang="zh-CN" altLang="en-US" sz="1400" dirty="0">
                  <a:solidFill>
                    <a:srgbClr val="7D7D7D"/>
                  </a:solidFill>
                  <a:cs typeface="+mn-ea"/>
                  <a:sym typeface="+mn-lt"/>
                </a:rPr>
                <a:t>；</a:t>
              </a:r>
              <a:endParaRPr lang="zh-CN" altLang="en-US" sz="1400" dirty="0">
                <a:solidFill>
                  <a:srgbClr val="7D7D7D"/>
                </a:solidFill>
                <a:cs typeface="+mn-ea"/>
                <a:sym typeface="+mn-lt"/>
              </a:endParaRPr>
            </a:p>
          </p:txBody>
        </p:sp>
      </p:grpSp>
      <p:grpSp>
        <p:nvGrpSpPr>
          <p:cNvPr id="25" name="文本4"/>
          <p:cNvGrpSpPr/>
          <p:nvPr/>
        </p:nvGrpSpPr>
        <p:grpSpPr>
          <a:xfrm>
            <a:off x="5062909" y="3167969"/>
            <a:ext cx="5935662" cy="330200"/>
            <a:chOff x="2039938" y="2428875"/>
            <a:chExt cx="5935662" cy="330200"/>
          </a:xfrm>
        </p:grpSpPr>
        <p:sp>
          <p:nvSpPr>
            <p:cNvPr id="26" name="Line 20"/>
            <p:cNvSpPr>
              <a:spLocks noChangeShapeType="1"/>
            </p:cNvSpPr>
            <p:nvPr/>
          </p:nvSpPr>
          <p:spPr bwMode="auto">
            <a:xfrm flipH="1">
              <a:off x="2192480" y="2759075"/>
              <a:ext cx="5783120"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27" name="Rectangle 21"/>
            <p:cNvSpPr>
              <a:spLocks noChangeArrowheads="1"/>
            </p:cNvSpPr>
            <p:nvPr/>
          </p:nvSpPr>
          <p:spPr bwMode="auto">
            <a:xfrm>
              <a:off x="2039938" y="2428875"/>
              <a:ext cx="5632450"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4</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r>
                <a:rPr lang="zh-CN" altLang="en-US" sz="1400" dirty="0">
                  <a:solidFill>
                    <a:srgbClr val="7D7D7D"/>
                  </a:solidFill>
                  <a:cs typeface="+mn-ea"/>
                  <a:sym typeface="+mn-lt"/>
                </a:rPr>
                <a:t>。</a:t>
              </a:r>
              <a:endParaRPr lang="zh-CN" altLang="en-US" sz="1400" dirty="0">
                <a:solidFill>
                  <a:srgbClr val="7D7D7D"/>
                </a:solidFill>
                <a:cs typeface="+mn-ea"/>
                <a:sym typeface="+mn-lt"/>
              </a:endParaRPr>
            </a:p>
          </p:txBody>
        </p:sp>
      </p:grpSp>
      <p:sp>
        <p:nvSpPr>
          <p:cNvPr id="28" name="Text Box 44"/>
          <p:cNvSpPr txBox="1">
            <a:spLocks noChangeArrowheads="1"/>
          </p:cNvSpPr>
          <p:nvPr/>
        </p:nvSpPr>
        <p:spPr bwMode="auto">
          <a:xfrm>
            <a:off x="438927" y="1284767"/>
            <a:ext cx="3838105" cy="158812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200" dirty="0">
                <a:solidFill>
                  <a:schemeClr val="tx1">
                    <a:lumMod val="75000"/>
                    <a:lumOff val="25000"/>
                  </a:schemeClr>
                </a:solidFill>
                <a:latin typeface="+mn-lt"/>
                <a:ea typeface="+mn-ea"/>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r>
              <a:rPr lang="zh-CN" altLang="en-US" sz="1200" b="1" dirty="0">
                <a:solidFill>
                  <a:schemeClr val="tx1">
                    <a:lumMod val="75000"/>
                    <a:lumOff val="25000"/>
                  </a:schemeClr>
                </a:solidFill>
                <a:latin typeface="+mn-lt"/>
                <a:ea typeface="+mn-ea"/>
                <a:cs typeface="+mn-ea"/>
                <a:sym typeface="+mn-lt"/>
              </a:rPr>
              <a:t>标题数字等都可以通过点击和重新输入进行更改</a:t>
            </a:r>
            <a:r>
              <a:rPr lang="en-US" altLang="zh-CN" sz="1200" b="1" dirty="0">
                <a:solidFill>
                  <a:schemeClr val="tx1">
                    <a:lumMod val="75000"/>
                    <a:lumOff val="25000"/>
                  </a:schemeClr>
                </a:solidFill>
                <a:latin typeface="+mn-lt"/>
                <a:ea typeface="+mn-ea"/>
                <a:cs typeface="+mn-ea"/>
                <a:sym typeface="+mn-lt"/>
              </a:rPr>
              <a:t>:</a:t>
            </a:r>
            <a:endParaRPr lang="zh-CN" altLang="en-US" sz="1200" b="1" dirty="0">
              <a:solidFill>
                <a:schemeClr val="tx1">
                  <a:lumMod val="75000"/>
                  <a:lumOff val="25000"/>
                </a:schemeClr>
              </a:solidFill>
              <a:latin typeface="+mn-lt"/>
              <a:ea typeface="+mn-ea"/>
              <a:cs typeface="+mn-ea"/>
              <a:sym typeface="+mn-lt"/>
            </a:endParaRPr>
          </a:p>
        </p:txBody>
      </p:sp>
      <p:sp>
        <p:nvSpPr>
          <p:cNvPr id="29"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2" presetClass="entr" presetSubtype="8" fill="hold" nodeType="withEffect">
                                  <p:stCondLst>
                                    <p:cond delay="10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15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13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14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bwMode="auto">
          <a:xfrm>
            <a:off x="7124700"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1"/>
            <a:srcRect/>
            <a:tile tx="0" ty="-25400" sx="100000" sy="100000" flip="none" algn="r"/>
          </a:blipFill>
          <a:ln>
            <a:noFill/>
          </a:ln>
        </p:spPr>
        <p:txBody>
          <a:bodyPr vert="horz" wrap="square" lIns="91440" tIns="45720" rIns="91440" bIns="45720" numCol="1" anchor="t" anchorCtr="0" compatLnSpc="1">
            <a:noAutofit/>
          </a:bodyPr>
          <a:lstStyle/>
          <a:p>
            <a:endParaRPr lang="zh-CN" altLang="en-US"/>
          </a:p>
        </p:txBody>
      </p:sp>
      <p:sp>
        <p:nvSpPr>
          <p:cNvPr id="11" name="Freeform 11"/>
          <p:cNvSpPr/>
          <p:nvPr/>
        </p:nvSpPr>
        <p:spPr bwMode="auto">
          <a:xfrm>
            <a:off x="7124700"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sp>
        <p:nvSpPr>
          <p:cNvPr id="23" name="任意多边形 22"/>
          <p:cNvSpPr/>
          <p:nvPr/>
        </p:nvSpPr>
        <p:spPr bwMode="auto">
          <a:xfrm>
            <a:off x="0" y="2933200"/>
            <a:ext cx="3602755" cy="3946573"/>
          </a:xfrm>
          <a:custGeom>
            <a:avLst/>
            <a:gdLst>
              <a:gd name="connsiteX0" fmla="*/ 0 w 3602755"/>
              <a:gd name="connsiteY0" fmla="*/ 0 h 3946573"/>
              <a:gd name="connsiteX1" fmla="*/ 3602755 w 3602755"/>
              <a:gd name="connsiteY1" fmla="*/ 3946573 h 3946573"/>
              <a:gd name="connsiteX2" fmla="*/ 0 w 3602755"/>
              <a:gd name="connsiteY2" fmla="*/ 3946573 h 3946573"/>
            </a:gdLst>
            <a:ahLst/>
            <a:cxnLst>
              <a:cxn ang="0">
                <a:pos x="connsiteX0" y="connsiteY0"/>
              </a:cxn>
              <a:cxn ang="0">
                <a:pos x="connsiteX1" y="connsiteY1"/>
              </a:cxn>
              <a:cxn ang="0">
                <a:pos x="connsiteX2" y="connsiteY2"/>
              </a:cxn>
            </a:cxnLst>
            <a:rect l="l" t="t" r="r" b="b"/>
            <a:pathLst>
              <a:path w="3602755" h="3946573">
                <a:moveTo>
                  <a:pt x="0" y="0"/>
                </a:moveTo>
                <a:lnTo>
                  <a:pt x="3602755" y="3946573"/>
                </a:lnTo>
                <a:lnTo>
                  <a:pt x="0" y="3946573"/>
                </a:lnTo>
                <a:close/>
              </a:path>
            </a:pathLst>
          </a:custGeom>
          <a:blipFill>
            <a:blip r:embed="rId2"/>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32" name="组合 31"/>
          <p:cNvGrpSpPr/>
          <p:nvPr/>
        </p:nvGrpSpPr>
        <p:grpSpPr>
          <a:xfrm rot="21063940">
            <a:off x="456862" y="2516105"/>
            <a:ext cx="5421112" cy="6307053"/>
            <a:chOff x="0" y="2933200"/>
            <a:chExt cx="2760663" cy="4586288"/>
          </a:xfrm>
        </p:grpSpPr>
        <p:sp>
          <p:nvSpPr>
            <p:cNvPr id="8" name="Freeform 8"/>
            <p:cNvSpPr/>
            <p:nvPr/>
          </p:nvSpPr>
          <p:spPr bwMode="auto">
            <a:xfrm>
              <a:off x="0" y="2933200"/>
              <a:ext cx="2760663" cy="4471988"/>
            </a:xfrm>
            <a:custGeom>
              <a:avLst/>
              <a:gdLst>
                <a:gd name="T0" fmla="*/ 1739 w 1739"/>
                <a:gd name="T1" fmla="*/ 2637 h 2817"/>
                <a:gd name="T2" fmla="*/ 1435 w 1739"/>
                <a:gd name="T3" fmla="*/ 2817 h 2817"/>
                <a:gd name="T4" fmla="*/ 0 w 1739"/>
                <a:gd name="T5" fmla="*/ 0 h 2817"/>
                <a:gd name="T6" fmla="*/ 1739 w 1739"/>
                <a:gd name="T7" fmla="*/ 2637 h 2817"/>
              </a:gdLst>
              <a:ahLst/>
              <a:cxnLst>
                <a:cxn ang="0">
                  <a:pos x="T0" y="T1"/>
                </a:cxn>
                <a:cxn ang="0">
                  <a:pos x="T2" y="T3"/>
                </a:cxn>
                <a:cxn ang="0">
                  <a:pos x="T4" y="T5"/>
                </a:cxn>
                <a:cxn ang="0">
                  <a:pos x="T6" y="T7"/>
                </a:cxn>
              </a:cxnLst>
              <a:rect l="0" t="0" r="r" b="b"/>
              <a:pathLst>
                <a:path w="1739" h="2817">
                  <a:moveTo>
                    <a:pt x="1739" y="2637"/>
                  </a:moveTo>
                  <a:lnTo>
                    <a:pt x="1435" y="2817"/>
                  </a:lnTo>
                  <a:lnTo>
                    <a:pt x="0" y="0"/>
                  </a:lnTo>
                  <a:lnTo>
                    <a:pt x="1739" y="2637"/>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0" y="2933200"/>
              <a:ext cx="2532063" cy="4586288"/>
            </a:xfrm>
            <a:custGeom>
              <a:avLst/>
              <a:gdLst>
                <a:gd name="T0" fmla="*/ 1595 w 1595"/>
                <a:gd name="T1" fmla="*/ 2723 h 2889"/>
                <a:gd name="T2" fmla="*/ 1281 w 1595"/>
                <a:gd name="T3" fmla="*/ 2889 h 2889"/>
                <a:gd name="T4" fmla="*/ 0 w 1595"/>
                <a:gd name="T5" fmla="*/ 0 h 2889"/>
                <a:gd name="T6" fmla="*/ 1595 w 1595"/>
                <a:gd name="T7" fmla="*/ 2723 h 2889"/>
              </a:gdLst>
              <a:ahLst/>
              <a:cxnLst>
                <a:cxn ang="0">
                  <a:pos x="T0" y="T1"/>
                </a:cxn>
                <a:cxn ang="0">
                  <a:pos x="T2" y="T3"/>
                </a:cxn>
                <a:cxn ang="0">
                  <a:pos x="T4" y="T5"/>
                </a:cxn>
                <a:cxn ang="0">
                  <a:pos x="T6" y="T7"/>
                </a:cxn>
              </a:cxnLst>
              <a:rect l="0" t="0" r="r" b="b"/>
              <a:pathLst>
                <a:path w="1595" h="2889">
                  <a:moveTo>
                    <a:pt x="1595" y="2723"/>
                  </a:moveTo>
                  <a:lnTo>
                    <a:pt x="1281" y="2889"/>
                  </a:lnTo>
                  <a:lnTo>
                    <a:pt x="0" y="0"/>
                  </a:lnTo>
                  <a:lnTo>
                    <a:pt x="1595" y="2723"/>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sp>
        <p:nvSpPr>
          <p:cNvPr id="18" name="TextBox 61"/>
          <p:cNvSpPr txBox="1"/>
          <p:nvPr/>
        </p:nvSpPr>
        <p:spPr>
          <a:xfrm>
            <a:off x="669049" y="2923095"/>
            <a:ext cx="8454528" cy="830997"/>
          </a:xfrm>
          <a:prstGeom prst="rect">
            <a:avLst/>
          </a:prstGeom>
          <a:noFill/>
        </p:spPr>
        <p:txBody>
          <a:bodyPr wrap="square" rtlCol="0">
            <a:spAutoFit/>
          </a:bodyPr>
          <a:lstStyle>
            <a:defPPr>
              <a:defRPr lang="zh-CN"/>
            </a:defPPr>
            <a:lvl1pPr>
              <a:defRPr sz="2800" b="1">
                <a:solidFill>
                  <a:srgbClr val="C00000"/>
                </a:solidFill>
                <a:effectLst>
                  <a:innerShdw blurRad="63500" dist="50800" dir="13500000">
                    <a:prstClr val="black">
                      <a:alpha val="50000"/>
                    </a:prstClr>
                  </a:innerShdw>
                </a:effectLst>
                <a:latin typeface="+mj-ea"/>
                <a:ea typeface="+mj-ea"/>
              </a:defRPr>
            </a:lvl1pPr>
          </a:lstStyle>
          <a:p>
            <a:pPr algn="ctr"/>
            <a:r>
              <a:rPr lang="zh-CN" altLang="en-US" sz="4800" dirty="0" smtClean="0">
                <a:effectLst/>
              </a:rPr>
              <a:t>感谢观看 为人民服务！</a:t>
            </a:r>
            <a:endParaRPr lang="zh-CN" altLang="en-US" sz="4800" dirty="0">
              <a:effectLst/>
            </a:endParaRPr>
          </a:p>
        </p:txBody>
      </p:sp>
      <p:sp>
        <p:nvSpPr>
          <p:cNvPr id="19" name="矩形 17"/>
          <p:cNvSpPr>
            <a:spLocks noChangeArrowheads="1"/>
          </p:cNvSpPr>
          <p:nvPr/>
        </p:nvSpPr>
        <p:spPr bwMode="auto">
          <a:xfrm>
            <a:off x="2626702" y="3695481"/>
            <a:ext cx="4539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rgbClr val="C00000"/>
                </a:solidFill>
                <a:latin typeface="+mj-ea"/>
                <a:ea typeface="+mj-ea"/>
                <a:cs typeface="+mn-ea"/>
                <a:sym typeface="+mn-lt"/>
              </a:rPr>
              <a:t>此处输入您</a:t>
            </a:r>
            <a:r>
              <a:rPr lang="zh-CN" altLang="en-US" sz="2000" dirty="0" smtClean="0">
                <a:solidFill>
                  <a:srgbClr val="C00000"/>
                </a:solidFill>
                <a:latin typeface="+mj-ea"/>
                <a:ea typeface="+mj-ea"/>
                <a:cs typeface="+mn-ea"/>
                <a:sym typeface="+mn-lt"/>
              </a:rPr>
              <a:t>的科室或者针对性项目名称</a:t>
            </a:r>
            <a:endParaRPr lang="zh-CN" altLang="en-US" sz="2000" dirty="0">
              <a:solidFill>
                <a:srgbClr val="C00000"/>
              </a:solidFill>
              <a:latin typeface="+mj-ea"/>
              <a:ea typeface="+mj-ea"/>
              <a:cs typeface="+mn-ea"/>
              <a:sym typeface="+mn-lt"/>
            </a:endParaRPr>
          </a:p>
        </p:txBody>
      </p:sp>
      <p:sp>
        <p:nvSpPr>
          <p:cNvPr id="21" name="文本占位符 16"/>
          <p:cNvSpPr txBox="1"/>
          <p:nvPr/>
        </p:nvSpPr>
        <p:spPr>
          <a:xfrm>
            <a:off x="2387600" y="4127645"/>
            <a:ext cx="5017426" cy="1292662"/>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433" y="880299"/>
            <a:ext cx="1831761" cy="19398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childTnLst>
                              </p:cTn>
                            </p:par>
                            <p:par>
                              <p:cTn id="26" fill="hold">
                                <p:stCondLst>
                                  <p:cond delay="20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Scale>
                                          <p:cBhvr>
                                            <p:cTn id="29"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18"/>
                                            </p:tgtEl>
                                            <p:attrNameLst>
                                              <p:attrName>ppt_x</p:attrName>
                                              <p:attrName>ppt_y</p:attrName>
                                            </p:attrNameLst>
                                          </p:cBhvr>
                                        </p:animMotion>
                                        <p:animEffect transition="in" filter="fade">
                                          <p:cBhvr>
                                            <p:cTn id="31" dur="750"/>
                                            <p:tgtEl>
                                              <p:spTgt spid="18"/>
                                            </p:tgtEl>
                                          </p:cBhvr>
                                        </p:animEffect>
                                      </p:childTnLst>
                                    </p:cTn>
                                  </p:par>
                                </p:childTnLst>
                              </p:cTn>
                            </p:par>
                            <p:par>
                              <p:cTn id="32" fill="hold">
                                <p:stCondLst>
                                  <p:cond delay="3000"/>
                                </p:stCondLst>
                                <p:childTnLst>
                                  <p:par>
                                    <p:cTn id="33" presetID="2" presetClass="entr" presetSubtype="2" accel="60000" fill="hold" grpId="0" nodeType="afterEffect" p14:presetBounceEnd="62000">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14:bounceEnd="62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62000">
                                          <p:cBhvr additive="base">
                                            <p:cTn id="36" dur="10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downRight)">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23" grpId="0" animBg="1"/>
          <p:bldP spid="18" grpId="0"/>
          <p:bldP spid="19"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childTnLst>
                              </p:cTn>
                            </p:par>
                            <p:par>
                              <p:cTn id="26" fill="hold">
                                <p:stCondLst>
                                  <p:cond delay="20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Scale>
                                          <p:cBhvr>
                                            <p:cTn id="29"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18"/>
                                            </p:tgtEl>
                                            <p:attrNameLst>
                                              <p:attrName>ppt_x</p:attrName>
                                              <p:attrName>ppt_y</p:attrName>
                                            </p:attrNameLst>
                                          </p:cBhvr>
                                        </p:animMotion>
                                        <p:animEffect transition="in" filter="fade">
                                          <p:cBhvr>
                                            <p:cTn id="31" dur="750"/>
                                            <p:tgtEl>
                                              <p:spTgt spid="18"/>
                                            </p:tgtEl>
                                          </p:cBhvr>
                                        </p:animEffect>
                                      </p:childTnLst>
                                    </p:cTn>
                                  </p:par>
                                </p:childTnLst>
                              </p:cTn>
                            </p:par>
                            <p:par>
                              <p:cTn id="32" fill="hold">
                                <p:stCondLst>
                                  <p:cond delay="3000"/>
                                </p:stCondLst>
                                <p:childTnLst>
                                  <p:par>
                                    <p:cTn id="33" presetID="2" presetClass="entr" presetSubtype="2" accel="6000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downRight)">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23" grpId="0" animBg="1"/>
          <p:bldP spid="18" grpId="0"/>
          <p:bldP spid="19" grpId="0"/>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29" name="矩形 28"/>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4" name="矩形 3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7" name="矩形 36"/>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8" name="矩形 37"/>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9" name="矩形 38"/>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0" name="矩形 39"/>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1" name="KSO_Shape"/>
          <p:cNvSpPr/>
          <p:nvPr/>
        </p:nvSpPr>
        <p:spPr bwMode="auto">
          <a:xfrm>
            <a:off x="4451498" y="1902498"/>
            <a:ext cx="3289004" cy="2691500"/>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0-#ppt_w/2"/>
                                          </p:val>
                                        </p:tav>
                                        <p:tav tm="100000">
                                          <p:val>
                                            <p:strVal val="#ppt_x"/>
                                          </p:val>
                                        </p:tav>
                                      </p:tavLst>
                                    </p:anim>
                                    <p:anim calcmode="lin" valueType="num">
                                      <p:cBhvr additive="base">
                                        <p:cTn id="12" dur="125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0-#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7" grpId="0"/>
      <p:bldP spid="38" grpId="0"/>
      <p:bldP spid="39" grpId="0"/>
      <p:bldP spid="40"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4605306" y="1214426"/>
            <a:ext cx="2736000" cy="2541955"/>
            <a:chOff x="1151906" y="1214426"/>
            <a:chExt cx="2736000" cy="2541955"/>
          </a:xfrm>
        </p:grpSpPr>
        <p:sp>
          <p:nvSpPr>
            <p:cNvPr id="119" name="矩形 118"/>
            <p:cNvSpPr/>
            <p:nvPr/>
          </p:nvSpPr>
          <p:spPr>
            <a:xfrm>
              <a:off x="1151906" y="1214426"/>
              <a:ext cx="2736000" cy="1584000"/>
            </a:xfrm>
            <a:prstGeom prst="rect">
              <a:avLst/>
            </a:prstGeom>
            <a:blipFill dpi="0" rotWithShape="1">
              <a:blip r:embed="rId1"/>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0" name="矩形 119"/>
            <p:cNvSpPr/>
            <p:nvPr/>
          </p:nvSpPr>
          <p:spPr>
            <a:xfrm>
              <a:off x="1151906" y="27984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8188274" y="1214426"/>
            <a:ext cx="2736000" cy="2541955"/>
            <a:chOff x="4667153" y="1214426"/>
            <a:chExt cx="2736000" cy="2541955"/>
          </a:xfrm>
        </p:grpSpPr>
        <p:sp>
          <p:nvSpPr>
            <p:cNvPr id="122" name="矩形 121"/>
            <p:cNvSpPr/>
            <p:nvPr/>
          </p:nvSpPr>
          <p:spPr>
            <a:xfrm>
              <a:off x="4667153" y="1214426"/>
              <a:ext cx="2736000" cy="1584000"/>
            </a:xfrm>
            <a:prstGeom prst="rect">
              <a:avLst/>
            </a:prstGeom>
            <a:blipFill dpi="0" rotWithShape="1">
              <a:blip r:embed="rId2"/>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3" name="矩形 122"/>
            <p:cNvSpPr/>
            <p:nvPr/>
          </p:nvSpPr>
          <p:spPr>
            <a:xfrm>
              <a:off x="4667153" y="27984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4605306" y="3779826"/>
            <a:ext cx="2736000" cy="2541955"/>
            <a:chOff x="1151906" y="3779826"/>
            <a:chExt cx="2736000" cy="2541955"/>
          </a:xfrm>
        </p:grpSpPr>
        <p:sp>
          <p:nvSpPr>
            <p:cNvPr id="125" name="矩形 124"/>
            <p:cNvSpPr/>
            <p:nvPr/>
          </p:nvSpPr>
          <p:spPr>
            <a:xfrm>
              <a:off x="1151906" y="3779826"/>
              <a:ext cx="2736000" cy="1584000"/>
            </a:xfrm>
            <a:prstGeom prst="rect">
              <a:avLst/>
            </a:prstGeom>
            <a:blipFill dpi="0" rotWithShape="1">
              <a:blip r:embed="rId3"/>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6" name="矩形 125"/>
            <p:cNvSpPr/>
            <p:nvPr/>
          </p:nvSpPr>
          <p:spPr>
            <a:xfrm>
              <a:off x="1151906" y="53638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8188274" y="3779826"/>
            <a:ext cx="2736000" cy="2541955"/>
            <a:chOff x="4667153" y="3779826"/>
            <a:chExt cx="2736000" cy="2541955"/>
          </a:xfrm>
        </p:grpSpPr>
        <p:sp>
          <p:nvSpPr>
            <p:cNvPr id="128" name="矩形 127"/>
            <p:cNvSpPr/>
            <p:nvPr/>
          </p:nvSpPr>
          <p:spPr>
            <a:xfrm>
              <a:off x="4667153" y="3779826"/>
              <a:ext cx="2736000" cy="1584000"/>
            </a:xfrm>
            <a:prstGeom prst="rect">
              <a:avLst/>
            </a:prstGeom>
            <a:blipFill dpi="0" rotWithShape="1">
              <a:blip r:embed="rId4"/>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9" name="矩形 128"/>
            <p:cNvSpPr/>
            <p:nvPr/>
          </p:nvSpPr>
          <p:spPr>
            <a:xfrm>
              <a:off x="4667153" y="53638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sp>
        <p:nvSpPr>
          <p:cNvPr id="130" name="任意多边形 129"/>
          <p:cNvSpPr/>
          <p:nvPr/>
        </p:nvSpPr>
        <p:spPr bwMode="auto">
          <a:xfrm>
            <a:off x="345468" y="1478605"/>
            <a:ext cx="3622192" cy="4024635"/>
          </a:xfrm>
          <a:custGeom>
            <a:avLst/>
            <a:gdLst>
              <a:gd name="connsiteX0" fmla="*/ 586207 w 1555750"/>
              <a:gd name="connsiteY0" fmla="*/ 1498130 h 1728611"/>
              <a:gd name="connsiteX1" fmla="*/ 591008 w 1555750"/>
              <a:gd name="connsiteY1" fmla="*/ 1505133 h 1728611"/>
              <a:gd name="connsiteX2" fmla="*/ 596210 w 1555750"/>
              <a:gd name="connsiteY2" fmla="*/ 1511535 h 1728611"/>
              <a:gd name="connsiteX3" fmla="*/ 601612 w 1555750"/>
              <a:gd name="connsiteY3" fmla="*/ 1517737 h 1728611"/>
              <a:gd name="connsiteX4" fmla="*/ 607814 w 1555750"/>
              <a:gd name="connsiteY4" fmla="*/ 1523539 h 1728611"/>
              <a:gd name="connsiteX5" fmla="*/ 614217 w 1555750"/>
              <a:gd name="connsiteY5" fmla="*/ 1528941 h 1728611"/>
              <a:gd name="connsiteX6" fmla="*/ 621219 w 1555750"/>
              <a:gd name="connsiteY6" fmla="*/ 1533543 h 1728611"/>
              <a:gd name="connsiteX7" fmla="*/ 628222 w 1555750"/>
              <a:gd name="connsiteY7" fmla="*/ 1538144 h 1728611"/>
              <a:gd name="connsiteX8" fmla="*/ 636024 w 1555750"/>
              <a:gd name="connsiteY8" fmla="*/ 1541946 h 1728611"/>
              <a:gd name="connsiteX9" fmla="*/ 402142 w 1555750"/>
              <a:gd name="connsiteY9" fmla="*/ 1636579 h 1728611"/>
              <a:gd name="connsiteX10" fmla="*/ 399141 w 1555750"/>
              <a:gd name="connsiteY10" fmla="*/ 1638179 h 1728611"/>
              <a:gd name="connsiteX11" fmla="*/ 396740 w 1555750"/>
              <a:gd name="connsiteY11" fmla="*/ 1639980 h 1728611"/>
              <a:gd name="connsiteX12" fmla="*/ 394739 w 1555750"/>
              <a:gd name="connsiteY12" fmla="*/ 1642381 h 1728611"/>
              <a:gd name="connsiteX13" fmla="*/ 393339 w 1555750"/>
              <a:gd name="connsiteY13" fmla="*/ 1644782 h 1728611"/>
              <a:gd name="connsiteX14" fmla="*/ 392339 w 1555750"/>
              <a:gd name="connsiteY14" fmla="*/ 1647383 h 1728611"/>
              <a:gd name="connsiteX15" fmla="*/ 391738 w 1555750"/>
              <a:gd name="connsiteY15" fmla="*/ 1649984 h 1728611"/>
              <a:gd name="connsiteX16" fmla="*/ 391538 w 1555750"/>
              <a:gd name="connsiteY16" fmla="*/ 1652785 h 1728611"/>
              <a:gd name="connsiteX17" fmla="*/ 391738 w 1555750"/>
              <a:gd name="connsiteY17" fmla="*/ 1655586 h 1728611"/>
              <a:gd name="connsiteX18" fmla="*/ 392739 w 1555750"/>
              <a:gd name="connsiteY18" fmla="*/ 1658387 h 1728611"/>
              <a:gd name="connsiteX19" fmla="*/ 393939 w 1555750"/>
              <a:gd name="connsiteY19" fmla="*/ 1660787 h 1728611"/>
              <a:gd name="connsiteX20" fmla="*/ 395340 w 1555750"/>
              <a:gd name="connsiteY20" fmla="*/ 1663188 h 1728611"/>
              <a:gd name="connsiteX21" fmla="*/ 397340 w 1555750"/>
              <a:gd name="connsiteY21" fmla="*/ 1665389 h 1728611"/>
              <a:gd name="connsiteX22" fmla="*/ 399341 w 1555750"/>
              <a:gd name="connsiteY22" fmla="*/ 1666790 h 1728611"/>
              <a:gd name="connsiteX23" fmla="*/ 402142 w 1555750"/>
              <a:gd name="connsiteY23" fmla="*/ 1668190 h 1728611"/>
              <a:gd name="connsiteX24" fmla="*/ 405143 w 1555750"/>
              <a:gd name="connsiteY24" fmla="*/ 1668990 h 1728611"/>
              <a:gd name="connsiteX25" fmla="*/ 408544 w 1555750"/>
              <a:gd name="connsiteY25" fmla="*/ 1669390 h 1728611"/>
              <a:gd name="connsiteX26" fmla="*/ 1147205 w 1555750"/>
              <a:gd name="connsiteY26" fmla="*/ 1669390 h 1728611"/>
              <a:gd name="connsiteX27" fmla="*/ 1150606 w 1555750"/>
              <a:gd name="connsiteY27" fmla="*/ 1668990 h 1728611"/>
              <a:gd name="connsiteX28" fmla="*/ 1153607 w 1555750"/>
              <a:gd name="connsiteY28" fmla="*/ 1668190 h 1728611"/>
              <a:gd name="connsiteX29" fmla="*/ 1156008 w 1555750"/>
              <a:gd name="connsiteY29" fmla="*/ 1666790 h 1728611"/>
              <a:gd name="connsiteX30" fmla="*/ 1158409 w 1555750"/>
              <a:gd name="connsiteY30" fmla="*/ 1665389 h 1728611"/>
              <a:gd name="connsiteX31" fmla="*/ 1160410 w 1555750"/>
              <a:gd name="connsiteY31" fmla="*/ 1663188 h 1728611"/>
              <a:gd name="connsiteX32" fmla="*/ 1161810 w 1555750"/>
              <a:gd name="connsiteY32" fmla="*/ 1660787 h 1728611"/>
              <a:gd name="connsiteX33" fmla="*/ 1163010 w 1555750"/>
              <a:gd name="connsiteY33" fmla="*/ 1658387 h 1728611"/>
              <a:gd name="connsiteX34" fmla="*/ 1163611 w 1555750"/>
              <a:gd name="connsiteY34" fmla="*/ 1655586 h 1728611"/>
              <a:gd name="connsiteX35" fmla="*/ 1164211 w 1555750"/>
              <a:gd name="connsiteY35" fmla="*/ 1652785 h 1728611"/>
              <a:gd name="connsiteX36" fmla="*/ 1164011 w 1555750"/>
              <a:gd name="connsiteY36" fmla="*/ 1649984 h 1728611"/>
              <a:gd name="connsiteX37" fmla="*/ 1163411 w 1555750"/>
              <a:gd name="connsiteY37" fmla="*/ 1647383 h 1728611"/>
              <a:gd name="connsiteX38" fmla="*/ 1162410 w 1555750"/>
              <a:gd name="connsiteY38" fmla="*/ 1644782 h 1728611"/>
              <a:gd name="connsiteX39" fmla="*/ 1161010 w 1555750"/>
              <a:gd name="connsiteY39" fmla="*/ 1642381 h 1728611"/>
              <a:gd name="connsiteX40" fmla="*/ 1159009 w 1555750"/>
              <a:gd name="connsiteY40" fmla="*/ 1639980 h 1728611"/>
              <a:gd name="connsiteX41" fmla="*/ 1156608 w 1555750"/>
              <a:gd name="connsiteY41" fmla="*/ 1638179 h 1728611"/>
              <a:gd name="connsiteX42" fmla="*/ 1153607 w 1555750"/>
              <a:gd name="connsiteY42" fmla="*/ 1636579 h 1728611"/>
              <a:gd name="connsiteX43" fmla="*/ 919725 w 1555750"/>
              <a:gd name="connsiteY43" fmla="*/ 1541946 h 1728611"/>
              <a:gd name="connsiteX44" fmla="*/ 927527 w 1555750"/>
              <a:gd name="connsiteY44" fmla="*/ 1538144 h 1728611"/>
              <a:gd name="connsiteX45" fmla="*/ 934530 w 1555750"/>
              <a:gd name="connsiteY45" fmla="*/ 1533543 h 1728611"/>
              <a:gd name="connsiteX46" fmla="*/ 941532 w 1555750"/>
              <a:gd name="connsiteY46" fmla="*/ 1528941 h 1728611"/>
              <a:gd name="connsiteX47" fmla="*/ 947935 w 1555750"/>
              <a:gd name="connsiteY47" fmla="*/ 1523539 h 1728611"/>
              <a:gd name="connsiteX48" fmla="*/ 954137 w 1555750"/>
              <a:gd name="connsiteY48" fmla="*/ 1517737 h 1728611"/>
              <a:gd name="connsiteX49" fmla="*/ 959539 w 1555750"/>
              <a:gd name="connsiteY49" fmla="*/ 1511535 h 1728611"/>
              <a:gd name="connsiteX50" fmla="*/ 964740 w 1555750"/>
              <a:gd name="connsiteY50" fmla="*/ 1505133 h 1728611"/>
              <a:gd name="connsiteX51" fmla="*/ 969342 w 1555750"/>
              <a:gd name="connsiteY51" fmla="*/ 1498130 h 1728611"/>
              <a:gd name="connsiteX52" fmla="*/ 1296258 w 1555750"/>
              <a:gd name="connsiteY52" fmla="*/ 1630777 h 1728611"/>
              <a:gd name="connsiteX53" fmla="*/ 1307862 w 1555750"/>
              <a:gd name="connsiteY53" fmla="*/ 1635378 h 1728611"/>
              <a:gd name="connsiteX54" fmla="*/ 1319866 w 1555750"/>
              <a:gd name="connsiteY54" fmla="*/ 1639580 h 1728611"/>
              <a:gd name="connsiteX55" fmla="*/ 1332070 w 1555750"/>
              <a:gd name="connsiteY55" fmla="*/ 1643581 h 1728611"/>
              <a:gd name="connsiteX56" fmla="*/ 1344074 w 1555750"/>
              <a:gd name="connsiteY56" fmla="*/ 1647583 h 1728611"/>
              <a:gd name="connsiteX57" fmla="*/ 1356279 w 1555750"/>
              <a:gd name="connsiteY57" fmla="*/ 1650984 h 1728611"/>
              <a:gd name="connsiteX58" fmla="*/ 1368483 w 1555750"/>
              <a:gd name="connsiteY58" fmla="*/ 1653985 h 1728611"/>
              <a:gd name="connsiteX59" fmla="*/ 1380888 w 1555750"/>
              <a:gd name="connsiteY59" fmla="*/ 1657186 h 1728611"/>
              <a:gd name="connsiteX60" fmla="*/ 1393092 w 1555750"/>
              <a:gd name="connsiteY60" fmla="*/ 1659587 h 1728611"/>
              <a:gd name="connsiteX61" fmla="*/ 1405696 w 1555750"/>
              <a:gd name="connsiteY61" fmla="*/ 1661988 h 1728611"/>
              <a:gd name="connsiteX62" fmla="*/ 1418301 w 1555750"/>
              <a:gd name="connsiteY62" fmla="*/ 1663788 h 1728611"/>
              <a:gd name="connsiteX63" fmla="*/ 1430705 w 1555750"/>
              <a:gd name="connsiteY63" fmla="*/ 1665589 h 1728611"/>
              <a:gd name="connsiteX64" fmla="*/ 1443310 w 1555750"/>
              <a:gd name="connsiteY64" fmla="*/ 1666790 h 1728611"/>
              <a:gd name="connsiteX65" fmla="*/ 1456114 w 1555750"/>
              <a:gd name="connsiteY65" fmla="*/ 1668190 h 1728611"/>
              <a:gd name="connsiteX66" fmla="*/ 1468719 w 1555750"/>
              <a:gd name="connsiteY66" fmla="*/ 1668790 h 1728611"/>
              <a:gd name="connsiteX67" fmla="*/ 1481523 w 1555750"/>
              <a:gd name="connsiteY67" fmla="*/ 1669390 h 1728611"/>
              <a:gd name="connsiteX68" fmla="*/ 1493928 w 1555750"/>
              <a:gd name="connsiteY68" fmla="*/ 1669390 h 1728611"/>
              <a:gd name="connsiteX69" fmla="*/ 1497129 w 1555750"/>
              <a:gd name="connsiteY69" fmla="*/ 1669590 h 1728611"/>
              <a:gd name="connsiteX70" fmla="*/ 1500130 w 1555750"/>
              <a:gd name="connsiteY70" fmla="*/ 1669991 h 1728611"/>
              <a:gd name="connsiteX71" fmla="*/ 1502931 w 1555750"/>
              <a:gd name="connsiteY71" fmla="*/ 1670591 h 1728611"/>
              <a:gd name="connsiteX72" fmla="*/ 1505732 w 1555750"/>
              <a:gd name="connsiteY72" fmla="*/ 1671791 h 1728611"/>
              <a:gd name="connsiteX73" fmla="*/ 1508132 w 1555750"/>
              <a:gd name="connsiteY73" fmla="*/ 1672992 h 1728611"/>
              <a:gd name="connsiteX74" fmla="*/ 1510533 w 1555750"/>
              <a:gd name="connsiteY74" fmla="*/ 1674592 h 1728611"/>
              <a:gd name="connsiteX75" fmla="*/ 1512934 w 1555750"/>
              <a:gd name="connsiteY75" fmla="*/ 1675993 h 1728611"/>
              <a:gd name="connsiteX76" fmla="*/ 1515135 w 1555750"/>
              <a:gd name="connsiteY76" fmla="*/ 1677793 h 1728611"/>
              <a:gd name="connsiteX77" fmla="*/ 1516936 w 1555750"/>
              <a:gd name="connsiteY77" fmla="*/ 1679994 h 1728611"/>
              <a:gd name="connsiteX78" fmla="*/ 1518736 w 1555750"/>
              <a:gd name="connsiteY78" fmla="*/ 1682395 h 1728611"/>
              <a:gd name="connsiteX79" fmla="*/ 1519937 w 1555750"/>
              <a:gd name="connsiteY79" fmla="*/ 1684996 h 1728611"/>
              <a:gd name="connsiteX80" fmla="*/ 1521137 w 1555750"/>
              <a:gd name="connsiteY80" fmla="*/ 1687397 h 1728611"/>
              <a:gd name="connsiteX81" fmla="*/ 1522538 w 1555750"/>
              <a:gd name="connsiteY81" fmla="*/ 1690198 h 1728611"/>
              <a:gd name="connsiteX82" fmla="*/ 1523138 w 1555750"/>
              <a:gd name="connsiteY82" fmla="*/ 1692799 h 1728611"/>
              <a:gd name="connsiteX83" fmla="*/ 1523738 w 1555750"/>
              <a:gd name="connsiteY83" fmla="*/ 1696000 h 1728611"/>
              <a:gd name="connsiteX84" fmla="*/ 1523738 w 1555750"/>
              <a:gd name="connsiteY84" fmla="*/ 1699001 h 1728611"/>
              <a:gd name="connsiteX85" fmla="*/ 1523738 w 1555750"/>
              <a:gd name="connsiteY85" fmla="*/ 1702002 h 1728611"/>
              <a:gd name="connsiteX86" fmla="*/ 1523138 w 1555750"/>
              <a:gd name="connsiteY86" fmla="*/ 1704803 h 1728611"/>
              <a:gd name="connsiteX87" fmla="*/ 1522538 w 1555750"/>
              <a:gd name="connsiteY87" fmla="*/ 1707804 h 1728611"/>
              <a:gd name="connsiteX88" fmla="*/ 1521137 w 1555750"/>
              <a:gd name="connsiteY88" fmla="*/ 1710605 h 1728611"/>
              <a:gd name="connsiteX89" fmla="*/ 1519937 w 1555750"/>
              <a:gd name="connsiteY89" fmla="*/ 1713006 h 1728611"/>
              <a:gd name="connsiteX90" fmla="*/ 1518736 w 1555750"/>
              <a:gd name="connsiteY90" fmla="*/ 1715407 h 1728611"/>
              <a:gd name="connsiteX91" fmla="*/ 1516936 w 1555750"/>
              <a:gd name="connsiteY91" fmla="*/ 1717607 h 1728611"/>
              <a:gd name="connsiteX92" fmla="*/ 1515135 w 1555750"/>
              <a:gd name="connsiteY92" fmla="*/ 1719808 h 1728611"/>
              <a:gd name="connsiteX93" fmla="*/ 1512934 w 1555750"/>
              <a:gd name="connsiteY93" fmla="*/ 1721809 h 1728611"/>
              <a:gd name="connsiteX94" fmla="*/ 1510533 w 1555750"/>
              <a:gd name="connsiteY94" fmla="*/ 1723409 h 1728611"/>
              <a:gd name="connsiteX95" fmla="*/ 1508132 w 1555750"/>
              <a:gd name="connsiteY95" fmla="*/ 1725010 h 1728611"/>
              <a:gd name="connsiteX96" fmla="*/ 1505732 w 1555750"/>
              <a:gd name="connsiteY96" fmla="*/ 1726210 h 1728611"/>
              <a:gd name="connsiteX97" fmla="*/ 1502931 w 1555750"/>
              <a:gd name="connsiteY97" fmla="*/ 1727011 h 1728611"/>
              <a:gd name="connsiteX98" fmla="*/ 1500130 w 1555750"/>
              <a:gd name="connsiteY98" fmla="*/ 1728011 h 1728611"/>
              <a:gd name="connsiteX99" fmla="*/ 1497129 w 1555750"/>
              <a:gd name="connsiteY99" fmla="*/ 1728211 h 1728611"/>
              <a:gd name="connsiteX100" fmla="*/ 1493928 w 1555750"/>
              <a:gd name="connsiteY100" fmla="*/ 1728611 h 1728611"/>
              <a:gd name="connsiteX101" fmla="*/ 61822 w 1555750"/>
              <a:gd name="connsiteY101" fmla="*/ 1728611 h 1728611"/>
              <a:gd name="connsiteX102" fmla="*/ 58621 w 1555750"/>
              <a:gd name="connsiteY102" fmla="*/ 1728211 h 1728611"/>
              <a:gd name="connsiteX103" fmla="*/ 55620 w 1555750"/>
              <a:gd name="connsiteY103" fmla="*/ 1728011 h 1728611"/>
              <a:gd name="connsiteX104" fmla="*/ 52819 w 1555750"/>
              <a:gd name="connsiteY104" fmla="*/ 1727011 h 1728611"/>
              <a:gd name="connsiteX105" fmla="*/ 50018 w 1555750"/>
              <a:gd name="connsiteY105" fmla="*/ 1726210 h 1728611"/>
              <a:gd name="connsiteX106" fmla="*/ 47417 w 1555750"/>
              <a:gd name="connsiteY106" fmla="*/ 1725010 h 1728611"/>
              <a:gd name="connsiteX107" fmla="*/ 45216 w 1555750"/>
              <a:gd name="connsiteY107" fmla="*/ 1723409 h 1728611"/>
              <a:gd name="connsiteX108" fmla="*/ 42815 w 1555750"/>
              <a:gd name="connsiteY108" fmla="*/ 1721809 h 1728611"/>
              <a:gd name="connsiteX109" fmla="*/ 40614 w 1555750"/>
              <a:gd name="connsiteY109" fmla="*/ 1719808 h 1728611"/>
              <a:gd name="connsiteX110" fmla="*/ 38814 w 1555750"/>
              <a:gd name="connsiteY110" fmla="*/ 1717607 h 1728611"/>
              <a:gd name="connsiteX111" fmla="*/ 37013 w 1555750"/>
              <a:gd name="connsiteY111" fmla="*/ 1715407 h 1728611"/>
              <a:gd name="connsiteX112" fmla="*/ 35813 w 1555750"/>
              <a:gd name="connsiteY112" fmla="*/ 1713006 h 1728611"/>
              <a:gd name="connsiteX113" fmla="*/ 34212 w 1555750"/>
              <a:gd name="connsiteY113" fmla="*/ 1710605 h 1728611"/>
              <a:gd name="connsiteX114" fmla="*/ 33212 w 1555750"/>
              <a:gd name="connsiteY114" fmla="*/ 1707804 h 1728611"/>
              <a:gd name="connsiteX115" fmla="*/ 32611 w 1555750"/>
              <a:gd name="connsiteY115" fmla="*/ 1704803 h 1728611"/>
              <a:gd name="connsiteX116" fmla="*/ 32011 w 1555750"/>
              <a:gd name="connsiteY116" fmla="*/ 1702002 h 1728611"/>
              <a:gd name="connsiteX117" fmla="*/ 32011 w 1555750"/>
              <a:gd name="connsiteY117" fmla="*/ 1699001 h 1728611"/>
              <a:gd name="connsiteX118" fmla="*/ 32011 w 1555750"/>
              <a:gd name="connsiteY118" fmla="*/ 1696000 h 1728611"/>
              <a:gd name="connsiteX119" fmla="*/ 32611 w 1555750"/>
              <a:gd name="connsiteY119" fmla="*/ 1692799 h 1728611"/>
              <a:gd name="connsiteX120" fmla="*/ 33212 w 1555750"/>
              <a:gd name="connsiteY120" fmla="*/ 1690198 h 1728611"/>
              <a:gd name="connsiteX121" fmla="*/ 34212 w 1555750"/>
              <a:gd name="connsiteY121" fmla="*/ 1687397 h 1728611"/>
              <a:gd name="connsiteX122" fmla="*/ 35813 w 1555750"/>
              <a:gd name="connsiteY122" fmla="*/ 1684996 h 1728611"/>
              <a:gd name="connsiteX123" fmla="*/ 37013 w 1555750"/>
              <a:gd name="connsiteY123" fmla="*/ 1682395 h 1728611"/>
              <a:gd name="connsiteX124" fmla="*/ 38814 w 1555750"/>
              <a:gd name="connsiteY124" fmla="*/ 1679994 h 1728611"/>
              <a:gd name="connsiteX125" fmla="*/ 40614 w 1555750"/>
              <a:gd name="connsiteY125" fmla="*/ 1677793 h 1728611"/>
              <a:gd name="connsiteX126" fmla="*/ 42815 w 1555750"/>
              <a:gd name="connsiteY126" fmla="*/ 1675993 h 1728611"/>
              <a:gd name="connsiteX127" fmla="*/ 45216 w 1555750"/>
              <a:gd name="connsiteY127" fmla="*/ 1674592 h 1728611"/>
              <a:gd name="connsiteX128" fmla="*/ 47417 w 1555750"/>
              <a:gd name="connsiteY128" fmla="*/ 1672992 h 1728611"/>
              <a:gd name="connsiteX129" fmla="*/ 50018 w 1555750"/>
              <a:gd name="connsiteY129" fmla="*/ 1671791 h 1728611"/>
              <a:gd name="connsiteX130" fmla="*/ 52819 w 1555750"/>
              <a:gd name="connsiteY130" fmla="*/ 1670591 h 1728611"/>
              <a:gd name="connsiteX131" fmla="*/ 55620 w 1555750"/>
              <a:gd name="connsiteY131" fmla="*/ 1669991 h 1728611"/>
              <a:gd name="connsiteX132" fmla="*/ 58621 w 1555750"/>
              <a:gd name="connsiteY132" fmla="*/ 1669590 h 1728611"/>
              <a:gd name="connsiteX133" fmla="*/ 61822 w 1555750"/>
              <a:gd name="connsiteY133" fmla="*/ 1669390 h 1728611"/>
              <a:gd name="connsiteX134" fmla="*/ 74226 w 1555750"/>
              <a:gd name="connsiteY134" fmla="*/ 1669390 h 1728611"/>
              <a:gd name="connsiteX135" fmla="*/ 87031 w 1555750"/>
              <a:gd name="connsiteY135" fmla="*/ 1668790 h 1728611"/>
              <a:gd name="connsiteX136" fmla="*/ 99635 w 1555750"/>
              <a:gd name="connsiteY136" fmla="*/ 1668190 h 1728611"/>
              <a:gd name="connsiteX137" fmla="*/ 112440 w 1555750"/>
              <a:gd name="connsiteY137" fmla="*/ 1666790 h 1728611"/>
              <a:gd name="connsiteX138" fmla="*/ 125044 w 1555750"/>
              <a:gd name="connsiteY138" fmla="*/ 1665589 h 1728611"/>
              <a:gd name="connsiteX139" fmla="*/ 137448 w 1555750"/>
              <a:gd name="connsiteY139" fmla="*/ 1663788 h 1728611"/>
              <a:gd name="connsiteX140" fmla="*/ 150053 w 1555750"/>
              <a:gd name="connsiteY140" fmla="*/ 1661988 h 1728611"/>
              <a:gd name="connsiteX141" fmla="*/ 162657 w 1555750"/>
              <a:gd name="connsiteY141" fmla="*/ 1659587 h 1728611"/>
              <a:gd name="connsiteX142" fmla="*/ 174862 w 1555750"/>
              <a:gd name="connsiteY142" fmla="*/ 1657186 h 1728611"/>
              <a:gd name="connsiteX143" fmla="*/ 187066 w 1555750"/>
              <a:gd name="connsiteY143" fmla="*/ 1653985 h 1728611"/>
              <a:gd name="connsiteX144" fmla="*/ 199470 w 1555750"/>
              <a:gd name="connsiteY144" fmla="*/ 1650984 h 1728611"/>
              <a:gd name="connsiteX145" fmla="*/ 211475 w 1555750"/>
              <a:gd name="connsiteY145" fmla="*/ 1647583 h 1728611"/>
              <a:gd name="connsiteX146" fmla="*/ 223679 w 1555750"/>
              <a:gd name="connsiteY146" fmla="*/ 1643581 h 1728611"/>
              <a:gd name="connsiteX147" fmla="*/ 235683 w 1555750"/>
              <a:gd name="connsiteY147" fmla="*/ 1639580 h 1728611"/>
              <a:gd name="connsiteX148" fmla="*/ 247487 w 1555750"/>
              <a:gd name="connsiteY148" fmla="*/ 1635378 h 1728611"/>
              <a:gd name="connsiteX149" fmla="*/ 259492 w 1555750"/>
              <a:gd name="connsiteY149" fmla="*/ 1630777 h 1728611"/>
              <a:gd name="connsiteX150" fmla="*/ 688344 w 1555750"/>
              <a:gd name="connsiteY150" fmla="*/ 911522 h 1728611"/>
              <a:gd name="connsiteX151" fmla="*/ 694339 w 1555750"/>
              <a:gd name="connsiteY151" fmla="*/ 911922 h 1728611"/>
              <a:gd name="connsiteX152" fmla="*/ 700534 w 1555750"/>
              <a:gd name="connsiteY152" fmla="*/ 912522 h 1728611"/>
              <a:gd name="connsiteX153" fmla="*/ 706330 w 1555750"/>
              <a:gd name="connsiteY153" fmla="*/ 913722 h 1728611"/>
              <a:gd name="connsiteX154" fmla="*/ 712325 w 1555750"/>
              <a:gd name="connsiteY154" fmla="*/ 914922 h 1728611"/>
              <a:gd name="connsiteX155" fmla="*/ 718521 w 1555750"/>
              <a:gd name="connsiteY155" fmla="*/ 916522 h 1728611"/>
              <a:gd name="connsiteX156" fmla="*/ 724316 w 1555750"/>
              <a:gd name="connsiteY156" fmla="*/ 918322 h 1728611"/>
              <a:gd name="connsiteX157" fmla="*/ 730312 w 1555750"/>
              <a:gd name="connsiteY157" fmla="*/ 920722 h 1728611"/>
              <a:gd name="connsiteX158" fmla="*/ 736307 w 1555750"/>
              <a:gd name="connsiteY158" fmla="*/ 923123 h 1728611"/>
              <a:gd name="connsiteX159" fmla="*/ 741103 w 1555750"/>
              <a:gd name="connsiteY159" fmla="*/ 925323 h 1728611"/>
              <a:gd name="connsiteX160" fmla="*/ 746299 w 1555750"/>
              <a:gd name="connsiteY160" fmla="*/ 927123 h 1728611"/>
              <a:gd name="connsiteX161" fmla="*/ 751496 w 1555750"/>
              <a:gd name="connsiteY161" fmla="*/ 928723 h 1728611"/>
              <a:gd name="connsiteX162" fmla="*/ 756692 w 1555750"/>
              <a:gd name="connsiteY162" fmla="*/ 929923 h 1728611"/>
              <a:gd name="connsiteX163" fmla="*/ 761888 w 1555750"/>
              <a:gd name="connsiteY163" fmla="*/ 931123 h 1728611"/>
              <a:gd name="connsiteX164" fmla="*/ 767284 w 1555750"/>
              <a:gd name="connsiteY164" fmla="*/ 931723 h 1728611"/>
              <a:gd name="connsiteX165" fmla="*/ 772480 w 1555750"/>
              <a:gd name="connsiteY165" fmla="*/ 932323 h 1728611"/>
              <a:gd name="connsiteX166" fmla="*/ 777676 w 1555750"/>
              <a:gd name="connsiteY166" fmla="*/ 932323 h 1728611"/>
              <a:gd name="connsiteX167" fmla="*/ 783271 w 1555750"/>
              <a:gd name="connsiteY167" fmla="*/ 932323 h 1728611"/>
              <a:gd name="connsiteX168" fmla="*/ 788467 w 1555750"/>
              <a:gd name="connsiteY168" fmla="*/ 931723 h 1728611"/>
              <a:gd name="connsiteX169" fmla="*/ 793863 w 1555750"/>
              <a:gd name="connsiteY169" fmla="*/ 931123 h 1728611"/>
              <a:gd name="connsiteX170" fmla="*/ 799059 w 1555750"/>
              <a:gd name="connsiteY170" fmla="*/ 929923 h 1728611"/>
              <a:gd name="connsiteX171" fmla="*/ 804255 w 1555750"/>
              <a:gd name="connsiteY171" fmla="*/ 928723 h 1728611"/>
              <a:gd name="connsiteX172" fmla="*/ 809452 w 1555750"/>
              <a:gd name="connsiteY172" fmla="*/ 927123 h 1728611"/>
              <a:gd name="connsiteX173" fmla="*/ 814448 w 1555750"/>
              <a:gd name="connsiteY173" fmla="*/ 925323 h 1728611"/>
              <a:gd name="connsiteX174" fmla="*/ 819444 w 1555750"/>
              <a:gd name="connsiteY174" fmla="*/ 923123 h 1728611"/>
              <a:gd name="connsiteX175" fmla="*/ 825439 w 1555750"/>
              <a:gd name="connsiteY175" fmla="*/ 920722 h 1728611"/>
              <a:gd name="connsiteX176" fmla="*/ 831435 w 1555750"/>
              <a:gd name="connsiteY176" fmla="*/ 918322 h 1728611"/>
              <a:gd name="connsiteX177" fmla="*/ 837230 w 1555750"/>
              <a:gd name="connsiteY177" fmla="*/ 916522 h 1728611"/>
              <a:gd name="connsiteX178" fmla="*/ 843426 w 1555750"/>
              <a:gd name="connsiteY178" fmla="*/ 914922 h 1728611"/>
              <a:gd name="connsiteX179" fmla="*/ 849421 w 1555750"/>
              <a:gd name="connsiteY179" fmla="*/ 913722 h 1728611"/>
              <a:gd name="connsiteX180" fmla="*/ 855217 w 1555750"/>
              <a:gd name="connsiteY180" fmla="*/ 912522 h 1728611"/>
              <a:gd name="connsiteX181" fmla="*/ 861412 w 1555750"/>
              <a:gd name="connsiteY181" fmla="*/ 911922 h 1728611"/>
              <a:gd name="connsiteX182" fmla="*/ 867407 w 1555750"/>
              <a:gd name="connsiteY182" fmla="*/ 911522 h 1728611"/>
              <a:gd name="connsiteX183" fmla="*/ 873603 w 1555750"/>
              <a:gd name="connsiteY183" fmla="*/ 911922 h 1728611"/>
              <a:gd name="connsiteX184" fmla="*/ 879398 w 1555750"/>
              <a:gd name="connsiteY184" fmla="*/ 912122 h 1728611"/>
              <a:gd name="connsiteX185" fmla="*/ 885394 w 1555750"/>
              <a:gd name="connsiteY185" fmla="*/ 912722 h 1728611"/>
              <a:gd name="connsiteX186" fmla="*/ 891589 w 1555750"/>
              <a:gd name="connsiteY186" fmla="*/ 913722 h 1728611"/>
              <a:gd name="connsiteX187" fmla="*/ 897385 w 1555750"/>
              <a:gd name="connsiteY187" fmla="*/ 915322 h 1728611"/>
              <a:gd name="connsiteX188" fmla="*/ 903580 w 1555750"/>
              <a:gd name="connsiteY188" fmla="*/ 916722 h 1728611"/>
              <a:gd name="connsiteX189" fmla="*/ 909376 w 1555750"/>
              <a:gd name="connsiteY189" fmla="*/ 918522 h 1728611"/>
              <a:gd name="connsiteX190" fmla="*/ 915371 w 1555750"/>
              <a:gd name="connsiteY190" fmla="*/ 921123 h 1728611"/>
              <a:gd name="connsiteX191" fmla="*/ 915771 w 1555750"/>
              <a:gd name="connsiteY191" fmla="*/ 921323 h 1728611"/>
              <a:gd name="connsiteX192" fmla="*/ 920367 w 1555750"/>
              <a:gd name="connsiteY192" fmla="*/ 923123 h 1728611"/>
              <a:gd name="connsiteX193" fmla="*/ 924564 w 1555750"/>
              <a:gd name="connsiteY193" fmla="*/ 925323 h 1728611"/>
              <a:gd name="connsiteX194" fmla="*/ 928561 w 1555750"/>
              <a:gd name="connsiteY194" fmla="*/ 927723 h 1728611"/>
              <a:gd name="connsiteX195" fmla="*/ 932558 w 1555750"/>
              <a:gd name="connsiteY195" fmla="*/ 930523 h 1728611"/>
              <a:gd name="connsiteX196" fmla="*/ 936155 w 1555750"/>
              <a:gd name="connsiteY196" fmla="*/ 933523 h 1728611"/>
              <a:gd name="connsiteX197" fmla="*/ 939553 w 1555750"/>
              <a:gd name="connsiteY197" fmla="*/ 936723 h 1728611"/>
              <a:gd name="connsiteX198" fmla="*/ 942550 w 1555750"/>
              <a:gd name="connsiteY198" fmla="*/ 939923 h 1728611"/>
              <a:gd name="connsiteX199" fmla="*/ 945548 w 1555750"/>
              <a:gd name="connsiteY199" fmla="*/ 943323 h 1728611"/>
              <a:gd name="connsiteX200" fmla="*/ 948346 w 1555750"/>
              <a:gd name="connsiteY200" fmla="*/ 947323 h 1728611"/>
              <a:gd name="connsiteX201" fmla="*/ 950544 w 1555750"/>
              <a:gd name="connsiteY201" fmla="*/ 951323 h 1728611"/>
              <a:gd name="connsiteX202" fmla="*/ 952543 w 1555750"/>
              <a:gd name="connsiteY202" fmla="*/ 955323 h 1728611"/>
              <a:gd name="connsiteX203" fmla="*/ 954142 w 1555750"/>
              <a:gd name="connsiteY203" fmla="*/ 959524 h 1728611"/>
              <a:gd name="connsiteX204" fmla="*/ 955740 w 1555750"/>
              <a:gd name="connsiteY204" fmla="*/ 963724 h 1728611"/>
              <a:gd name="connsiteX205" fmla="*/ 956540 w 1555750"/>
              <a:gd name="connsiteY205" fmla="*/ 968324 h 1728611"/>
              <a:gd name="connsiteX206" fmla="*/ 957139 w 1555750"/>
              <a:gd name="connsiteY206" fmla="*/ 973324 h 1728611"/>
              <a:gd name="connsiteX207" fmla="*/ 957539 w 1555750"/>
              <a:gd name="connsiteY207" fmla="*/ 977924 h 1728611"/>
              <a:gd name="connsiteX208" fmla="*/ 957539 w 1555750"/>
              <a:gd name="connsiteY208" fmla="*/ 1437336 h 1728611"/>
              <a:gd name="connsiteX209" fmla="*/ 957139 w 1555750"/>
              <a:gd name="connsiteY209" fmla="*/ 1441936 h 1728611"/>
              <a:gd name="connsiteX210" fmla="*/ 956939 w 1555750"/>
              <a:gd name="connsiteY210" fmla="*/ 1446336 h 1728611"/>
              <a:gd name="connsiteX211" fmla="*/ 956340 w 1555750"/>
              <a:gd name="connsiteY211" fmla="*/ 1450536 h 1728611"/>
              <a:gd name="connsiteX212" fmla="*/ 955740 w 1555750"/>
              <a:gd name="connsiteY212" fmla="*/ 1454736 h 1728611"/>
              <a:gd name="connsiteX213" fmla="*/ 954741 w 1555750"/>
              <a:gd name="connsiteY213" fmla="*/ 1458737 h 1728611"/>
              <a:gd name="connsiteX214" fmla="*/ 953542 w 1555750"/>
              <a:gd name="connsiteY214" fmla="*/ 1463137 h 1728611"/>
              <a:gd name="connsiteX215" fmla="*/ 952343 w 1555750"/>
              <a:gd name="connsiteY215" fmla="*/ 1466937 h 1728611"/>
              <a:gd name="connsiteX216" fmla="*/ 950744 w 1555750"/>
              <a:gd name="connsiteY216" fmla="*/ 1470737 h 1728611"/>
              <a:gd name="connsiteX217" fmla="*/ 948946 w 1555750"/>
              <a:gd name="connsiteY217" fmla="*/ 1474737 h 1728611"/>
              <a:gd name="connsiteX218" fmla="*/ 947147 w 1555750"/>
              <a:gd name="connsiteY218" fmla="*/ 1478337 h 1728611"/>
              <a:gd name="connsiteX219" fmla="*/ 944949 w 1555750"/>
              <a:gd name="connsiteY219" fmla="*/ 1481737 h 1728611"/>
              <a:gd name="connsiteX220" fmla="*/ 942950 w 1555750"/>
              <a:gd name="connsiteY220" fmla="*/ 1485337 h 1728611"/>
              <a:gd name="connsiteX221" fmla="*/ 940352 w 1555750"/>
              <a:gd name="connsiteY221" fmla="*/ 1488737 h 1728611"/>
              <a:gd name="connsiteX222" fmla="*/ 937954 w 1555750"/>
              <a:gd name="connsiteY222" fmla="*/ 1491737 h 1728611"/>
              <a:gd name="connsiteX223" fmla="*/ 935156 w 1555750"/>
              <a:gd name="connsiteY223" fmla="*/ 1494737 h 1728611"/>
              <a:gd name="connsiteX224" fmla="*/ 932558 w 1555750"/>
              <a:gd name="connsiteY224" fmla="*/ 1497938 h 1728611"/>
              <a:gd name="connsiteX225" fmla="*/ 929360 w 1555750"/>
              <a:gd name="connsiteY225" fmla="*/ 1500538 h 1728611"/>
              <a:gd name="connsiteX226" fmla="*/ 926363 w 1555750"/>
              <a:gd name="connsiteY226" fmla="*/ 1503338 h 1728611"/>
              <a:gd name="connsiteX227" fmla="*/ 922965 w 1555750"/>
              <a:gd name="connsiteY227" fmla="*/ 1505738 h 1728611"/>
              <a:gd name="connsiteX228" fmla="*/ 919568 w 1555750"/>
              <a:gd name="connsiteY228" fmla="*/ 1508338 h 1728611"/>
              <a:gd name="connsiteX229" fmla="*/ 916370 w 1555750"/>
              <a:gd name="connsiteY229" fmla="*/ 1510738 h 1728611"/>
              <a:gd name="connsiteX230" fmla="*/ 912573 w 1555750"/>
              <a:gd name="connsiteY230" fmla="*/ 1512538 h 1728611"/>
              <a:gd name="connsiteX231" fmla="*/ 908976 w 1555750"/>
              <a:gd name="connsiteY231" fmla="*/ 1514338 h 1728611"/>
              <a:gd name="connsiteX232" fmla="*/ 905379 w 1555750"/>
              <a:gd name="connsiteY232" fmla="*/ 1516138 h 1728611"/>
              <a:gd name="connsiteX233" fmla="*/ 901382 w 1555750"/>
              <a:gd name="connsiteY233" fmla="*/ 1517738 h 1728611"/>
              <a:gd name="connsiteX234" fmla="*/ 897385 w 1555750"/>
              <a:gd name="connsiteY234" fmla="*/ 1518938 h 1728611"/>
              <a:gd name="connsiteX235" fmla="*/ 893388 w 1555750"/>
              <a:gd name="connsiteY235" fmla="*/ 1520138 h 1728611"/>
              <a:gd name="connsiteX236" fmla="*/ 889191 w 1555750"/>
              <a:gd name="connsiteY236" fmla="*/ 1521138 h 1728611"/>
              <a:gd name="connsiteX237" fmla="*/ 885194 w 1555750"/>
              <a:gd name="connsiteY237" fmla="*/ 1521938 h 1728611"/>
              <a:gd name="connsiteX238" fmla="*/ 880797 w 1555750"/>
              <a:gd name="connsiteY238" fmla="*/ 1522538 h 1728611"/>
              <a:gd name="connsiteX239" fmla="*/ 876401 w 1555750"/>
              <a:gd name="connsiteY239" fmla="*/ 1522938 h 1728611"/>
              <a:gd name="connsiteX240" fmla="*/ 872004 w 1555750"/>
              <a:gd name="connsiteY240" fmla="*/ 1522938 h 1728611"/>
              <a:gd name="connsiteX241" fmla="*/ 863211 w 1555750"/>
              <a:gd name="connsiteY241" fmla="*/ 1522938 h 1728611"/>
              <a:gd name="connsiteX242" fmla="*/ 859014 w 1555750"/>
              <a:gd name="connsiteY242" fmla="*/ 1522938 h 1728611"/>
              <a:gd name="connsiteX243" fmla="*/ 854417 w 1555750"/>
              <a:gd name="connsiteY243" fmla="*/ 1522538 h 1728611"/>
              <a:gd name="connsiteX244" fmla="*/ 850021 w 1555750"/>
              <a:gd name="connsiteY244" fmla="*/ 1521938 h 1728611"/>
              <a:gd name="connsiteX245" fmla="*/ 846024 w 1555750"/>
              <a:gd name="connsiteY245" fmla="*/ 1521138 h 1728611"/>
              <a:gd name="connsiteX246" fmla="*/ 841827 w 1555750"/>
              <a:gd name="connsiteY246" fmla="*/ 1520138 h 1728611"/>
              <a:gd name="connsiteX247" fmla="*/ 837830 w 1555750"/>
              <a:gd name="connsiteY247" fmla="*/ 1518938 h 1728611"/>
              <a:gd name="connsiteX248" fmla="*/ 833833 w 1555750"/>
              <a:gd name="connsiteY248" fmla="*/ 1517738 h 1728611"/>
              <a:gd name="connsiteX249" fmla="*/ 829836 w 1555750"/>
              <a:gd name="connsiteY249" fmla="*/ 1516138 h 1728611"/>
              <a:gd name="connsiteX250" fmla="*/ 826239 w 1555750"/>
              <a:gd name="connsiteY250" fmla="*/ 1514338 h 1728611"/>
              <a:gd name="connsiteX251" fmla="*/ 822641 w 1555750"/>
              <a:gd name="connsiteY251" fmla="*/ 1512538 h 1728611"/>
              <a:gd name="connsiteX252" fmla="*/ 818844 w 1555750"/>
              <a:gd name="connsiteY252" fmla="*/ 1510738 h 1728611"/>
              <a:gd name="connsiteX253" fmla="*/ 815647 w 1555750"/>
              <a:gd name="connsiteY253" fmla="*/ 1508338 h 1728611"/>
              <a:gd name="connsiteX254" fmla="*/ 812249 w 1555750"/>
              <a:gd name="connsiteY254" fmla="*/ 1505738 h 1728611"/>
              <a:gd name="connsiteX255" fmla="*/ 808852 w 1555750"/>
              <a:gd name="connsiteY255" fmla="*/ 1503338 h 1728611"/>
              <a:gd name="connsiteX256" fmla="*/ 805854 w 1555750"/>
              <a:gd name="connsiteY256" fmla="*/ 1500538 h 1728611"/>
              <a:gd name="connsiteX257" fmla="*/ 802657 w 1555750"/>
              <a:gd name="connsiteY257" fmla="*/ 1497938 h 1728611"/>
              <a:gd name="connsiteX258" fmla="*/ 800059 w 1555750"/>
              <a:gd name="connsiteY258" fmla="*/ 1494737 h 1728611"/>
              <a:gd name="connsiteX259" fmla="*/ 797261 w 1555750"/>
              <a:gd name="connsiteY259" fmla="*/ 1491737 h 1728611"/>
              <a:gd name="connsiteX260" fmla="*/ 794863 w 1555750"/>
              <a:gd name="connsiteY260" fmla="*/ 1488737 h 1728611"/>
              <a:gd name="connsiteX261" fmla="*/ 792464 w 1555750"/>
              <a:gd name="connsiteY261" fmla="*/ 1485337 h 1728611"/>
              <a:gd name="connsiteX262" fmla="*/ 790266 w 1555750"/>
              <a:gd name="connsiteY262" fmla="*/ 1481737 h 1728611"/>
              <a:gd name="connsiteX263" fmla="*/ 788068 w 1555750"/>
              <a:gd name="connsiteY263" fmla="*/ 1478337 h 1728611"/>
              <a:gd name="connsiteX264" fmla="*/ 786269 w 1555750"/>
              <a:gd name="connsiteY264" fmla="*/ 1474737 h 1728611"/>
              <a:gd name="connsiteX265" fmla="*/ 784470 w 1555750"/>
              <a:gd name="connsiteY265" fmla="*/ 1470737 h 1728611"/>
              <a:gd name="connsiteX266" fmla="*/ 782872 w 1555750"/>
              <a:gd name="connsiteY266" fmla="*/ 1466937 h 1728611"/>
              <a:gd name="connsiteX267" fmla="*/ 781673 w 1555750"/>
              <a:gd name="connsiteY267" fmla="*/ 1463137 h 1728611"/>
              <a:gd name="connsiteX268" fmla="*/ 780474 w 1555750"/>
              <a:gd name="connsiteY268" fmla="*/ 1458737 h 1728611"/>
              <a:gd name="connsiteX269" fmla="*/ 779474 w 1555750"/>
              <a:gd name="connsiteY269" fmla="*/ 1454736 h 1728611"/>
              <a:gd name="connsiteX270" fmla="*/ 778875 w 1555750"/>
              <a:gd name="connsiteY270" fmla="*/ 1450536 h 1728611"/>
              <a:gd name="connsiteX271" fmla="*/ 778275 w 1555750"/>
              <a:gd name="connsiteY271" fmla="*/ 1446336 h 1728611"/>
              <a:gd name="connsiteX272" fmla="*/ 778075 w 1555750"/>
              <a:gd name="connsiteY272" fmla="*/ 1441936 h 1728611"/>
              <a:gd name="connsiteX273" fmla="*/ 777676 w 1555750"/>
              <a:gd name="connsiteY273" fmla="*/ 1437336 h 1728611"/>
              <a:gd name="connsiteX274" fmla="*/ 777676 w 1555750"/>
              <a:gd name="connsiteY274" fmla="*/ 1441936 h 1728611"/>
              <a:gd name="connsiteX275" fmla="*/ 777476 w 1555750"/>
              <a:gd name="connsiteY275" fmla="*/ 1446336 h 1728611"/>
              <a:gd name="connsiteX276" fmla="*/ 776876 w 1555750"/>
              <a:gd name="connsiteY276" fmla="*/ 1450536 h 1728611"/>
              <a:gd name="connsiteX277" fmla="*/ 776277 w 1555750"/>
              <a:gd name="connsiteY277" fmla="*/ 1454736 h 1728611"/>
              <a:gd name="connsiteX278" fmla="*/ 775277 w 1555750"/>
              <a:gd name="connsiteY278" fmla="*/ 1458737 h 1728611"/>
              <a:gd name="connsiteX279" fmla="*/ 774078 w 1555750"/>
              <a:gd name="connsiteY279" fmla="*/ 1463137 h 1728611"/>
              <a:gd name="connsiteX280" fmla="*/ 772480 w 1555750"/>
              <a:gd name="connsiteY280" fmla="*/ 1466937 h 1728611"/>
              <a:gd name="connsiteX281" fmla="*/ 771081 w 1555750"/>
              <a:gd name="connsiteY281" fmla="*/ 1470737 h 1728611"/>
              <a:gd name="connsiteX282" fmla="*/ 769482 w 1555750"/>
              <a:gd name="connsiteY282" fmla="*/ 1474737 h 1728611"/>
              <a:gd name="connsiteX283" fmla="*/ 767683 w 1555750"/>
              <a:gd name="connsiteY283" fmla="*/ 1478337 h 1728611"/>
              <a:gd name="connsiteX284" fmla="*/ 765485 w 1555750"/>
              <a:gd name="connsiteY284" fmla="*/ 1481737 h 1728611"/>
              <a:gd name="connsiteX285" fmla="*/ 763287 w 1555750"/>
              <a:gd name="connsiteY285" fmla="*/ 1485337 h 1728611"/>
              <a:gd name="connsiteX286" fmla="*/ 760888 w 1555750"/>
              <a:gd name="connsiteY286" fmla="*/ 1488737 h 1728611"/>
              <a:gd name="connsiteX287" fmla="*/ 758490 w 1555750"/>
              <a:gd name="connsiteY287" fmla="*/ 1491737 h 1728611"/>
              <a:gd name="connsiteX288" fmla="*/ 755692 w 1555750"/>
              <a:gd name="connsiteY288" fmla="*/ 1494737 h 1728611"/>
              <a:gd name="connsiteX289" fmla="*/ 753094 w 1555750"/>
              <a:gd name="connsiteY289" fmla="*/ 1497938 h 1728611"/>
              <a:gd name="connsiteX290" fmla="*/ 749897 w 1555750"/>
              <a:gd name="connsiteY290" fmla="*/ 1500538 h 1728611"/>
              <a:gd name="connsiteX291" fmla="*/ 746899 w 1555750"/>
              <a:gd name="connsiteY291" fmla="*/ 1503338 h 1728611"/>
              <a:gd name="connsiteX292" fmla="*/ 743502 w 1555750"/>
              <a:gd name="connsiteY292" fmla="*/ 1505738 h 1728611"/>
              <a:gd name="connsiteX293" fmla="*/ 740104 w 1555750"/>
              <a:gd name="connsiteY293" fmla="*/ 1508338 h 1728611"/>
              <a:gd name="connsiteX294" fmla="*/ 736907 w 1555750"/>
              <a:gd name="connsiteY294" fmla="*/ 1510738 h 1728611"/>
              <a:gd name="connsiteX295" fmla="*/ 733110 w 1555750"/>
              <a:gd name="connsiteY295" fmla="*/ 1512538 h 1728611"/>
              <a:gd name="connsiteX296" fmla="*/ 729512 w 1555750"/>
              <a:gd name="connsiteY296" fmla="*/ 1514338 h 1728611"/>
              <a:gd name="connsiteX297" fmla="*/ 725915 w 1555750"/>
              <a:gd name="connsiteY297" fmla="*/ 1516138 h 1728611"/>
              <a:gd name="connsiteX298" fmla="*/ 721918 w 1555750"/>
              <a:gd name="connsiteY298" fmla="*/ 1517738 h 1728611"/>
              <a:gd name="connsiteX299" fmla="*/ 717921 w 1555750"/>
              <a:gd name="connsiteY299" fmla="*/ 1518938 h 1728611"/>
              <a:gd name="connsiteX300" fmla="*/ 713924 w 1555750"/>
              <a:gd name="connsiteY300" fmla="*/ 1520138 h 1728611"/>
              <a:gd name="connsiteX301" fmla="*/ 709727 w 1555750"/>
              <a:gd name="connsiteY301" fmla="*/ 1521138 h 1728611"/>
              <a:gd name="connsiteX302" fmla="*/ 705331 w 1555750"/>
              <a:gd name="connsiteY302" fmla="*/ 1521938 h 1728611"/>
              <a:gd name="connsiteX303" fmla="*/ 701134 w 1555750"/>
              <a:gd name="connsiteY303" fmla="*/ 1522538 h 1728611"/>
              <a:gd name="connsiteX304" fmla="*/ 696737 w 1555750"/>
              <a:gd name="connsiteY304" fmla="*/ 1522938 h 1728611"/>
              <a:gd name="connsiteX305" fmla="*/ 692540 w 1555750"/>
              <a:gd name="connsiteY305" fmla="*/ 1522938 h 1728611"/>
              <a:gd name="connsiteX306" fmla="*/ 683747 w 1555750"/>
              <a:gd name="connsiteY306" fmla="*/ 1522938 h 1728611"/>
              <a:gd name="connsiteX307" fmla="*/ 679151 w 1555750"/>
              <a:gd name="connsiteY307" fmla="*/ 1522938 h 1728611"/>
              <a:gd name="connsiteX308" fmla="*/ 674954 w 1555750"/>
              <a:gd name="connsiteY308" fmla="*/ 1522538 h 1728611"/>
              <a:gd name="connsiteX309" fmla="*/ 670557 w 1555750"/>
              <a:gd name="connsiteY309" fmla="*/ 1521938 h 1728611"/>
              <a:gd name="connsiteX310" fmla="*/ 666560 w 1555750"/>
              <a:gd name="connsiteY310" fmla="*/ 1521138 h 1728611"/>
              <a:gd name="connsiteX311" fmla="*/ 662363 w 1555750"/>
              <a:gd name="connsiteY311" fmla="*/ 1520138 h 1728611"/>
              <a:gd name="connsiteX312" fmla="*/ 658366 w 1555750"/>
              <a:gd name="connsiteY312" fmla="*/ 1518938 h 1728611"/>
              <a:gd name="connsiteX313" fmla="*/ 654369 w 1555750"/>
              <a:gd name="connsiteY313" fmla="*/ 1517738 h 1728611"/>
              <a:gd name="connsiteX314" fmla="*/ 650372 w 1555750"/>
              <a:gd name="connsiteY314" fmla="*/ 1516138 h 1728611"/>
              <a:gd name="connsiteX315" fmla="*/ 646775 w 1555750"/>
              <a:gd name="connsiteY315" fmla="*/ 1514338 h 1728611"/>
              <a:gd name="connsiteX316" fmla="*/ 643178 w 1555750"/>
              <a:gd name="connsiteY316" fmla="*/ 1512538 h 1728611"/>
              <a:gd name="connsiteX317" fmla="*/ 639381 w 1555750"/>
              <a:gd name="connsiteY317" fmla="*/ 1510738 h 1728611"/>
              <a:gd name="connsiteX318" fmla="*/ 636183 w 1555750"/>
              <a:gd name="connsiteY318" fmla="*/ 1508338 h 1728611"/>
              <a:gd name="connsiteX319" fmla="*/ 632786 w 1555750"/>
              <a:gd name="connsiteY319" fmla="*/ 1505738 h 1728611"/>
              <a:gd name="connsiteX320" fmla="*/ 629388 w 1555750"/>
              <a:gd name="connsiteY320" fmla="*/ 1503338 h 1728611"/>
              <a:gd name="connsiteX321" fmla="*/ 626391 w 1555750"/>
              <a:gd name="connsiteY321" fmla="*/ 1500538 h 1728611"/>
              <a:gd name="connsiteX322" fmla="*/ 623193 w 1555750"/>
              <a:gd name="connsiteY322" fmla="*/ 1497938 h 1728611"/>
              <a:gd name="connsiteX323" fmla="*/ 620595 w 1555750"/>
              <a:gd name="connsiteY323" fmla="*/ 1494737 h 1728611"/>
              <a:gd name="connsiteX324" fmla="*/ 617797 w 1555750"/>
              <a:gd name="connsiteY324" fmla="*/ 1491737 h 1728611"/>
              <a:gd name="connsiteX325" fmla="*/ 615399 w 1555750"/>
              <a:gd name="connsiteY325" fmla="*/ 1488737 h 1728611"/>
              <a:gd name="connsiteX326" fmla="*/ 612801 w 1555750"/>
              <a:gd name="connsiteY326" fmla="*/ 1485337 h 1728611"/>
              <a:gd name="connsiteX327" fmla="*/ 610802 w 1555750"/>
              <a:gd name="connsiteY327" fmla="*/ 1481737 h 1728611"/>
              <a:gd name="connsiteX328" fmla="*/ 608604 w 1555750"/>
              <a:gd name="connsiteY328" fmla="*/ 1478337 h 1728611"/>
              <a:gd name="connsiteX329" fmla="*/ 606805 w 1555750"/>
              <a:gd name="connsiteY329" fmla="*/ 1474737 h 1728611"/>
              <a:gd name="connsiteX330" fmla="*/ 605007 w 1555750"/>
              <a:gd name="connsiteY330" fmla="*/ 1470737 h 1728611"/>
              <a:gd name="connsiteX331" fmla="*/ 603408 w 1555750"/>
              <a:gd name="connsiteY331" fmla="*/ 1466937 h 1728611"/>
              <a:gd name="connsiteX332" fmla="*/ 602209 w 1555750"/>
              <a:gd name="connsiteY332" fmla="*/ 1463137 h 1728611"/>
              <a:gd name="connsiteX333" fmla="*/ 601010 w 1555750"/>
              <a:gd name="connsiteY333" fmla="*/ 1458737 h 1728611"/>
              <a:gd name="connsiteX334" fmla="*/ 600011 w 1555750"/>
              <a:gd name="connsiteY334" fmla="*/ 1454736 h 1728611"/>
              <a:gd name="connsiteX335" fmla="*/ 599211 w 1555750"/>
              <a:gd name="connsiteY335" fmla="*/ 1450536 h 1728611"/>
              <a:gd name="connsiteX336" fmla="*/ 598812 w 1555750"/>
              <a:gd name="connsiteY336" fmla="*/ 1446336 h 1728611"/>
              <a:gd name="connsiteX337" fmla="*/ 598612 w 1555750"/>
              <a:gd name="connsiteY337" fmla="*/ 1441936 h 1728611"/>
              <a:gd name="connsiteX338" fmla="*/ 598212 w 1555750"/>
              <a:gd name="connsiteY338" fmla="*/ 1437336 h 1728611"/>
              <a:gd name="connsiteX339" fmla="*/ 598212 w 1555750"/>
              <a:gd name="connsiteY339" fmla="*/ 977924 h 1728611"/>
              <a:gd name="connsiteX340" fmla="*/ 598612 w 1555750"/>
              <a:gd name="connsiteY340" fmla="*/ 973324 h 1728611"/>
              <a:gd name="connsiteX341" fmla="*/ 599211 w 1555750"/>
              <a:gd name="connsiteY341" fmla="*/ 968324 h 1728611"/>
              <a:gd name="connsiteX342" fmla="*/ 600011 w 1555750"/>
              <a:gd name="connsiteY342" fmla="*/ 963724 h 1728611"/>
              <a:gd name="connsiteX343" fmla="*/ 601210 w 1555750"/>
              <a:gd name="connsiteY343" fmla="*/ 959524 h 1728611"/>
              <a:gd name="connsiteX344" fmla="*/ 603208 w 1555750"/>
              <a:gd name="connsiteY344" fmla="*/ 955323 h 1728611"/>
              <a:gd name="connsiteX345" fmla="*/ 605207 w 1555750"/>
              <a:gd name="connsiteY345" fmla="*/ 951323 h 1728611"/>
              <a:gd name="connsiteX346" fmla="*/ 607405 w 1555750"/>
              <a:gd name="connsiteY346" fmla="*/ 947323 h 1728611"/>
              <a:gd name="connsiteX347" fmla="*/ 610203 w 1555750"/>
              <a:gd name="connsiteY347" fmla="*/ 943723 h 1728611"/>
              <a:gd name="connsiteX348" fmla="*/ 612801 w 1555750"/>
              <a:gd name="connsiteY348" fmla="*/ 939923 h 1728611"/>
              <a:gd name="connsiteX349" fmla="*/ 616198 w 1555750"/>
              <a:gd name="connsiteY349" fmla="*/ 936723 h 1728611"/>
              <a:gd name="connsiteX350" fmla="*/ 619596 w 1555750"/>
              <a:gd name="connsiteY350" fmla="*/ 933523 h 1728611"/>
              <a:gd name="connsiteX351" fmla="*/ 623193 w 1555750"/>
              <a:gd name="connsiteY351" fmla="*/ 930523 h 1728611"/>
              <a:gd name="connsiteX352" fmla="*/ 627190 w 1555750"/>
              <a:gd name="connsiteY352" fmla="*/ 927723 h 1728611"/>
              <a:gd name="connsiteX353" fmla="*/ 631187 w 1555750"/>
              <a:gd name="connsiteY353" fmla="*/ 925323 h 1728611"/>
              <a:gd name="connsiteX354" fmla="*/ 635384 w 1555750"/>
              <a:gd name="connsiteY354" fmla="*/ 923123 h 1728611"/>
              <a:gd name="connsiteX355" fmla="*/ 639980 w 1555750"/>
              <a:gd name="connsiteY355" fmla="*/ 921323 h 1728611"/>
              <a:gd name="connsiteX356" fmla="*/ 640380 w 1555750"/>
              <a:gd name="connsiteY356" fmla="*/ 921123 h 1728611"/>
              <a:gd name="connsiteX357" fmla="*/ 646176 w 1555750"/>
              <a:gd name="connsiteY357" fmla="*/ 918522 h 1728611"/>
              <a:gd name="connsiteX358" fmla="*/ 652171 w 1555750"/>
              <a:gd name="connsiteY358" fmla="*/ 916722 h 1728611"/>
              <a:gd name="connsiteX359" fmla="*/ 658366 w 1555750"/>
              <a:gd name="connsiteY359" fmla="*/ 915322 h 1728611"/>
              <a:gd name="connsiteX360" fmla="*/ 664162 w 1555750"/>
              <a:gd name="connsiteY360" fmla="*/ 913722 h 1728611"/>
              <a:gd name="connsiteX361" fmla="*/ 670357 w 1555750"/>
              <a:gd name="connsiteY361" fmla="*/ 912722 h 1728611"/>
              <a:gd name="connsiteX362" fmla="*/ 676353 w 1555750"/>
              <a:gd name="connsiteY362" fmla="*/ 912122 h 1728611"/>
              <a:gd name="connsiteX363" fmla="*/ 682148 w 1555750"/>
              <a:gd name="connsiteY363" fmla="*/ 911922 h 1728611"/>
              <a:gd name="connsiteX364" fmla="*/ 1150607 w 1555750"/>
              <a:gd name="connsiteY364" fmla="*/ 879111 h 1728611"/>
              <a:gd name="connsiteX365" fmla="*/ 1452113 w 1555750"/>
              <a:gd name="connsiteY365" fmla="*/ 879111 h 1728611"/>
              <a:gd name="connsiteX366" fmla="*/ 1457315 w 1555750"/>
              <a:gd name="connsiteY366" fmla="*/ 879111 h 1728611"/>
              <a:gd name="connsiteX367" fmla="*/ 1462917 w 1555750"/>
              <a:gd name="connsiteY367" fmla="*/ 879711 h 1728611"/>
              <a:gd name="connsiteX368" fmla="*/ 1468119 w 1555750"/>
              <a:gd name="connsiteY368" fmla="*/ 880312 h 1728611"/>
              <a:gd name="connsiteX369" fmla="*/ 1472921 w 1555750"/>
              <a:gd name="connsiteY369" fmla="*/ 881312 h 1728611"/>
              <a:gd name="connsiteX370" fmla="*/ 1478123 w 1555750"/>
              <a:gd name="connsiteY370" fmla="*/ 882512 h 1728611"/>
              <a:gd name="connsiteX371" fmla="*/ 1482924 w 1555750"/>
              <a:gd name="connsiteY371" fmla="*/ 883713 h 1728611"/>
              <a:gd name="connsiteX372" fmla="*/ 1487926 w 1555750"/>
              <a:gd name="connsiteY372" fmla="*/ 885514 h 1728611"/>
              <a:gd name="connsiteX373" fmla="*/ 1492528 w 1555750"/>
              <a:gd name="connsiteY373" fmla="*/ 887314 h 1728611"/>
              <a:gd name="connsiteX374" fmla="*/ 1497129 w 1555750"/>
              <a:gd name="connsiteY374" fmla="*/ 889115 h 1728611"/>
              <a:gd name="connsiteX375" fmla="*/ 1501731 w 1555750"/>
              <a:gd name="connsiteY375" fmla="*/ 891516 h 1728611"/>
              <a:gd name="connsiteX376" fmla="*/ 1505932 w 1555750"/>
              <a:gd name="connsiteY376" fmla="*/ 894117 h 1728611"/>
              <a:gd name="connsiteX377" fmla="*/ 1509934 w 1555750"/>
              <a:gd name="connsiteY377" fmla="*/ 896717 h 1728611"/>
              <a:gd name="connsiteX378" fmla="*/ 1514135 w 1555750"/>
              <a:gd name="connsiteY378" fmla="*/ 899518 h 1728611"/>
              <a:gd name="connsiteX379" fmla="*/ 1518137 w 1555750"/>
              <a:gd name="connsiteY379" fmla="*/ 902520 h 1728611"/>
              <a:gd name="connsiteX380" fmla="*/ 1521738 w 1555750"/>
              <a:gd name="connsiteY380" fmla="*/ 905921 h 1728611"/>
              <a:gd name="connsiteX381" fmla="*/ 1525539 w 1555750"/>
              <a:gd name="connsiteY381" fmla="*/ 909322 h 1728611"/>
              <a:gd name="connsiteX382" fmla="*/ 1528940 w 1555750"/>
              <a:gd name="connsiteY382" fmla="*/ 912923 h 1728611"/>
              <a:gd name="connsiteX383" fmla="*/ 1531942 w 1555750"/>
              <a:gd name="connsiteY383" fmla="*/ 916725 h 1728611"/>
              <a:gd name="connsiteX384" fmla="*/ 1535343 w 1555750"/>
              <a:gd name="connsiteY384" fmla="*/ 920726 h 1728611"/>
              <a:gd name="connsiteX385" fmla="*/ 1537944 w 1555750"/>
              <a:gd name="connsiteY385" fmla="*/ 924527 h 1728611"/>
              <a:gd name="connsiteX386" fmla="*/ 1540745 w 1555750"/>
              <a:gd name="connsiteY386" fmla="*/ 928929 h 1728611"/>
              <a:gd name="connsiteX387" fmla="*/ 1543146 w 1555750"/>
              <a:gd name="connsiteY387" fmla="*/ 933130 h 1728611"/>
              <a:gd name="connsiteX388" fmla="*/ 1545346 w 1555750"/>
              <a:gd name="connsiteY388" fmla="*/ 937732 h 1728611"/>
              <a:gd name="connsiteX389" fmla="*/ 1547547 w 1555750"/>
              <a:gd name="connsiteY389" fmla="*/ 942334 h 1728611"/>
              <a:gd name="connsiteX390" fmla="*/ 1549348 w 1555750"/>
              <a:gd name="connsiteY390" fmla="*/ 946935 h 1728611"/>
              <a:gd name="connsiteX391" fmla="*/ 1551148 w 1555750"/>
              <a:gd name="connsiteY391" fmla="*/ 951737 h 1728611"/>
              <a:gd name="connsiteX392" fmla="*/ 1552349 w 1555750"/>
              <a:gd name="connsiteY392" fmla="*/ 956739 h 1728611"/>
              <a:gd name="connsiteX393" fmla="*/ 1553549 w 1555750"/>
              <a:gd name="connsiteY393" fmla="*/ 961941 h 1728611"/>
              <a:gd name="connsiteX394" fmla="*/ 1554550 w 1555750"/>
              <a:gd name="connsiteY394" fmla="*/ 966742 h 1728611"/>
              <a:gd name="connsiteX395" fmla="*/ 1555150 w 1555750"/>
              <a:gd name="connsiteY395" fmla="*/ 971944 h 1728611"/>
              <a:gd name="connsiteX396" fmla="*/ 1555350 w 1555750"/>
              <a:gd name="connsiteY396" fmla="*/ 977146 h 1728611"/>
              <a:gd name="connsiteX397" fmla="*/ 1555750 w 1555750"/>
              <a:gd name="connsiteY397" fmla="*/ 982748 h 1728611"/>
              <a:gd name="connsiteX398" fmla="*/ 1555350 w 1555750"/>
              <a:gd name="connsiteY398" fmla="*/ 987950 h 1728611"/>
              <a:gd name="connsiteX399" fmla="*/ 1555150 w 1555750"/>
              <a:gd name="connsiteY399" fmla="*/ 993352 h 1728611"/>
              <a:gd name="connsiteX400" fmla="*/ 1554550 w 1555750"/>
              <a:gd name="connsiteY400" fmla="*/ 998553 h 1728611"/>
              <a:gd name="connsiteX401" fmla="*/ 1553549 w 1555750"/>
              <a:gd name="connsiteY401" fmla="*/ 1003555 h 1728611"/>
              <a:gd name="connsiteX402" fmla="*/ 1552349 w 1555750"/>
              <a:gd name="connsiteY402" fmla="*/ 1008757 h 1728611"/>
              <a:gd name="connsiteX403" fmla="*/ 1551148 w 1555750"/>
              <a:gd name="connsiteY403" fmla="*/ 1013559 h 1728611"/>
              <a:gd name="connsiteX404" fmla="*/ 1549348 w 1555750"/>
              <a:gd name="connsiteY404" fmla="*/ 1018160 h 1728611"/>
              <a:gd name="connsiteX405" fmla="*/ 1547547 w 1555750"/>
              <a:gd name="connsiteY405" fmla="*/ 1022962 h 1728611"/>
              <a:gd name="connsiteX406" fmla="*/ 1545346 w 1555750"/>
              <a:gd name="connsiteY406" fmla="*/ 1027564 h 1728611"/>
              <a:gd name="connsiteX407" fmla="*/ 1543146 w 1555750"/>
              <a:gd name="connsiteY407" fmla="*/ 1031965 h 1728611"/>
              <a:gd name="connsiteX408" fmla="*/ 1540745 w 1555750"/>
              <a:gd name="connsiteY408" fmla="*/ 1036567 h 1728611"/>
              <a:gd name="connsiteX409" fmla="*/ 1537944 w 1555750"/>
              <a:gd name="connsiteY409" fmla="*/ 1040368 h 1728611"/>
              <a:gd name="connsiteX410" fmla="*/ 1535343 w 1555750"/>
              <a:gd name="connsiteY410" fmla="*/ 1044770 h 1728611"/>
              <a:gd name="connsiteX411" fmla="*/ 1531942 w 1555750"/>
              <a:gd name="connsiteY411" fmla="*/ 1048371 h 1728611"/>
              <a:gd name="connsiteX412" fmla="*/ 1528940 w 1555750"/>
              <a:gd name="connsiteY412" fmla="*/ 1052373 h 1728611"/>
              <a:gd name="connsiteX413" fmla="*/ 1525539 w 1555750"/>
              <a:gd name="connsiteY413" fmla="*/ 1055974 h 1728611"/>
              <a:gd name="connsiteX414" fmla="*/ 1521738 w 1555750"/>
              <a:gd name="connsiteY414" fmla="*/ 1059375 h 1728611"/>
              <a:gd name="connsiteX415" fmla="*/ 1518137 w 1555750"/>
              <a:gd name="connsiteY415" fmla="*/ 1062376 h 1728611"/>
              <a:gd name="connsiteX416" fmla="*/ 1514135 w 1555750"/>
              <a:gd name="connsiteY416" fmla="*/ 1065577 h 1728611"/>
              <a:gd name="connsiteX417" fmla="*/ 1509934 w 1555750"/>
              <a:gd name="connsiteY417" fmla="*/ 1068578 h 1728611"/>
              <a:gd name="connsiteX418" fmla="*/ 1505932 w 1555750"/>
              <a:gd name="connsiteY418" fmla="*/ 1071379 h 1728611"/>
              <a:gd name="connsiteX419" fmla="*/ 1501731 w 1555750"/>
              <a:gd name="connsiteY419" fmla="*/ 1073780 h 1728611"/>
              <a:gd name="connsiteX420" fmla="*/ 1497129 w 1555750"/>
              <a:gd name="connsiteY420" fmla="*/ 1075981 h 1728611"/>
              <a:gd name="connsiteX421" fmla="*/ 1492528 w 1555750"/>
              <a:gd name="connsiteY421" fmla="*/ 1077982 h 1728611"/>
              <a:gd name="connsiteX422" fmla="*/ 1487926 w 1555750"/>
              <a:gd name="connsiteY422" fmla="*/ 1079782 h 1728611"/>
              <a:gd name="connsiteX423" fmla="*/ 1482924 w 1555750"/>
              <a:gd name="connsiteY423" fmla="*/ 1081783 h 1728611"/>
              <a:gd name="connsiteX424" fmla="*/ 1478123 w 1555750"/>
              <a:gd name="connsiteY424" fmla="*/ 1082983 h 1728611"/>
              <a:gd name="connsiteX425" fmla="*/ 1472921 w 1555750"/>
              <a:gd name="connsiteY425" fmla="*/ 1084184 h 1728611"/>
              <a:gd name="connsiteX426" fmla="*/ 1468119 w 1555750"/>
              <a:gd name="connsiteY426" fmla="*/ 1084984 h 1728611"/>
              <a:gd name="connsiteX427" fmla="*/ 1462917 w 1555750"/>
              <a:gd name="connsiteY427" fmla="*/ 1085584 h 1728611"/>
              <a:gd name="connsiteX428" fmla="*/ 1457315 w 1555750"/>
              <a:gd name="connsiteY428" fmla="*/ 1085984 h 1728611"/>
              <a:gd name="connsiteX429" fmla="*/ 1452113 w 1555750"/>
              <a:gd name="connsiteY429" fmla="*/ 1086385 h 1728611"/>
              <a:gd name="connsiteX430" fmla="*/ 1439909 w 1555750"/>
              <a:gd name="connsiteY430" fmla="*/ 1086385 h 1728611"/>
              <a:gd name="connsiteX431" fmla="*/ 1439909 w 1555750"/>
              <a:gd name="connsiteY431" fmla="*/ 1186820 h 1728611"/>
              <a:gd name="connsiteX432" fmla="*/ 1439709 w 1555750"/>
              <a:gd name="connsiteY432" fmla="*/ 1189221 h 1728611"/>
              <a:gd name="connsiteX433" fmla="*/ 1439309 w 1555750"/>
              <a:gd name="connsiteY433" fmla="*/ 1191822 h 1728611"/>
              <a:gd name="connsiteX434" fmla="*/ 1438709 w 1555750"/>
              <a:gd name="connsiteY434" fmla="*/ 1194223 h 1728611"/>
              <a:gd name="connsiteX435" fmla="*/ 1437708 w 1555750"/>
              <a:gd name="connsiteY435" fmla="*/ 1196223 h 1728611"/>
              <a:gd name="connsiteX436" fmla="*/ 1436508 w 1555750"/>
              <a:gd name="connsiteY436" fmla="*/ 1198824 h 1728611"/>
              <a:gd name="connsiteX437" fmla="*/ 1435307 w 1555750"/>
              <a:gd name="connsiteY437" fmla="*/ 1201225 h 1728611"/>
              <a:gd name="connsiteX438" fmla="*/ 1432306 w 1555750"/>
              <a:gd name="connsiteY438" fmla="*/ 1205427 h 1728611"/>
              <a:gd name="connsiteX439" fmla="*/ 1428705 w 1555750"/>
              <a:gd name="connsiteY439" fmla="*/ 1209828 h 1728611"/>
              <a:gd name="connsiteX440" fmla="*/ 1424304 w 1555750"/>
              <a:gd name="connsiteY440" fmla="*/ 1213830 h 1728611"/>
              <a:gd name="connsiteX441" fmla="*/ 1420102 w 1555750"/>
              <a:gd name="connsiteY441" fmla="*/ 1217431 h 1728611"/>
              <a:gd name="connsiteX442" fmla="*/ 1415500 w 1555750"/>
              <a:gd name="connsiteY442" fmla="*/ 1221032 h 1728611"/>
              <a:gd name="connsiteX443" fmla="*/ 1411299 w 1555750"/>
              <a:gd name="connsiteY443" fmla="*/ 1224033 h 1728611"/>
              <a:gd name="connsiteX444" fmla="*/ 1406697 w 1555750"/>
              <a:gd name="connsiteY444" fmla="*/ 1226834 h 1728611"/>
              <a:gd name="connsiteX445" fmla="*/ 1398895 w 1555750"/>
              <a:gd name="connsiteY445" fmla="*/ 1231436 h 1728611"/>
              <a:gd name="connsiteX446" fmla="*/ 1393493 w 1555750"/>
              <a:gd name="connsiteY446" fmla="*/ 1234237 h 1728611"/>
              <a:gd name="connsiteX447" fmla="*/ 1391292 w 1555750"/>
              <a:gd name="connsiteY447" fmla="*/ 1235037 h 1728611"/>
              <a:gd name="connsiteX448" fmla="*/ 987149 w 1555750"/>
              <a:gd name="connsiteY448" fmla="*/ 1399295 h 1728611"/>
              <a:gd name="connsiteX449" fmla="*/ 987149 w 1555750"/>
              <a:gd name="connsiteY449" fmla="*/ 1335473 h 1728611"/>
              <a:gd name="connsiteX450" fmla="*/ 1164212 w 1555750"/>
              <a:gd name="connsiteY450" fmla="*/ 1263647 h 1728611"/>
              <a:gd name="connsiteX451" fmla="*/ 1166813 w 1555750"/>
              <a:gd name="connsiteY451" fmla="*/ 1262047 h 1728611"/>
              <a:gd name="connsiteX452" fmla="*/ 1168813 w 1555750"/>
              <a:gd name="connsiteY452" fmla="*/ 1260446 h 1728611"/>
              <a:gd name="connsiteX453" fmla="*/ 1170614 w 1555750"/>
              <a:gd name="connsiteY453" fmla="*/ 1258645 h 1728611"/>
              <a:gd name="connsiteX454" fmla="*/ 1172014 w 1555750"/>
              <a:gd name="connsiteY454" fmla="*/ 1256445 h 1728611"/>
              <a:gd name="connsiteX455" fmla="*/ 1172815 w 1555750"/>
              <a:gd name="connsiteY455" fmla="*/ 1254044 h 1728611"/>
              <a:gd name="connsiteX456" fmla="*/ 1173215 w 1555750"/>
              <a:gd name="connsiteY456" fmla="*/ 1252043 h 1728611"/>
              <a:gd name="connsiteX457" fmla="*/ 1173415 w 1555750"/>
              <a:gd name="connsiteY457" fmla="*/ 1249442 h 1728611"/>
              <a:gd name="connsiteX458" fmla="*/ 1173215 w 1555750"/>
              <a:gd name="connsiteY458" fmla="*/ 1247041 h 1728611"/>
              <a:gd name="connsiteX459" fmla="*/ 1172615 w 1555750"/>
              <a:gd name="connsiteY459" fmla="*/ 1244641 h 1728611"/>
              <a:gd name="connsiteX460" fmla="*/ 1171414 w 1555750"/>
              <a:gd name="connsiteY460" fmla="*/ 1242440 h 1728611"/>
              <a:gd name="connsiteX461" fmla="*/ 1170014 w 1555750"/>
              <a:gd name="connsiteY461" fmla="*/ 1240639 h 1728611"/>
              <a:gd name="connsiteX462" fmla="*/ 1168213 w 1555750"/>
              <a:gd name="connsiteY462" fmla="*/ 1238838 h 1728611"/>
              <a:gd name="connsiteX463" fmla="*/ 1166412 w 1555750"/>
              <a:gd name="connsiteY463" fmla="*/ 1237238 h 1728611"/>
              <a:gd name="connsiteX464" fmla="*/ 1164012 w 1555750"/>
              <a:gd name="connsiteY464" fmla="*/ 1236037 h 1728611"/>
              <a:gd name="connsiteX465" fmla="*/ 1161611 w 1555750"/>
              <a:gd name="connsiteY465" fmla="*/ 1235437 h 1728611"/>
              <a:gd name="connsiteX466" fmla="*/ 1158410 w 1555750"/>
              <a:gd name="connsiteY466" fmla="*/ 1235037 h 1728611"/>
              <a:gd name="connsiteX467" fmla="*/ 987149 w 1555750"/>
              <a:gd name="connsiteY467" fmla="*/ 1235037 h 1728611"/>
              <a:gd name="connsiteX468" fmla="*/ 987149 w 1555750"/>
              <a:gd name="connsiteY468" fmla="*/ 1175816 h 1728611"/>
              <a:gd name="connsiteX469" fmla="*/ 1350678 w 1555750"/>
              <a:gd name="connsiteY469" fmla="*/ 1175816 h 1728611"/>
              <a:gd name="connsiteX470" fmla="*/ 1353679 w 1555750"/>
              <a:gd name="connsiteY470" fmla="*/ 1175816 h 1728611"/>
              <a:gd name="connsiteX471" fmla="*/ 1356480 w 1555750"/>
              <a:gd name="connsiteY471" fmla="*/ 1175216 h 1728611"/>
              <a:gd name="connsiteX472" fmla="*/ 1359481 w 1555750"/>
              <a:gd name="connsiteY472" fmla="*/ 1174616 h 1728611"/>
              <a:gd name="connsiteX473" fmla="*/ 1362282 w 1555750"/>
              <a:gd name="connsiteY473" fmla="*/ 1173615 h 1728611"/>
              <a:gd name="connsiteX474" fmla="*/ 1364682 w 1555750"/>
              <a:gd name="connsiteY474" fmla="*/ 1172415 h 1728611"/>
              <a:gd name="connsiteX475" fmla="*/ 1367483 w 1555750"/>
              <a:gd name="connsiteY475" fmla="*/ 1171014 h 1728611"/>
              <a:gd name="connsiteX476" fmla="*/ 1369684 w 1555750"/>
              <a:gd name="connsiteY476" fmla="*/ 1169214 h 1728611"/>
              <a:gd name="connsiteX477" fmla="*/ 1371885 w 1555750"/>
              <a:gd name="connsiteY477" fmla="*/ 1167213 h 1728611"/>
              <a:gd name="connsiteX478" fmla="*/ 1373886 w 1555750"/>
              <a:gd name="connsiteY478" fmla="*/ 1165212 h 1728611"/>
              <a:gd name="connsiteX479" fmla="*/ 1375486 w 1555750"/>
              <a:gd name="connsiteY479" fmla="*/ 1162612 h 1728611"/>
              <a:gd name="connsiteX480" fmla="*/ 1376887 w 1555750"/>
              <a:gd name="connsiteY480" fmla="*/ 1160211 h 1728611"/>
              <a:gd name="connsiteX481" fmla="*/ 1378287 w 1555750"/>
              <a:gd name="connsiteY481" fmla="*/ 1157410 h 1728611"/>
              <a:gd name="connsiteX482" fmla="*/ 1379488 w 1555750"/>
              <a:gd name="connsiteY482" fmla="*/ 1154809 h 1728611"/>
              <a:gd name="connsiteX483" fmla="*/ 1380088 w 1555750"/>
              <a:gd name="connsiteY483" fmla="*/ 1152008 h 1728611"/>
              <a:gd name="connsiteX484" fmla="*/ 1380688 w 1555750"/>
              <a:gd name="connsiteY484" fmla="*/ 1149007 h 1728611"/>
              <a:gd name="connsiteX485" fmla="*/ 1380688 w 1555750"/>
              <a:gd name="connsiteY485" fmla="*/ 1145806 h 1728611"/>
              <a:gd name="connsiteX486" fmla="*/ 1380688 w 1555750"/>
              <a:gd name="connsiteY486" fmla="*/ 1142805 h 1728611"/>
              <a:gd name="connsiteX487" fmla="*/ 1380088 w 1555750"/>
              <a:gd name="connsiteY487" fmla="*/ 1139803 h 1728611"/>
              <a:gd name="connsiteX488" fmla="*/ 1379488 w 1555750"/>
              <a:gd name="connsiteY488" fmla="*/ 1137002 h 1728611"/>
              <a:gd name="connsiteX489" fmla="*/ 1378287 w 1555750"/>
              <a:gd name="connsiteY489" fmla="*/ 1134201 h 1728611"/>
              <a:gd name="connsiteX490" fmla="*/ 1376887 w 1555750"/>
              <a:gd name="connsiteY490" fmla="*/ 1131601 h 1728611"/>
              <a:gd name="connsiteX491" fmla="*/ 1375486 w 1555750"/>
              <a:gd name="connsiteY491" fmla="*/ 1129000 h 1728611"/>
              <a:gd name="connsiteX492" fmla="*/ 1373886 w 1555750"/>
              <a:gd name="connsiteY492" fmla="*/ 1126599 h 1728611"/>
              <a:gd name="connsiteX493" fmla="*/ 1371885 w 1555750"/>
              <a:gd name="connsiteY493" fmla="*/ 1124398 h 1728611"/>
              <a:gd name="connsiteX494" fmla="*/ 1369684 w 1555750"/>
              <a:gd name="connsiteY494" fmla="*/ 1122597 h 1728611"/>
              <a:gd name="connsiteX495" fmla="*/ 1367483 w 1555750"/>
              <a:gd name="connsiteY495" fmla="*/ 1120797 h 1728611"/>
              <a:gd name="connsiteX496" fmla="*/ 1364682 w 1555750"/>
              <a:gd name="connsiteY496" fmla="*/ 1119396 h 1728611"/>
              <a:gd name="connsiteX497" fmla="*/ 1362282 w 1555750"/>
              <a:gd name="connsiteY497" fmla="*/ 1117996 h 1728611"/>
              <a:gd name="connsiteX498" fmla="*/ 1359481 w 1555750"/>
              <a:gd name="connsiteY498" fmla="*/ 1117195 h 1728611"/>
              <a:gd name="connsiteX499" fmla="*/ 1356480 w 1555750"/>
              <a:gd name="connsiteY499" fmla="*/ 1116595 h 1728611"/>
              <a:gd name="connsiteX500" fmla="*/ 1353679 w 1555750"/>
              <a:gd name="connsiteY500" fmla="*/ 1115995 h 1728611"/>
              <a:gd name="connsiteX501" fmla="*/ 1350678 w 1555750"/>
              <a:gd name="connsiteY501" fmla="*/ 1115995 h 1728611"/>
              <a:gd name="connsiteX502" fmla="*/ 987149 w 1555750"/>
              <a:gd name="connsiteY502" fmla="*/ 1115995 h 1728611"/>
              <a:gd name="connsiteX503" fmla="*/ 987149 w 1555750"/>
              <a:gd name="connsiteY503" fmla="*/ 977546 h 1728611"/>
              <a:gd name="connsiteX504" fmla="*/ 987149 w 1555750"/>
              <a:gd name="connsiteY504" fmla="*/ 975945 h 1728611"/>
              <a:gd name="connsiteX505" fmla="*/ 990350 w 1555750"/>
              <a:gd name="connsiteY505" fmla="*/ 979347 h 1728611"/>
              <a:gd name="connsiteX506" fmla="*/ 993751 w 1555750"/>
              <a:gd name="connsiteY506" fmla="*/ 982748 h 1728611"/>
              <a:gd name="connsiteX507" fmla="*/ 997153 w 1555750"/>
              <a:gd name="connsiteY507" fmla="*/ 985349 h 1728611"/>
              <a:gd name="connsiteX508" fmla="*/ 1000754 w 1555750"/>
              <a:gd name="connsiteY508" fmla="*/ 988550 h 1728611"/>
              <a:gd name="connsiteX509" fmla="*/ 1004755 w 1555750"/>
              <a:gd name="connsiteY509" fmla="*/ 990951 h 1728611"/>
              <a:gd name="connsiteX510" fmla="*/ 1008757 w 1555750"/>
              <a:gd name="connsiteY510" fmla="*/ 993352 h 1728611"/>
              <a:gd name="connsiteX511" fmla="*/ 1012758 w 1555750"/>
              <a:gd name="connsiteY511" fmla="*/ 995552 h 1728611"/>
              <a:gd name="connsiteX512" fmla="*/ 1016759 w 1555750"/>
              <a:gd name="connsiteY512" fmla="*/ 997353 h 1728611"/>
              <a:gd name="connsiteX513" fmla="*/ 1020961 w 1555750"/>
              <a:gd name="connsiteY513" fmla="*/ 999154 h 1728611"/>
              <a:gd name="connsiteX514" fmla="*/ 1025162 w 1555750"/>
              <a:gd name="connsiteY514" fmla="*/ 1000754 h 1728611"/>
              <a:gd name="connsiteX515" fmla="*/ 1029564 w 1555750"/>
              <a:gd name="connsiteY515" fmla="*/ 1001955 h 1728611"/>
              <a:gd name="connsiteX516" fmla="*/ 1033765 w 1555750"/>
              <a:gd name="connsiteY516" fmla="*/ 1002955 h 1728611"/>
              <a:gd name="connsiteX517" fmla="*/ 1038367 w 1555750"/>
              <a:gd name="connsiteY517" fmla="*/ 1003755 h 1728611"/>
              <a:gd name="connsiteX518" fmla="*/ 1042969 w 1555750"/>
              <a:gd name="connsiteY518" fmla="*/ 1004356 h 1728611"/>
              <a:gd name="connsiteX519" fmla="*/ 1047170 w 1555750"/>
              <a:gd name="connsiteY519" fmla="*/ 1004756 h 1728611"/>
              <a:gd name="connsiteX520" fmla="*/ 1051772 w 1555750"/>
              <a:gd name="connsiteY520" fmla="*/ 1004956 h 1728611"/>
              <a:gd name="connsiteX521" fmla="*/ 1056974 w 1555750"/>
              <a:gd name="connsiteY521" fmla="*/ 1004756 h 1728611"/>
              <a:gd name="connsiteX522" fmla="*/ 1061975 w 1555750"/>
              <a:gd name="connsiteY522" fmla="*/ 1004356 h 1728611"/>
              <a:gd name="connsiteX523" fmla="*/ 1066777 w 1555750"/>
              <a:gd name="connsiteY523" fmla="*/ 1003755 h 1728611"/>
              <a:gd name="connsiteX524" fmla="*/ 1071979 w 1555750"/>
              <a:gd name="connsiteY524" fmla="*/ 1002555 h 1728611"/>
              <a:gd name="connsiteX525" fmla="*/ 1076981 w 1555750"/>
              <a:gd name="connsiteY525" fmla="*/ 1001354 h 1728611"/>
              <a:gd name="connsiteX526" fmla="*/ 1081782 w 1555750"/>
              <a:gd name="connsiteY526" fmla="*/ 999754 h 1728611"/>
              <a:gd name="connsiteX527" fmla="*/ 1086584 w 1555750"/>
              <a:gd name="connsiteY527" fmla="*/ 997953 h 1728611"/>
              <a:gd name="connsiteX528" fmla="*/ 1091586 w 1555750"/>
              <a:gd name="connsiteY528" fmla="*/ 995753 h 1728611"/>
              <a:gd name="connsiteX529" fmla="*/ 1096788 w 1555750"/>
              <a:gd name="connsiteY529" fmla="*/ 993352 h 1728611"/>
              <a:gd name="connsiteX530" fmla="*/ 1101389 w 1555750"/>
              <a:gd name="connsiteY530" fmla="*/ 990551 h 1728611"/>
              <a:gd name="connsiteX531" fmla="*/ 1105991 w 1555750"/>
              <a:gd name="connsiteY531" fmla="*/ 987350 h 1728611"/>
              <a:gd name="connsiteX532" fmla="*/ 1110192 w 1555750"/>
              <a:gd name="connsiteY532" fmla="*/ 983948 h 1728611"/>
              <a:gd name="connsiteX533" fmla="*/ 1114194 w 1555750"/>
              <a:gd name="connsiteY533" fmla="*/ 980147 h 1728611"/>
              <a:gd name="connsiteX534" fmla="*/ 1118195 w 1555750"/>
              <a:gd name="connsiteY534" fmla="*/ 976346 h 1728611"/>
              <a:gd name="connsiteX535" fmla="*/ 1121597 w 1555750"/>
              <a:gd name="connsiteY535" fmla="*/ 972344 h 1728611"/>
              <a:gd name="connsiteX536" fmla="*/ 1124798 w 1555750"/>
              <a:gd name="connsiteY536" fmla="*/ 967943 h 1728611"/>
              <a:gd name="connsiteX537" fmla="*/ 1128199 w 1555750"/>
              <a:gd name="connsiteY537" fmla="*/ 963341 h 1728611"/>
              <a:gd name="connsiteX538" fmla="*/ 1131000 w 1555750"/>
              <a:gd name="connsiteY538" fmla="*/ 958539 h 1728611"/>
              <a:gd name="connsiteX539" fmla="*/ 1133401 w 1555750"/>
              <a:gd name="connsiteY539" fmla="*/ 953738 h 1728611"/>
              <a:gd name="connsiteX540" fmla="*/ 1135802 w 1555750"/>
              <a:gd name="connsiteY540" fmla="*/ 948736 h 1728611"/>
              <a:gd name="connsiteX541" fmla="*/ 1138002 w 1555750"/>
              <a:gd name="connsiteY541" fmla="*/ 943534 h 1728611"/>
              <a:gd name="connsiteX542" fmla="*/ 1139803 w 1555750"/>
              <a:gd name="connsiteY542" fmla="*/ 938332 h 1728611"/>
              <a:gd name="connsiteX543" fmla="*/ 1141404 w 1555750"/>
              <a:gd name="connsiteY543" fmla="*/ 932930 h 1728611"/>
              <a:gd name="connsiteX544" fmla="*/ 1142604 w 1555750"/>
              <a:gd name="connsiteY544" fmla="*/ 927328 h 1728611"/>
              <a:gd name="connsiteX545" fmla="*/ 1145005 w 1555750"/>
              <a:gd name="connsiteY545" fmla="*/ 915524 h 1728611"/>
              <a:gd name="connsiteX546" fmla="*/ 1147206 w 1555750"/>
              <a:gd name="connsiteY546" fmla="*/ 903520 h 1728611"/>
              <a:gd name="connsiteX547" fmla="*/ 1149006 w 1555750"/>
              <a:gd name="connsiteY547" fmla="*/ 891316 h 1728611"/>
              <a:gd name="connsiteX548" fmla="*/ 98035 w 1555750"/>
              <a:gd name="connsiteY548" fmla="*/ 879111 h 1728611"/>
              <a:gd name="connsiteX549" fmla="*/ 103637 w 1555750"/>
              <a:gd name="connsiteY549" fmla="*/ 879111 h 1728611"/>
              <a:gd name="connsiteX550" fmla="*/ 405143 w 1555750"/>
              <a:gd name="connsiteY550" fmla="*/ 879111 h 1728611"/>
              <a:gd name="connsiteX551" fmla="*/ 406744 w 1555750"/>
              <a:gd name="connsiteY551" fmla="*/ 890915 h 1728611"/>
              <a:gd name="connsiteX552" fmla="*/ 408545 w 1555750"/>
              <a:gd name="connsiteY552" fmla="*/ 902920 h 1728611"/>
              <a:gd name="connsiteX553" fmla="*/ 410345 w 1555750"/>
              <a:gd name="connsiteY553" fmla="*/ 914924 h 1728611"/>
              <a:gd name="connsiteX554" fmla="*/ 412946 w 1555750"/>
              <a:gd name="connsiteY554" fmla="*/ 926528 h 1728611"/>
              <a:gd name="connsiteX555" fmla="*/ 414147 w 1555750"/>
              <a:gd name="connsiteY555" fmla="*/ 931730 h 1728611"/>
              <a:gd name="connsiteX556" fmla="*/ 415547 w 1555750"/>
              <a:gd name="connsiteY556" fmla="*/ 936932 h 1728611"/>
              <a:gd name="connsiteX557" fmla="*/ 417148 w 1555750"/>
              <a:gd name="connsiteY557" fmla="*/ 941733 h 1728611"/>
              <a:gd name="connsiteX558" fmla="*/ 418948 w 1555750"/>
              <a:gd name="connsiteY558" fmla="*/ 946935 h 1728611"/>
              <a:gd name="connsiteX559" fmla="*/ 421149 w 1555750"/>
              <a:gd name="connsiteY559" fmla="*/ 951537 h 1728611"/>
              <a:gd name="connsiteX560" fmla="*/ 423550 w 1555750"/>
              <a:gd name="connsiteY560" fmla="*/ 956339 h 1728611"/>
              <a:gd name="connsiteX561" fmla="*/ 426351 w 1555750"/>
              <a:gd name="connsiteY561" fmla="*/ 960940 h 1728611"/>
              <a:gd name="connsiteX562" fmla="*/ 428952 w 1555750"/>
              <a:gd name="connsiteY562" fmla="*/ 965342 h 1728611"/>
              <a:gd name="connsiteX563" fmla="*/ 432153 w 1555750"/>
              <a:gd name="connsiteY563" fmla="*/ 969543 h 1728611"/>
              <a:gd name="connsiteX564" fmla="*/ 435554 w 1555750"/>
              <a:gd name="connsiteY564" fmla="*/ 973745 h 1728611"/>
              <a:gd name="connsiteX565" fmla="*/ 438755 w 1555750"/>
              <a:gd name="connsiteY565" fmla="*/ 977546 h 1728611"/>
              <a:gd name="connsiteX566" fmla="*/ 442557 w 1555750"/>
              <a:gd name="connsiteY566" fmla="*/ 981147 h 1728611"/>
              <a:gd name="connsiteX567" fmla="*/ 446558 w 1555750"/>
              <a:gd name="connsiteY567" fmla="*/ 984749 h 1728611"/>
              <a:gd name="connsiteX568" fmla="*/ 450760 w 1555750"/>
              <a:gd name="connsiteY568" fmla="*/ 987950 h 1728611"/>
              <a:gd name="connsiteX569" fmla="*/ 454961 w 1555750"/>
              <a:gd name="connsiteY569" fmla="*/ 990951 h 1728611"/>
              <a:gd name="connsiteX570" fmla="*/ 459563 w 1555750"/>
              <a:gd name="connsiteY570" fmla="*/ 993752 h 1728611"/>
              <a:gd name="connsiteX571" fmla="*/ 466565 w 1555750"/>
              <a:gd name="connsiteY571" fmla="*/ 996953 h 1728611"/>
              <a:gd name="connsiteX572" fmla="*/ 473968 w 1555750"/>
              <a:gd name="connsiteY572" fmla="*/ 999754 h 1728611"/>
              <a:gd name="connsiteX573" fmla="*/ 481370 w 1555750"/>
              <a:gd name="connsiteY573" fmla="*/ 1001955 h 1728611"/>
              <a:gd name="connsiteX574" fmla="*/ 488573 w 1555750"/>
              <a:gd name="connsiteY574" fmla="*/ 1003555 h 1728611"/>
              <a:gd name="connsiteX575" fmla="*/ 495976 w 1555750"/>
              <a:gd name="connsiteY575" fmla="*/ 1004756 h 1728611"/>
              <a:gd name="connsiteX576" fmla="*/ 503378 w 1555750"/>
              <a:gd name="connsiteY576" fmla="*/ 1004956 h 1728611"/>
              <a:gd name="connsiteX577" fmla="*/ 510581 w 1555750"/>
              <a:gd name="connsiteY577" fmla="*/ 1004756 h 1728611"/>
              <a:gd name="connsiteX578" fmla="*/ 517583 w 1555750"/>
              <a:gd name="connsiteY578" fmla="*/ 1003755 h 1728611"/>
              <a:gd name="connsiteX579" fmla="*/ 524786 w 1555750"/>
              <a:gd name="connsiteY579" fmla="*/ 1002155 h 1728611"/>
              <a:gd name="connsiteX580" fmla="*/ 531788 w 1555750"/>
              <a:gd name="connsiteY580" fmla="*/ 1000154 h 1728611"/>
              <a:gd name="connsiteX581" fmla="*/ 538391 w 1555750"/>
              <a:gd name="connsiteY581" fmla="*/ 997753 h 1728611"/>
              <a:gd name="connsiteX582" fmla="*/ 545193 w 1555750"/>
              <a:gd name="connsiteY582" fmla="*/ 994352 h 1728611"/>
              <a:gd name="connsiteX583" fmla="*/ 551195 w 1555750"/>
              <a:gd name="connsiteY583" fmla="*/ 990551 h 1728611"/>
              <a:gd name="connsiteX584" fmla="*/ 557397 w 1555750"/>
              <a:gd name="connsiteY584" fmla="*/ 986349 h 1728611"/>
              <a:gd name="connsiteX585" fmla="*/ 563199 w 1555750"/>
              <a:gd name="connsiteY585" fmla="*/ 981547 h 1728611"/>
              <a:gd name="connsiteX586" fmla="*/ 568601 w 1555750"/>
              <a:gd name="connsiteY586" fmla="*/ 976346 h 1728611"/>
              <a:gd name="connsiteX587" fmla="*/ 568401 w 1555750"/>
              <a:gd name="connsiteY587" fmla="*/ 977546 h 1728611"/>
              <a:gd name="connsiteX588" fmla="*/ 568401 w 1555750"/>
              <a:gd name="connsiteY588" fmla="*/ 1115995 h 1728611"/>
              <a:gd name="connsiteX589" fmla="*/ 205073 w 1555750"/>
              <a:gd name="connsiteY589" fmla="*/ 1115995 h 1728611"/>
              <a:gd name="connsiteX590" fmla="*/ 202072 w 1555750"/>
              <a:gd name="connsiteY590" fmla="*/ 1115995 h 1728611"/>
              <a:gd name="connsiteX591" fmla="*/ 198871 w 1555750"/>
              <a:gd name="connsiteY591" fmla="*/ 1116595 h 1728611"/>
              <a:gd name="connsiteX592" fmla="*/ 196270 w 1555750"/>
              <a:gd name="connsiteY592" fmla="*/ 1117195 h 1728611"/>
              <a:gd name="connsiteX593" fmla="*/ 193469 w 1555750"/>
              <a:gd name="connsiteY593" fmla="*/ 1117996 h 1728611"/>
              <a:gd name="connsiteX594" fmla="*/ 190668 w 1555750"/>
              <a:gd name="connsiteY594" fmla="*/ 1119396 h 1728611"/>
              <a:gd name="connsiteX595" fmla="*/ 188267 w 1555750"/>
              <a:gd name="connsiteY595" fmla="*/ 1120797 h 1728611"/>
              <a:gd name="connsiteX596" fmla="*/ 186066 w 1555750"/>
              <a:gd name="connsiteY596" fmla="*/ 1122597 h 1728611"/>
              <a:gd name="connsiteX597" fmla="*/ 183865 w 1555750"/>
              <a:gd name="connsiteY597" fmla="*/ 1124398 h 1728611"/>
              <a:gd name="connsiteX598" fmla="*/ 181865 w 1555750"/>
              <a:gd name="connsiteY598" fmla="*/ 1126599 h 1728611"/>
              <a:gd name="connsiteX599" fmla="*/ 180264 w 1555750"/>
              <a:gd name="connsiteY599" fmla="*/ 1129000 h 1728611"/>
              <a:gd name="connsiteX600" fmla="*/ 178863 w 1555750"/>
              <a:gd name="connsiteY600" fmla="*/ 1131601 h 1728611"/>
              <a:gd name="connsiteX601" fmla="*/ 177263 w 1555750"/>
              <a:gd name="connsiteY601" fmla="*/ 1134201 h 1728611"/>
              <a:gd name="connsiteX602" fmla="*/ 176263 w 1555750"/>
              <a:gd name="connsiteY602" fmla="*/ 1137002 h 1728611"/>
              <a:gd name="connsiteX603" fmla="*/ 175662 w 1555750"/>
              <a:gd name="connsiteY603" fmla="*/ 1139803 h 1728611"/>
              <a:gd name="connsiteX604" fmla="*/ 175062 w 1555750"/>
              <a:gd name="connsiteY604" fmla="*/ 1142805 h 1728611"/>
              <a:gd name="connsiteX605" fmla="*/ 175062 w 1555750"/>
              <a:gd name="connsiteY605" fmla="*/ 1145806 h 1728611"/>
              <a:gd name="connsiteX606" fmla="*/ 175062 w 1555750"/>
              <a:gd name="connsiteY606" fmla="*/ 1149007 h 1728611"/>
              <a:gd name="connsiteX607" fmla="*/ 175662 w 1555750"/>
              <a:gd name="connsiteY607" fmla="*/ 1152008 h 1728611"/>
              <a:gd name="connsiteX608" fmla="*/ 176263 w 1555750"/>
              <a:gd name="connsiteY608" fmla="*/ 1154809 h 1728611"/>
              <a:gd name="connsiteX609" fmla="*/ 177263 w 1555750"/>
              <a:gd name="connsiteY609" fmla="*/ 1157410 h 1728611"/>
              <a:gd name="connsiteX610" fmla="*/ 178863 w 1555750"/>
              <a:gd name="connsiteY610" fmla="*/ 1160211 h 1728611"/>
              <a:gd name="connsiteX611" fmla="*/ 180264 w 1555750"/>
              <a:gd name="connsiteY611" fmla="*/ 1162612 h 1728611"/>
              <a:gd name="connsiteX612" fmla="*/ 181865 w 1555750"/>
              <a:gd name="connsiteY612" fmla="*/ 1165212 h 1728611"/>
              <a:gd name="connsiteX613" fmla="*/ 183865 w 1555750"/>
              <a:gd name="connsiteY613" fmla="*/ 1167213 h 1728611"/>
              <a:gd name="connsiteX614" fmla="*/ 186066 w 1555750"/>
              <a:gd name="connsiteY614" fmla="*/ 1169214 h 1728611"/>
              <a:gd name="connsiteX615" fmla="*/ 188267 w 1555750"/>
              <a:gd name="connsiteY615" fmla="*/ 1171014 h 1728611"/>
              <a:gd name="connsiteX616" fmla="*/ 190668 w 1555750"/>
              <a:gd name="connsiteY616" fmla="*/ 1172415 h 1728611"/>
              <a:gd name="connsiteX617" fmla="*/ 193469 w 1555750"/>
              <a:gd name="connsiteY617" fmla="*/ 1173615 h 1728611"/>
              <a:gd name="connsiteX618" fmla="*/ 196270 w 1555750"/>
              <a:gd name="connsiteY618" fmla="*/ 1174616 h 1728611"/>
              <a:gd name="connsiteX619" fmla="*/ 198871 w 1555750"/>
              <a:gd name="connsiteY619" fmla="*/ 1175216 h 1728611"/>
              <a:gd name="connsiteX620" fmla="*/ 202072 w 1555750"/>
              <a:gd name="connsiteY620" fmla="*/ 1175816 h 1728611"/>
              <a:gd name="connsiteX621" fmla="*/ 205073 w 1555750"/>
              <a:gd name="connsiteY621" fmla="*/ 1175816 h 1728611"/>
              <a:gd name="connsiteX622" fmla="*/ 568401 w 1555750"/>
              <a:gd name="connsiteY622" fmla="*/ 1175816 h 1728611"/>
              <a:gd name="connsiteX623" fmla="*/ 568401 w 1555750"/>
              <a:gd name="connsiteY623" fmla="*/ 1235037 h 1728611"/>
              <a:gd name="connsiteX624" fmla="*/ 396941 w 1555750"/>
              <a:gd name="connsiteY624" fmla="*/ 1235037 h 1728611"/>
              <a:gd name="connsiteX625" fmla="*/ 394140 w 1555750"/>
              <a:gd name="connsiteY625" fmla="*/ 1235437 h 1728611"/>
              <a:gd name="connsiteX626" fmla="*/ 391539 w 1555750"/>
              <a:gd name="connsiteY626" fmla="*/ 1236037 h 1728611"/>
              <a:gd name="connsiteX627" fmla="*/ 389338 w 1555750"/>
              <a:gd name="connsiteY627" fmla="*/ 1237238 h 1728611"/>
              <a:gd name="connsiteX628" fmla="*/ 387137 w 1555750"/>
              <a:gd name="connsiteY628" fmla="*/ 1238838 h 1728611"/>
              <a:gd name="connsiteX629" fmla="*/ 385737 w 1555750"/>
              <a:gd name="connsiteY629" fmla="*/ 1240639 h 1728611"/>
              <a:gd name="connsiteX630" fmla="*/ 384336 w 1555750"/>
              <a:gd name="connsiteY630" fmla="*/ 1242440 h 1728611"/>
              <a:gd name="connsiteX631" fmla="*/ 383136 w 1555750"/>
              <a:gd name="connsiteY631" fmla="*/ 1244641 h 1728611"/>
              <a:gd name="connsiteX632" fmla="*/ 382535 w 1555750"/>
              <a:gd name="connsiteY632" fmla="*/ 1247041 h 1728611"/>
              <a:gd name="connsiteX633" fmla="*/ 382335 w 1555750"/>
              <a:gd name="connsiteY633" fmla="*/ 1249442 h 1728611"/>
              <a:gd name="connsiteX634" fmla="*/ 382535 w 1555750"/>
              <a:gd name="connsiteY634" fmla="*/ 1252043 h 1728611"/>
              <a:gd name="connsiteX635" fmla="*/ 382936 w 1555750"/>
              <a:gd name="connsiteY635" fmla="*/ 1254044 h 1728611"/>
              <a:gd name="connsiteX636" fmla="*/ 383736 w 1555750"/>
              <a:gd name="connsiteY636" fmla="*/ 1256445 h 1728611"/>
              <a:gd name="connsiteX637" fmla="*/ 385136 w 1555750"/>
              <a:gd name="connsiteY637" fmla="*/ 1258645 h 1728611"/>
              <a:gd name="connsiteX638" fmla="*/ 386937 w 1555750"/>
              <a:gd name="connsiteY638" fmla="*/ 1260446 h 1728611"/>
              <a:gd name="connsiteX639" fmla="*/ 388938 w 1555750"/>
              <a:gd name="connsiteY639" fmla="*/ 1262047 h 1728611"/>
              <a:gd name="connsiteX640" fmla="*/ 391539 w 1555750"/>
              <a:gd name="connsiteY640" fmla="*/ 1263647 h 1728611"/>
              <a:gd name="connsiteX641" fmla="*/ 568401 w 1555750"/>
              <a:gd name="connsiteY641" fmla="*/ 1335473 h 1728611"/>
              <a:gd name="connsiteX642" fmla="*/ 568401 w 1555750"/>
              <a:gd name="connsiteY642" fmla="*/ 1399295 h 1728611"/>
              <a:gd name="connsiteX643" fmla="*/ 164458 w 1555750"/>
              <a:gd name="connsiteY643" fmla="*/ 1235037 h 1728611"/>
              <a:gd name="connsiteX644" fmla="*/ 162258 w 1555750"/>
              <a:gd name="connsiteY644" fmla="*/ 1234237 h 1728611"/>
              <a:gd name="connsiteX645" fmla="*/ 156856 w 1555750"/>
              <a:gd name="connsiteY645" fmla="*/ 1231436 h 1728611"/>
              <a:gd name="connsiteX646" fmla="*/ 149053 w 1555750"/>
              <a:gd name="connsiteY646" fmla="*/ 1226834 h 1728611"/>
              <a:gd name="connsiteX647" fmla="*/ 144451 w 1555750"/>
              <a:gd name="connsiteY647" fmla="*/ 1224033 h 1728611"/>
              <a:gd name="connsiteX648" fmla="*/ 140050 w 1555750"/>
              <a:gd name="connsiteY648" fmla="*/ 1221032 h 1728611"/>
              <a:gd name="connsiteX649" fmla="*/ 135648 w 1555750"/>
              <a:gd name="connsiteY649" fmla="*/ 1217431 h 1728611"/>
              <a:gd name="connsiteX650" fmla="*/ 131047 w 1555750"/>
              <a:gd name="connsiteY650" fmla="*/ 1213830 h 1728611"/>
              <a:gd name="connsiteX651" fmla="*/ 127045 w 1555750"/>
              <a:gd name="connsiteY651" fmla="*/ 1209828 h 1728611"/>
              <a:gd name="connsiteX652" fmla="*/ 123444 w 1555750"/>
              <a:gd name="connsiteY652" fmla="*/ 1205427 h 1728611"/>
              <a:gd name="connsiteX653" fmla="*/ 120443 w 1555750"/>
              <a:gd name="connsiteY653" fmla="*/ 1201225 h 1728611"/>
              <a:gd name="connsiteX654" fmla="*/ 119242 w 1555750"/>
              <a:gd name="connsiteY654" fmla="*/ 1198824 h 1728611"/>
              <a:gd name="connsiteX655" fmla="*/ 118042 w 1555750"/>
              <a:gd name="connsiteY655" fmla="*/ 1196223 h 1728611"/>
              <a:gd name="connsiteX656" fmla="*/ 117042 w 1555750"/>
              <a:gd name="connsiteY656" fmla="*/ 1194223 h 1728611"/>
              <a:gd name="connsiteX657" fmla="*/ 116441 w 1555750"/>
              <a:gd name="connsiteY657" fmla="*/ 1191822 h 1728611"/>
              <a:gd name="connsiteX658" fmla="*/ 116041 w 1555750"/>
              <a:gd name="connsiteY658" fmla="*/ 1189221 h 1728611"/>
              <a:gd name="connsiteX659" fmla="*/ 115841 w 1555750"/>
              <a:gd name="connsiteY659" fmla="*/ 1186820 h 1728611"/>
              <a:gd name="connsiteX660" fmla="*/ 115841 w 1555750"/>
              <a:gd name="connsiteY660" fmla="*/ 1086385 h 1728611"/>
              <a:gd name="connsiteX661" fmla="*/ 103637 w 1555750"/>
              <a:gd name="connsiteY661" fmla="*/ 1086385 h 1728611"/>
              <a:gd name="connsiteX662" fmla="*/ 98035 w 1555750"/>
              <a:gd name="connsiteY662" fmla="*/ 1085984 h 1728611"/>
              <a:gd name="connsiteX663" fmla="*/ 92833 w 1555750"/>
              <a:gd name="connsiteY663" fmla="*/ 1085584 h 1728611"/>
              <a:gd name="connsiteX664" fmla="*/ 87631 w 1555750"/>
              <a:gd name="connsiteY664" fmla="*/ 1084984 h 1728611"/>
              <a:gd name="connsiteX665" fmla="*/ 82830 w 1555750"/>
              <a:gd name="connsiteY665" fmla="*/ 1084184 h 1728611"/>
              <a:gd name="connsiteX666" fmla="*/ 77628 w 1555750"/>
              <a:gd name="connsiteY666" fmla="*/ 1082983 h 1728611"/>
              <a:gd name="connsiteX667" fmla="*/ 72826 w 1555750"/>
              <a:gd name="connsiteY667" fmla="*/ 1081783 h 1728611"/>
              <a:gd name="connsiteX668" fmla="*/ 67824 w 1555750"/>
              <a:gd name="connsiteY668" fmla="*/ 1079782 h 1728611"/>
              <a:gd name="connsiteX669" fmla="*/ 63223 w 1555750"/>
              <a:gd name="connsiteY669" fmla="*/ 1077982 h 1728611"/>
              <a:gd name="connsiteX670" fmla="*/ 58621 w 1555750"/>
              <a:gd name="connsiteY670" fmla="*/ 1075981 h 1728611"/>
              <a:gd name="connsiteX671" fmla="*/ 54019 w 1555750"/>
              <a:gd name="connsiteY671" fmla="*/ 1073780 h 1728611"/>
              <a:gd name="connsiteX672" fmla="*/ 49818 w 1555750"/>
              <a:gd name="connsiteY672" fmla="*/ 1071379 h 1728611"/>
              <a:gd name="connsiteX673" fmla="*/ 45616 w 1555750"/>
              <a:gd name="connsiteY673" fmla="*/ 1068578 h 1728611"/>
              <a:gd name="connsiteX674" fmla="*/ 41615 w 1555750"/>
              <a:gd name="connsiteY674" fmla="*/ 1065577 h 1728611"/>
              <a:gd name="connsiteX675" fmla="*/ 37614 w 1555750"/>
              <a:gd name="connsiteY675" fmla="*/ 1062376 h 1728611"/>
              <a:gd name="connsiteX676" fmla="*/ 34012 w 1555750"/>
              <a:gd name="connsiteY676" fmla="*/ 1059375 h 1728611"/>
              <a:gd name="connsiteX677" fmla="*/ 30211 w 1555750"/>
              <a:gd name="connsiteY677" fmla="*/ 1055974 h 1728611"/>
              <a:gd name="connsiteX678" fmla="*/ 26810 w 1555750"/>
              <a:gd name="connsiteY678" fmla="*/ 1052373 h 1728611"/>
              <a:gd name="connsiteX679" fmla="*/ 23609 w 1555750"/>
              <a:gd name="connsiteY679" fmla="*/ 1048371 h 1728611"/>
              <a:gd name="connsiteX680" fmla="*/ 20407 w 1555750"/>
              <a:gd name="connsiteY680" fmla="*/ 1044770 h 1728611"/>
              <a:gd name="connsiteX681" fmla="*/ 17807 w 1555750"/>
              <a:gd name="connsiteY681" fmla="*/ 1040368 h 1728611"/>
              <a:gd name="connsiteX682" fmla="*/ 15006 w 1555750"/>
              <a:gd name="connsiteY682" fmla="*/ 1036567 h 1728611"/>
              <a:gd name="connsiteX683" fmla="*/ 12605 w 1555750"/>
              <a:gd name="connsiteY683" fmla="*/ 1031965 h 1728611"/>
              <a:gd name="connsiteX684" fmla="*/ 10004 w 1555750"/>
              <a:gd name="connsiteY684" fmla="*/ 1027564 h 1728611"/>
              <a:gd name="connsiteX685" fmla="*/ 8203 w 1555750"/>
              <a:gd name="connsiteY685" fmla="*/ 1022962 h 1728611"/>
              <a:gd name="connsiteX686" fmla="*/ 6403 w 1555750"/>
              <a:gd name="connsiteY686" fmla="*/ 1018160 h 1728611"/>
              <a:gd name="connsiteX687" fmla="*/ 4602 w 1555750"/>
              <a:gd name="connsiteY687" fmla="*/ 1013559 h 1728611"/>
              <a:gd name="connsiteX688" fmla="*/ 3401 w 1555750"/>
              <a:gd name="connsiteY688" fmla="*/ 1008757 h 1728611"/>
              <a:gd name="connsiteX689" fmla="*/ 2201 w 1555750"/>
              <a:gd name="connsiteY689" fmla="*/ 1003555 h 1728611"/>
              <a:gd name="connsiteX690" fmla="*/ 1201 w 1555750"/>
              <a:gd name="connsiteY690" fmla="*/ 998553 h 1728611"/>
              <a:gd name="connsiteX691" fmla="*/ 600 w 1555750"/>
              <a:gd name="connsiteY691" fmla="*/ 993352 h 1728611"/>
              <a:gd name="connsiteX692" fmla="*/ 0 w 1555750"/>
              <a:gd name="connsiteY692" fmla="*/ 987950 h 1728611"/>
              <a:gd name="connsiteX693" fmla="*/ 0 w 1555750"/>
              <a:gd name="connsiteY693" fmla="*/ 982748 h 1728611"/>
              <a:gd name="connsiteX694" fmla="*/ 0 w 1555750"/>
              <a:gd name="connsiteY694" fmla="*/ 977146 h 1728611"/>
              <a:gd name="connsiteX695" fmla="*/ 600 w 1555750"/>
              <a:gd name="connsiteY695" fmla="*/ 971944 h 1728611"/>
              <a:gd name="connsiteX696" fmla="*/ 1201 w 1555750"/>
              <a:gd name="connsiteY696" fmla="*/ 966742 h 1728611"/>
              <a:gd name="connsiteX697" fmla="*/ 2201 w 1555750"/>
              <a:gd name="connsiteY697" fmla="*/ 961941 h 1728611"/>
              <a:gd name="connsiteX698" fmla="*/ 3401 w 1555750"/>
              <a:gd name="connsiteY698" fmla="*/ 956739 h 1728611"/>
              <a:gd name="connsiteX699" fmla="*/ 4602 w 1555750"/>
              <a:gd name="connsiteY699" fmla="*/ 951737 h 1728611"/>
              <a:gd name="connsiteX700" fmla="*/ 6403 w 1555750"/>
              <a:gd name="connsiteY700" fmla="*/ 946935 h 1728611"/>
              <a:gd name="connsiteX701" fmla="*/ 8203 w 1555750"/>
              <a:gd name="connsiteY701" fmla="*/ 942334 h 1728611"/>
              <a:gd name="connsiteX702" fmla="*/ 10004 w 1555750"/>
              <a:gd name="connsiteY702" fmla="*/ 937732 h 1728611"/>
              <a:gd name="connsiteX703" fmla="*/ 12605 w 1555750"/>
              <a:gd name="connsiteY703" fmla="*/ 933130 h 1728611"/>
              <a:gd name="connsiteX704" fmla="*/ 15006 w 1555750"/>
              <a:gd name="connsiteY704" fmla="*/ 928929 h 1728611"/>
              <a:gd name="connsiteX705" fmla="*/ 17807 w 1555750"/>
              <a:gd name="connsiteY705" fmla="*/ 924527 h 1728611"/>
              <a:gd name="connsiteX706" fmla="*/ 20407 w 1555750"/>
              <a:gd name="connsiteY706" fmla="*/ 920726 h 1728611"/>
              <a:gd name="connsiteX707" fmla="*/ 23609 w 1555750"/>
              <a:gd name="connsiteY707" fmla="*/ 916725 h 1728611"/>
              <a:gd name="connsiteX708" fmla="*/ 26810 w 1555750"/>
              <a:gd name="connsiteY708" fmla="*/ 912923 h 1728611"/>
              <a:gd name="connsiteX709" fmla="*/ 30211 w 1555750"/>
              <a:gd name="connsiteY709" fmla="*/ 909322 h 1728611"/>
              <a:gd name="connsiteX710" fmla="*/ 34012 w 1555750"/>
              <a:gd name="connsiteY710" fmla="*/ 905921 h 1728611"/>
              <a:gd name="connsiteX711" fmla="*/ 37614 w 1555750"/>
              <a:gd name="connsiteY711" fmla="*/ 902520 h 1728611"/>
              <a:gd name="connsiteX712" fmla="*/ 41615 w 1555750"/>
              <a:gd name="connsiteY712" fmla="*/ 899518 h 1728611"/>
              <a:gd name="connsiteX713" fmla="*/ 45616 w 1555750"/>
              <a:gd name="connsiteY713" fmla="*/ 896717 h 1728611"/>
              <a:gd name="connsiteX714" fmla="*/ 49818 w 1555750"/>
              <a:gd name="connsiteY714" fmla="*/ 894117 h 1728611"/>
              <a:gd name="connsiteX715" fmla="*/ 54019 w 1555750"/>
              <a:gd name="connsiteY715" fmla="*/ 891516 h 1728611"/>
              <a:gd name="connsiteX716" fmla="*/ 58621 w 1555750"/>
              <a:gd name="connsiteY716" fmla="*/ 889115 h 1728611"/>
              <a:gd name="connsiteX717" fmla="*/ 63223 w 1555750"/>
              <a:gd name="connsiteY717" fmla="*/ 887314 h 1728611"/>
              <a:gd name="connsiteX718" fmla="*/ 67824 w 1555750"/>
              <a:gd name="connsiteY718" fmla="*/ 885514 h 1728611"/>
              <a:gd name="connsiteX719" fmla="*/ 72826 w 1555750"/>
              <a:gd name="connsiteY719" fmla="*/ 883713 h 1728611"/>
              <a:gd name="connsiteX720" fmla="*/ 77628 w 1555750"/>
              <a:gd name="connsiteY720" fmla="*/ 882512 h 1728611"/>
              <a:gd name="connsiteX721" fmla="*/ 82830 w 1555750"/>
              <a:gd name="connsiteY721" fmla="*/ 881312 h 1728611"/>
              <a:gd name="connsiteX722" fmla="*/ 87631 w 1555750"/>
              <a:gd name="connsiteY722" fmla="*/ 880312 h 1728611"/>
              <a:gd name="connsiteX723" fmla="*/ 92833 w 1555750"/>
              <a:gd name="connsiteY723" fmla="*/ 879711 h 1728611"/>
              <a:gd name="connsiteX724" fmla="*/ 700403 w 1555750"/>
              <a:gd name="connsiteY724" fmla="*/ 380935 h 1728611"/>
              <a:gd name="connsiteX725" fmla="*/ 704607 w 1555750"/>
              <a:gd name="connsiteY725" fmla="*/ 384337 h 1728611"/>
              <a:gd name="connsiteX726" fmla="*/ 709211 w 1555750"/>
              <a:gd name="connsiteY726" fmla="*/ 387339 h 1728611"/>
              <a:gd name="connsiteX727" fmla="*/ 713816 w 1555750"/>
              <a:gd name="connsiteY727" fmla="*/ 390141 h 1728611"/>
              <a:gd name="connsiteX728" fmla="*/ 718420 w 1555750"/>
              <a:gd name="connsiteY728" fmla="*/ 392743 h 1728611"/>
              <a:gd name="connsiteX729" fmla="*/ 723024 w 1555750"/>
              <a:gd name="connsiteY729" fmla="*/ 395345 h 1728611"/>
              <a:gd name="connsiteX730" fmla="*/ 727628 w 1555750"/>
              <a:gd name="connsiteY730" fmla="*/ 397346 h 1728611"/>
              <a:gd name="connsiteX731" fmla="*/ 732433 w 1555750"/>
              <a:gd name="connsiteY731" fmla="*/ 399548 h 1728611"/>
              <a:gd name="connsiteX732" fmla="*/ 737437 w 1555750"/>
              <a:gd name="connsiteY732" fmla="*/ 401349 h 1728611"/>
              <a:gd name="connsiteX733" fmla="*/ 742242 w 1555750"/>
              <a:gd name="connsiteY733" fmla="*/ 403150 h 1728611"/>
              <a:gd name="connsiteX734" fmla="*/ 747046 w 1555750"/>
              <a:gd name="connsiteY734" fmla="*/ 404551 h 1728611"/>
              <a:gd name="connsiteX735" fmla="*/ 752051 w 1555750"/>
              <a:gd name="connsiteY735" fmla="*/ 405952 h 1728611"/>
              <a:gd name="connsiteX736" fmla="*/ 757256 w 1555750"/>
              <a:gd name="connsiteY736" fmla="*/ 406953 h 1728611"/>
              <a:gd name="connsiteX737" fmla="*/ 762461 w 1555750"/>
              <a:gd name="connsiteY737" fmla="*/ 407753 h 1728611"/>
              <a:gd name="connsiteX738" fmla="*/ 767265 w 1555750"/>
              <a:gd name="connsiteY738" fmla="*/ 408154 h 1728611"/>
              <a:gd name="connsiteX739" fmla="*/ 772470 w 1555750"/>
              <a:gd name="connsiteY739" fmla="*/ 408754 h 1728611"/>
              <a:gd name="connsiteX740" fmla="*/ 777675 w 1555750"/>
              <a:gd name="connsiteY740" fmla="*/ 408754 h 1728611"/>
              <a:gd name="connsiteX741" fmla="*/ 782880 w 1555750"/>
              <a:gd name="connsiteY741" fmla="*/ 408754 h 1728611"/>
              <a:gd name="connsiteX742" fmla="*/ 788084 w 1555750"/>
              <a:gd name="connsiteY742" fmla="*/ 408154 h 1728611"/>
              <a:gd name="connsiteX743" fmla="*/ 793289 w 1555750"/>
              <a:gd name="connsiteY743" fmla="*/ 407753 h 1728611"/>
              <a:gd name="connsiteX744" fmla="*/ 798494 w 1555750"/>
              <a:gd name="connsiteY744" fmla="*/ 406953 h 1728611"/>
              <a:gd name="connsiteX745" fmla="*/ 803499 w 1555750"/>
              <a:gd name="connsiteY745" fmla="*/ 405952 h 1728611"/>
              <a:gd name="connsiteX746" fmla="*/ 808704 w 1555750"/>
              <a:gd name="connsiteY746" fmla="*/ 404551 h 1728611"/>
              <a:gd name="connsiteX747" fmla="*/ 813508 w 1555750"/>
              <a:gd name="connsiteY747" fmla="*/ 403150 h 1728611"/>
              <a:gd name="connsiteX748" fmla="*/ 818313 w 1555750"/>
              <a:gd name="connsiteY748" fmla="*/ 401349 h 1728611"/>
              <a:gd name="connsiteX749" fmla="*/ 823317 w 1555750"/>
              <a:gd name="connsiteY749" fmla="*/ 399548 h 1728611"/>
              <a:gd name="connsiteX750" fmla="*/ 827922 w 1555750"/>
              <a:gd name="connsiteY750" fmla="*/ 397346 h 1728611"/>
              <a:gd name="connsiteX751" fmla="*/ 832726 w 1555750"/>
              <a:gd name="connsiteY751" fmla="*/ 395345 h 1728611"/>
              <a:gd name="connsiteX752" fmla="*/ 837330 w 1555750"/>
              <a:gd name="connsiteY752" fmla="*/ 392743 h 1728611"/>
              <a:gd name="connsiteX753" fmla="*/ 841934 w 1555750"/>
              <a:gd name="connsiteY753" fmla="*/ 390141 h 1728611"/>
              <a:gd name="connsiteX754" fmla="*/ 846539 w 1555750"/>
              <a:gd name="connsiteY754" fmla="*/ 387339 h 1728611"/>
              <a:gd name="connsiteX755" fmla="*/ 851143 w 1555750"/>
              <a:gd name="connsiteY755" fmla="*/ 384337 h 1728611"/>
              <a:gd name="connsiteX756" fmla="*/ 855347 w 1555750"/>
              <a:gd name="connsiteY756" fmla="*/ 380935 h 1728611"/>
              <a:gd name="connsiteX757" fmla="*/ 862754 w 1555750"/>
              <a:gd name="connsiteY757" fmla="*/ 383136 h 1728611"/>
              <a:gd name="connsiteX758" fmla="*/ 869760 w 1555750"/>
              <a:gd name="connsiteY758" fmla="*/ 385538 h 1728611"/>
              <a:gd name="connsiteX759" fmla="*/ 876767 w 1555750"/>
              <a:gd name="connsiteY759" fmla="*/ 387940 h 1728611"/>
              <a:gd name="connsiteX760" fmla="*/ 883773 w 1555750"/>
              <a:gd name="connsiteY760" fmla="*/ 390742 h 1728611"/>
              <a:gd name="connsiteX761" fmla="*/ 890780 w 1555750"/>
              <a:gd name="connsiteY761" fmla="*/ 393744 h 1728611"/>
              <a:gd name="connsiteX762" fmla="*/ 897987 w 1555750"/>
              <a:gd name="connsiteY762" fmla="*/ 396746 h 1728611"/>
              <a:gd name="connsiteX763" fmla="*/ 904593 w 1555750"/>
              <a:gd name="connsiteY763" fmla="*/ 400148 h 1728611"/>
              <a:gd name="connsiteX764" fmla="*/ 911399 w 1555750"/>
              <a:gd name="connsiteY764" fmla="*/ 403550 h 1728611"/>
              <a:gd name="connsiteX765" fmla="*/ 918005 w 1555750"/>
              <a:gd name="connsiteY765" fmla="*/ 407153 h 1728611"/>
              <a:gd name="connsiteX766" fmla="*/ 924812 w 1555750"/>
              <a:gd name="connsiteY766" fmla="*/ 410956 h 1728611"/>
              <a:gd name="connsiteX767" fmla="*/ 937623 w 1555750"/>
              <a:gd name="connsiteY767" fmla="*/ 419161 h 1728611"/>
              <a:gd name="connsiteX768" fmla="*/ 950435 w 1555750"/>
              <a:gd name="connsiteY768" fmla="*/ 427767 h 1728611"/>
              <a:gd name="connsiteX769" fmla="*/ 963047 w 1555750"/>
              <a:gd name="connsiteY769" fmla="*/ 437174 h 1728611"/>
              <a:gd name="connsiteX770" fmla="*/ 974858 w 1555750"/>
              <a:gd name="connsiteY770" fmla="*/ 447181 h 1728611"/>
              <a:gd name="connsiteX771" fmla="*/ 986469 w 1555750"/>
              <a:gd name="connsiteY771" fmla="*/ 457588 h 1728611"/>
              <a:gd name="connsiteX772" fmla="*/ 997879 w 1555750"/>
              <a:gd name="connsiteY772" fmla="*/ 468996 h 1728611"/>
              <a:gd name="connsiteX773" fmla="*/ 1008890 w 1555750"/>
              <a:gd name="connsiteY773" fmla="*/ 480604 h 1728611"/>
              <a:gd name="connsiteX774" fmla="*/ 1019499 w 1555750"/>
              <a:gd name="connsiteY774" fmla="*/ 493212 h 1728611"/>
              <a:gd name="connsiteX775" fmla="*/ 1029709 w 1555750"/>
              <a:gd name="connsiteY775" fmla="*/ 506021 h 1728611"/>
              <a:gd name="connsiteX776" fmla="*/ 1039118 w 1555750"/>
              <a:gd name="connsiteY776" fmla="*/ 519030 h 1728611"/>
              <a:gd name="connsiteX777" fmla="*/ 1048727 w 1555750"/>
              <a:gd name="connsiteY777" fmla="*/ 533240 h 1728611"/>
              <a:gd name="connsiteX778" fmla="*/ 1057535 w 1555750"/>
              <a:gd name="connsiteY778" fmla="*/ 547250 h 1728611"/>
              <a:gd name="connsiteX779" fmla="*/ 1065742 w 1555750"/>
              <a:gd name="connsiteY779" fmla="*/ 562260 h 1728611"/>
              <a:gd name="connsiteX780" fmla="*/ 1073750 w 1555750"/>
              <a:gd name="connsiteY780" fmla="*/ 577470 h 1728611"/>
              <a:gd name="connsiteX781" fmla="*/ 1080957 w 1555750"/>
              <a:gd name="connsiteY781" fmla="*/ 593081 h 1728611"/>
              <a:gd name="connsiteX782" fmla="*/ 1087763 w 1555750"/>
              <a:gd name="connsiteY782" fmla="*/ 608892 h 1728611"/>
              <a:gd name="connsiteX783" fmla="*/ 1094169 w 1555750"/>
              <a:gd name="connsiteY783" fmla="*/ 625504 h 1728611"/>
              <a:gd name="connsiteX784" fmla="*/ 1099974 w 1555750"/>
              <a:gd name="connsiteY784" fmla="*/ 642315 h 1728611"/>
              <a:gd name="connsiteX785" fmla="*/ 1105179 w 1555750"/>
              <a:gd name="connsiteY785" fmla="*/ 659727 h 1728611"/>
              <a:gd name="connsiteX786" fmla="*/ 1109783 w 1555750"/>
              <a:gd name="connsiteY786" fmla="*/ 677139 h 1728611"/>
              <a:gd name="connsiteX787" fmla="*/ 1113987 w 1555750"/>
              <a:gd name="connsiteY787" fmla="*/ 695151 h 1728611"/>
              <a:gd name="connsiteX788" fmla="*/ 1117390 w 1555750"/>
              <a:gd name="connsiteY788" fmla="*/ 713164 h 1728611"/>
              <a:gd name="connsiteX789" fmla="*/ 1120393 w 1555750"/>
              <a:gd name="connsiteY789" fmla="*/ 731577 h 1728611"/>
              <a:gd name="connsiteX790" fmla="*/ 1122595 w 1555750"/>
              <a:gd name="connsiteY790" fmla="*/ 750590 h 1728611"/>
              <a:gd name="connsiteX791" fmla="*/ 1124397 w 1555750"/>
              <a:gd name="connsiteY791" fmla="*/ 769403 h 1728611"/>
              <a:gd name="connsiteX792" fmla="*/ 1125398 w 1555750"/>
              <a:gd name="connsiteY792" fmla="*/ 788816 h 1728611"/>
              <a:gd name="connsiteX793" fmla="*/ 1125598 w 1555750"/>
              <a:gd name="connsiteY793" fmla="*/ 808029 h 1728611"/>
              <a:gd name="connsiteX794" fmla="*/ 1125398 w 1555750"/>
              <a:gd name="connsiteY794" fmla="*/ 823240 h 1728611"/>
              <a:gd name="connsiteX795" fmla="*/ 1124797 w 1555750"/>
              <a:gd name="connsiteY795" fmla="*/ 838650 h 1728611"/>
              <a:gd name="connsiteX796" fmla="*/ 1123796 w 1555750"/>
              <a:gd name="connsiteY796" fmla="*/ 853661 h 1728611"/>
              <a:gd name="connsiteX797" fmla="*/ 1122395 w 1555750"/>
              <a:gd name="connsiteY797" fmla="*/ 868471 h 1728611"/>
              <a:gd name="connsiteX798" fmla="*/ 1120393 w 1555750"/>
              <a:gd name="connsiteY798" fmla="*/ 883282 h 1728611"/>
              <a:gd name="connsiteX799" fmla="*/ 1118391 w 1555750"/>
              <a:gd name="connsiteY799" fmla="*/ 897892 h 1728611"/>
              <a:gd name="connsiteX800" fmla="*/ 1115989 w 1555750"/>
              <a:gd name="connsiteY800" fmla="*/ 912302 h 1728611"/>
              <a:gd name="connsiteX801" fmla="*/ 1112786 w 1555750"/>
              <a:gd name="connsiteY801" fmla="*/ 926712 h 1728611"/>
              <a:gd name="connsiteX802" fmla="*/ 1111585 w 1555750"/>
              <a:gd name="connsiteY802" fmla="*/ 930914 h 1728611"/>
              <a:gd name="connsiteX803" fmla="*/ 1110184 w 1555750"/>
              <a:gd name="connsiteY803" fmla="*/ 935117 h 1728611"/>
              <a:gd name="connsiteX804" fmla="*/ 1108582 w 1555750"/>
              <a:gd name="connsiteY804" fmla="*/ 939520 h 1728611"/>
              <a:gd name="connsiteX805" fmla="*/ 1106380 w 1555750"/>
              <a:gd name="connsiteY805" fmla="*/ 943523 h 1728611"/>
              <a:gd name="connsiteX806" fmla="*/ 1104378 w 1555750"/>
              <a:gd name="connsiteY806" fmla="*/ 947126 h 1728611"/>
              <a:gd name="connsiteX807" fmla="*/ 1101776 w 1555750"/>
              <a:gd name="connsiteY807" fmla="*/ 950528 h 1728611"/>
              <a:gd name="connsiteX808" fmla="*/ 1099173 w 1555750"/>
              <a:gd name="connsiteY808" fmla="*/ 953930 h 1728611"/>
              <a:gd name="connsiteX809" fmla="*/ 1096371 w 1555750"/>
              <a:gd name="connsiteY809" fmla="*/ 956932 h 1728611"/>
              <a:gd name="connsiteX810" fmla="*/ 1093368 w 1555750"/>
              <a:gd name="connsiteY810" fmla="*/ 959934 h 1728611"/>
              <a:gd name="connsiteX811" fmla="*/ 1090165 w 1555750"/>
              <a:gd name="connsiteY811" fmla="*/ 962336 h 1728611"/>
              <a:gd name="connsiteX812" fmla="*/ 1086762 w 1555750"/>
              <a:gd name="connsiteY812" fmla="*/ 964938 h 1728611"/>
              <a:gd name="connsiteX813" fmla="*/ 1083159 w 1555750"/>
              <a:gd name="connsiteY813" fmla="*/ 966939 h 1728611"/>
              <a:gd name="connsiteX814" fmla="*/ 1079555 w 1555750"/>
              <a:gd name="connsiteY814" fmla="*/ 969141 h 1728611"/>
              <a:gd name="connsiteX815" fmla="*/ 1075752 w 1555750"/>
              <a:gd name="connsiteY815" fmla="*/ 970742 h 1728611"/>
              <a:gd name="connsiteX816" fmla="*/ 1072148 w 1555750"/>
              <a:gd name="connsiteY816" fmla="*/ 972143 h 1728611"/>
              <a:gd name="connsiteX817" fmla="*/ 1068145 w 1555750"/>
              <a:gd name="connsiteY817" fmla="*/ 973344 h 1728611"/>
              <a:gd name="connsiteX818" fmla="*/ 1064141 w 1555750"/>
              <a:gd name="connsiteY818" fmla="*/ 974344 h 1728611"/>
              <a:gd name="connsiteX819" fmla="*/ 1060337 w 1555750"/>
              <a:gd name="connsiteY819" fmla="*/ 974945 h 1728611"/>
              <a:gd name="connsiteX820" fmla="*/ 1056334 w 1555750"/>
              <a:gd name="connsiteY820" fmla="*/ 975345 h 1728611"/>
              <a:gd name="connsiteX821" fmla="*/ 1052330 w 1555750"/>
              <a:gd name="connsiteY821" fmla="*/ 975545 h 1728611"/>
              <a:gd name="connsiteX822" fmla="*/ 1047926 w 1555750"/>
              <a:gd name="connsiteY822" fmla="*/ 975545 h 1728611"/>
              <a:gd name="connsiteX823" fmla="*/ 1044122 w 1555750"/>
              <a:gd name="connsiteY823" fmla="*/ 974945 h 1728611"/>
              <a:gd name="connsiteX824" fmla="*/ 1040119 w 1555750"/>
              <a:gd name="connsiteY824" fmla="*/ 974344 h 1728611"/>
              <a:gd name="connsiteX825" fmla="*/ 1036115 w 1555750"/>
              <a:gd name="connsiteY825" fmla="*/ 973344 h 1728611"/>
              <a:gd name="connsiteX826" fmla="*/ 1032111 w 1555750"/>
              <a:gd name="connsiteY826" fmla="*/ 972143 h 1728611"/>
              <a:gd name="connsiteX827" fmla="*/ 1028107 w 1555750"/>
              <a:gd name="connsiteY827" fmla="*/ 970742 h 1728611"/>
              <a:gd name="connsiteX828" fmla="*/ 1024504 w 1555750"/>
              <a:gd name="connsiteY828" fmla="*/ 968741 h 1728611"/>
              <a:gd name="connsiteX829" fmla="*/ 1020901 w 1555750"/>
              <a:gd name="connsiteY829" fmla="*/ 966739 h 1728611"/>
              <a:gd name="connsiteX830" fmla="*/ 1017097 w 1555750"/>
              <a:gd name="connsiteY830" fmla="*/ 963937 h 1728611"/>
              <a:gd name="connsiteX831" fmla="*/ 1013694 w 1555750"/>
              <a:gd name="connsiteY831" fmla="*/ 961135 h 1728611"/>
              <a:gd name="connsiteX832" fmla="*/ 1010491 w 1555750"/>
              <a:gd name="connsiteY832" fmla="*/ 958133 h 1728611"/>
              <a:gd name="connsiteX833" fmla="*/ 1007288 w 1555750"/>
              <a:gd name="connsiteY833" fmla="*/ 954731 h 1728611"/>
              <a:gd name="connsiteX834" fmla="*/ 1006487 w 1555750"/>
              <a:gd name="connsiteY834" fmla="*/ 953930 h 1728611"/>
              <a:gd name="connsiteX835" fmla="*/ 1002083 w 1555750"/>
              <a:gd name="connsiteY835" fmla="*/ 948326 h 1728611"/>
              <a:gd name="connsiteX836" fmla="*/ 998480 w 1555750"/>
              <a:gd name="connsiteY836" fmla="*/ 942923 h 1728611"/>
              <a:gd name="connsiteX837" fmla="*/ 995077 w 1555750"/>
              <a:gd name="connsiteY837" fmla="*/ 936718 h 1728611"/>
              <a:gd name="connsiteX838" fmla="*/ 992274 w 1555750"/>
              <a:gd name="connsiteY838" fmla="*/ 930514 h 1728611"/>
              <a:gd name="connsiteX839" fmla="*/ 990272 w 1555750"/>
              <a:gd name="connsiteY839" fmla="*/ 924110 h 1728611"/>
              <a:gd name="connsiteX840" fmla="*/ 988671 w 1555750"/>
              <a:gd name="connsiteY840" fmla="*/ 917505 h 1728611"/>
              <a:gd name="connsiteX841" fmla="*/ 987470 w 1555750"/>
              <a:gd name="connsiteY841" fmla="*/ 910701 h 1728611"/>
              <a:gd name="connsiteX842" fmla="*/ 987270 w 1555750"/>
              <a:gd name="connsiteY842" fmla="*/ 904096 h 1728611"/>
              <a:gd name="connsiteX843" fmla="*/ 987270 w 1555750"/>
              <a:gd name="connsiteY843" fmla="*/ 704958 h 1728611"/>
              <a:gd name="connsiteX844" fmla="*/ 986869 w 1555750"/>
              <a:gd name="connsiteY844" fmla="*/ 702156 h 1728611"/>
              <a:gd name="connsiteX845" fmla="*/ 986269 w 1555750"/>
              <a:gd name="connsiteY845" fmla="*/ 699554 h 1728611"/>
              <a:gd name="connsiteX846" fmla="*/ 984667 w 1555750"/>
              <a:gd name="connsiteY846" fmla="*/ 696753 h 1728611"/>
              <a:gd name="connsiteX847" fmla="*/ 982865 w 1555750"/>
              <a:gd name="connsiteY847" fmla="*/ 694551 h 1728611"/>
              <a:gd name="connsiteX848" fmla="*/ 980663 w 1555750"/>
              <a:gd name="connsiteY848" fmla="*/ 692750 h 1728611"/>
              <a:gd name="connsiteX849" fmla="*/ 978261 w 1555750"/>
              <a:gd name="connsiteY849" fmla="*/ 691549 h 1728611"/>
              <a:gd name="connsiteX850" fmla="*/ 975459 w 1555750"/>
              <a:gd name="connsiteY850" fmla="*/ 690548 h 1728611"/>
              <a:gd name="connsiteX851" fmla="*/ 972456 w 1555750"/>
              <a:gd name="connsiteY851" fmla="*/ 690348 h 1728611"/>
              <a:gd name="connsiteX852" fmla="*/ 969453 w 1555750"/>
              <a:gd name="connsiteY852" fmla="*/ 690548 h 1728611"/>
              <a:gd name="connsiteX853" fmla="*/ 966650 w 1555750"/>
              <a:gd name="connsiteY853" fmla="*/ 691549 h 1728611"/>
              <a:gd name="connsiteX854" fmla="*/ 964248 w 1555750"/>
              <a:gd name="connsiteY854" fmla="*/ 692750 h 1728611"/>
              <a:gd name="connsiteX855" fmla="*/ 962046 w 1555750"/>
              <a:gd name="connsiteY855" fmla="*/ 694551 h 1728611"/>
              <a:gd name="connsiteX856" fmla="*/ 960244 w 1555750"/>
              <a:gd name="connsiteY856" fmla="*/ 696753 h 1728611"/>
              <a:gd name="connsiteX857" fmla="*/ 958643 w 1555750"/>
              <a:gd name="connsiteY857" fmla="*/ 699554 h 1728611"/>
              <a:gd name="connsiteX858" fmla="*/ 958042 w 1555750"/>
              <a:gd name="connsiteY858" fmla="*/ 702156 h 1728611"/>
              <a:gd name="connsiteX859" fmla="*/ 957842 w 1555750"/>
              <a:gd name="connsiteY859" fmla="*/ 704958 h 1728611"/>
              <a:gd name="connsiteX860" fmla="*/ 957842 w 1555750"/>
              <a:gd name="connsiteY860" fmla="*/ 872474 h 1728611"/>
              <a:gd name="connsiteX861" fmla="*/ 957442 w 1555750"/>
              <a:gd name="connsiteY861" fmla="*/ 875276 h 1728611"/>
              <a:gd name="connsiteX862" fmla="*/ 956841 w 1555750"/>
              <a:gd name="connsiteY862" fmla="*/ 878078 h 1728611"/>
              <a:gd name="connsiteX863" fmla="*/ 956040 w 1555750"/>
              <a:gd name="connsiteY863" fmla="*/ 880680 h 1728611"/>
              <a:gd name="connsiteX864" fmla="*/ 955040 w 1555750"/>
              <a:gd name="connsiteY864" fmla="*/ 883282 h 1728611"/>
              <a:gd name="connsiteX865" fmla="*/ 953438 w 1555750"/>
              <a:gd name="connsiteY865" fmla="*/ 885683 h 1728611"/>
              <a:gd name="connsiteX866" fmla="*/ 951636 w 1555750"/>
              <a:gd name="connsiteY866" fmla="*/ 887885 h 1728611"/>
              <a:gd name="connsiteX867" fmla="*/ 949835 w 1555750"/>
              <a:gd name="connsiteY867" fmla="*/ 889686 h 1728611"/>
              <a:gd name="connsiteX868" fmla="*/ 947633 w 1555750"/>
              <a:gd name="connsiteY868" fmla="*/ 891087 h 1728611"/>
              <a:gd name="connsiteX869" fmla="*/ 945631 w 1555750"/>
              <a:gd name="connsiteY869" fmla="*/ 892688 h 1728611"/>
              <a:gd name="connsiteX870" fmla="*/ 943229 w 1555750"/>
              <a:gd name="connsiteY870" fmla="*/ 893689 h 1728611"/>
              <a:gd name="connsiteX871" fmla="*/ 940626 w 1555750"/>
              <a:gd name="connsiteY871" fmla="*/ 894489 h 1728611"/>
              <a:gd name="connsiteX872" fmla="*/ 938024 w 1555750"/>
              <a:gd name="connsiteY872" fmla="*/ 895090 h 1728611"/>
              <a:gd name="connsiteX873" fmla="*/ 935221 w 1555750"/>
              <a:gd name="connsiteY873" fmla="*/ 895090 h 1728611"/>
              <a:gd name="connsiteX874" fmla="*/ 932419 w 1555750"/>
              <a:gd name="connsiteY874" fmla="*/ 895090 h 1728611"/>
              <a:gd name="connsiteX875" fmla="*/ 929616 w 1555750"/>
              <a:gd name="connsiteY875" fmla="*/ 894489 h 1728611"/>
              <a:gd name="connsiteX876" fmla="*/ 927014 w 1555750"/>
              <a:gd name="connsiteY876" fmla="*/ 893689 h 1728611"/>
              <a:gd name="connsiteX877" fmla="*/ 919807 w 1555750"/>
              <a:gd name="connsiteY877" fmla="*/ 890887 h 1728611"/>
              <a:gd name="connsiteX878" fmla="*/ 913201 w 1555750"/>
              <a:gd name="connsiteY878" fmla="*/ 888485 h 1728611"/>
              <a:gd name="connsiteX879" fmla="*/ 906194 w 1555750"/>
              <a:gd name="connsiteY879" fmla="*/ 886684 h 1728611"/>
              <a:gd name="connsiteX880" fmla="*/ 898787 w 1555750"/>
              <a:gd name="connsiteY880" fmla="*/ 884683 h 1728611"/>
              <a:gd name="connsiteX881" fmla="*/ 891781 w 1555750"/>
              <a:gd name="connsiteY881" fmla="*/ 883482 h 1728611"/>
              <a:gd name="connsiteX882" fmla="*/ 884374 w 1555750"/>
              <a:gd name="connsiteY882" fmla="*/ 882681 h 1728611"/>
              <a:gd name="connsiteX883" fmla="*/ 877167 w 1555750"/>
              <a:gd name="connsiteY883" fmla="*/ 882081 h 1728611"/>
              <a:gd name="connsiteX884" fmla="*/ 869760 w 1555750"/>
              <a:gd name="connsiteY884" fmla="*/ 881681 h 1728611"/>
              <a:gd name="connsiteX885" fmla="*/ 861753 w 1555750"/>
              <a:gd name="connsiteY885" fmla="*/ 882081 h 1728611"/>
              <a:gd name="connsiteX886" fmla="*/ 853946 w 1555750"/>
              <a:gd name="connsiteY886" fmla="*/ 882681 h 1728611"/>
              <a:gd name="connsiteX887" fmla="*/ 845938 w 1555750"/>
              <a:gd name="connsiteY887" fmla="*/ 883882 h 1728611"/>
              <a:gd name="connsiteX888" fmla="*/ 837931 w 1555750"/>
              <a:gd name="connsiteY888" fmla="*/ 885283 h 1728611"/>
              <a:gd name="connsiteX889" fmla="*/ 829923 w 1555750"/>
              <a:gd name="connsiteY889" fmla="*/ 887485 h 1728611"/>
              <a:gd name="connsiteX890" fmla="*/ 822316 w 1555750"/>
              <a:gd name="connsiteY890" fmla="*/ 889886 h 1728611"/>
              <a:gd name="connsiteX891" fmla="*/ 814709 w 1555750"/>
              <a:gd name="connsiteY891" fmla="*/ 892688 h 1728611"/>
              <a:gd name="connsiteX892" fmla="*/ 807102 w 1555750"/>
              <a:gd name="connsiteY892" fmla="*/ 896090 h 1728611"/>
              <a:gd name="connsiteX893" fmla="*/ 803699 w 1555750"/>
              <a:gd name="connsiteY893" fmla="*/ 897692 h 1728611"/>
              <a:gd name="connsiteX894" fmla="*/ 800096 w 1555750"/>
              <a:gd name="connsiteY894" fmla="*/ 898892 h 1728611"/>
              <a:gd name="connsiteX895" fmla="*/ 796292 w 1555750"/>
              <a:gd name="connsiteY895" fmla="*/ 900093 h 1728611"/>
              <a:gd name="connsiteX896" fmla="*/ 792689 w 1555750"/>
              <a:gd name="connsiteY896" fmla="*/ 900894 h 1728611"/>
              <a:gd name="connsiteX897" fmla="*/ 789085 w 1555750"/>
              <a:gd name="connsiteY897" fmla="*/ 901494 h 1728611"/>
              <a:gd name="connsiteX898" fmla="*/ 785282 w 1555750"/>
              <a:gd name="connsiteY898" fmla="*/ 902095 h 1728611"/>
              <a:gd name="connsiteX899" fmla="*/ 781679 w 1555750"/>
              <a:gd name="connsiteY899" fmla="*/ 902495 h 1728611"/>
              <a:gd name="connsiteX900" fmla="*/ 777675 w 1555750"/>
              <a:gd name="connsiteY900" fmla="*/ 902495 h 1728611"/>
              <a:gd name="connsiteX901" fmla="*/ 774071 w 1555750"/>
              <a:gd name="connsiteY901" fmla="*/ 902495 h 1728611"/>
              <a:gd name="connsiteX902" fmla="*/ 770468 w 1555750"/>
              <a:gd name="connsiteY902" fmla="*/ 902095 h 1728611"/>
              <a:gd name="connsiteX903" fmla="*/ 766665 w 1555750"/>
              <a:gd name="connsiteY903" fmla="*/ 901494 h 1728611"/>
              <a:gd name="connsiteX904" fmla="*/ 763061 w 1555750"/>
              <a:gd name="connsiteY904" fmla="*/ 900894 h 1728611"/>
              <a:gd name="connsiteX905" fmla="*/ 759458 w 1555750"/>
              <a:gd name="connsiteY905" fmla="*/ 900093 h 1728611"/>
              <a:gd name="connsiteX906" fmla="*/ 755654 w 1555750"/>
              <a:gd name="connsiteY906" fmla="*/ 898892 h 1728611"/>
              <a:gd name="connsiteX907" fmla="*/ 752051 w 1555750"/>
              <a:gd name="connsiteY907" fmla="*/ 897692 h 1728611"/>
              <a:gd name="connsiteX908" fmla="*/ 748648 w 1555750"/>
              <a:gd name="connsiteY908" fmla="*/ 896090 h 1728611"/>
              <a:gd name="connsiteX909" fmla="*/ 741041 w 1555750"/>
              <a:gd name="connsiteY909" fmla="*/ 892688 h 1728611"/>
              <a:gd name="connsiteX910" fmla="*/ 733434 w 1555750"/>
              <a:gd name="connsiteY910" fmla="*/ 889886 h 1728611"/>
              <a:gd name="connsiteX911" fmla="*/ 725827 w 1555750"/>
              <a:gd name="connsiteY911" fmla="*/ 887485 h 1728611"/>
              <a:gd name="connsiteX912" fmla="*/ 717819 w 1555750"/>
              <a:gd name="connsiteY912" fmla="*/ 885283 h 1728611"/>
              <a:gd name="connsiteX913" fmla="*/ 709812 w 1555750"/>
              <a:gd name="connsiteY913" fmla="*/ 883882 h 1728611"/>
              <a:gd name="connsiteX914" fmla="*/ 701804 w 1555750"/>
              <a:gd name="connsiteY914" fmla="*/ 882681 h 1728611"/>
              <a:gd name="connsiteX915" fmla="*/ 693997 w 1555750"/>
              <a:gd name="connsiteY915" fmla="*/ 882081 h 1728611"/>
              <a:gd name="connsiteX916" fmla="*/ 685589 w 1555750"/>
              <a:gd name="connsiteY916" fmla="*/ 881681 h 1728611"/>
              <a:gd name="connsiteX917" fmla="*/ 678383 w 1555750"/>
              <a:gd name="connsiteY917" fmla="*/ 882081 h 1728611"/>
              <a:gd name="connsiteX918" fmla="*/ 671376 w 1555750"/>
              <a:gd name="connsiteY918" fmla="*/ 882681 h 1728611"/>
              <a:gd name="connsiteX919" fmla="*/ 663969 w 1555750"/>
              <a:gd name="connsiteY919" fmla="*/ 883482 h 1728611"/>
              <a:gd name="connsiteX920" fmla="*/ 656963 w 1555750"/>
              <a:gd name="connsiteY920" fmla="*/ 884683 h 1728611"/>
              <a:gd name="connsiteX921" fmla="*/ 649556 w 1555750"/>
              <a:gd name="connsiteY921" fmla="*/ 886684 h 1728611"/>
              <a:gd name="connsiteX922" fmla="*/ 642549 w 1555750"/>
              <a:gd name="connsiteY922" fmla="*/ 888485 h 1728611"/>
              <a:gd name="connsiteX923" fmla="*/ 635543 w 1555750"/>
              <a:gd name="connsiteY923" fmla="*/ 890887 h 1728611"/>
              <a:gd name="connsiteX924" fmla="*/ 628736 w 1555750"/>
              <a:gd name="connsiteY924" fmla="*/ 893689 h 1728611"/>
              <a:gd name="connsiteX925" fmla="*/ 626134 w 1555750"/>
              <a:gd name="connsiteY925" fmla="*/ 894489 h 1728611"/>
              <a:gd name="connsiteX926" fmla="*/ 623331 w 1555750"/>
              <a:gd name="connsiteY926" fmla="*/ 895090 h 1728611"/>
              <a:gd name="connsiteX927" fmla="*/ 620529 w 1555750"/>
              <a:gd name="connsiteY927" fmla="*/ 895090 h 1728611"/>
              <a:gd name="connsiteX928" fmla="*/ 617726 w 1555750"/>
              <a:gd name="connsiteY928" fmla="*/ 895090 h 1728611"/>
              <a:gd name="connsiteX929" fmla="*/ 615124 w 1555750"/>
              <a:gd name="connsiteY929" fmla="*/ 894489 h 1728611"/>
              <a:gd name="connsiteX930" fmla="*/ 612521 w 1555750"/>
              <a:gd name="connsiteY930" fmla="*/ 893689 h 1728611"/>
              <a:gd name="connsiteX931" fmla="*/ 610119 w 1555750"/>
              <a:gd name="connsiteY931" fmla="*/ 892688 h 1728611"/>
              <a:gd name="connsiteX932" fmla="*/ 608117 w 1555750"/>
              <a:gd name="connsiteY932" fmla="*/ 891087 h 1728611"/>
              <a:gd name="connsiteX933" fmla="*/ 605915 w 1555750"/>
              <a:gd name="connsiteY933" fmla="*/ 889686 h 1728611"/>
              <a:gd name="connsiteX934" fmla="*/ 603713 w 1555750"/>
              <a:gd name="connsiteY934" fmla="*/ 887885 h 1728611"/>
              <a:gd name="connsiteX935" fmla="*/ 602312 w 1555750"/>
              <a:gd name="connsiteY935" fmla="*/ 885683 h 1728611"/>
              <a:gd name="connsiteX936" fmla="*/ 600710 w 1555750"/>
              <a:gd name="connsiteY936" fmla="*/ 883282 h 1728611"/>
              <a:gd name="connsiteX937" fmla="*/ 599509 w 1555750"/>
              <a:gd name="connsiteY937" fmla="*/ 880680 h 1728611"/>
              <a:gd name="connsiteX938" fmla="*/ 598909 w 1555750"/>
              <a:gd name="connsiteY938" fmla="*/ 878078 h 1728611"/>
              <a:gd name="connsiteX939" fmla="*/ 598308 w 1555750"/>
              <a:gd name="connsiteY939" fmla="*/ 875276 h 1728611"/>
              <a:gd name="connsiteX940" fmla="*/ 597908 w 1555750"/>
              <a:gd name="connsiteY940" fmla="*/ 872474 h 1728611"/>
              <a:gd name="connsiteX941" fmla="*/ 597908 w 1555750"/>
              <a:gd name="connsiteY941" fmla="*/ 704958 h 1728611"/>
              <a:gd name="connsiteX942" fmla="*/ 597708 w 1555750"/>
              <a:gd name="connsiteY942" fmla="*/ 702156 h 1728611"/>
              <a:gd name="connsiteX943" fmla="*/ 596707 w 1555750"/>
              <a:gd name="connsiteY943" fmla="*/ 699554 h 1728611"/>
              <a:gd name="connsiteX944" fmla="*/ 595506 w 1555750"/>
              <a:gd name="connsiteY944" fmla="*/ 696753 h 1728611"/>
              <a:gd name="connsiteX945" fmla="*/ 593704 w 1555750"/>
              <a:gd name="connsiteY945" fmla="*/ 694551 h 1728611"/>
              <a:gd name="connsiteX946" fmla="*/ 591502 w 1555750"/>
              <a:gd name="connsiteY946" fmla="*/ 692750 h 1728611"/>
              <a:gd name="connsiteX947" fmla="*/ 589100 w 1555750"/>
              <a:gd name="connsiteY947" fmla="*/ 691549 h 1728611"/>
              <a:gd name="connsiteX948" fmla="*/ 586297 w 1555750"/>
              <a:gd name="connsiteY948" fmla="*/ 690548 h 1728611"/>
              <a:gd name="connsiteX949" fmla="*/ 583294 w 1555750"/>
              <a:gd name="connsiteY949" fmla="*/ 690348 h 1728611"/>
              <a:gd name="connsiteX950" fmla="*/ 580291 w 1555750"/>
              <a:gd name="connsiteY950" fmla="*/ 690548 h 1728611"/>
              <a:gd name="connsiteX951" fmla="*/ 577489 w 1555750"/>
              <a:gd name="connsiteY951" fmla="*/ 691549 h 1728611"/>
              <a:gd name="connsiteX952" fmla="*/ 575087 w 1555750"/>
              <a:gd name="connsiteY952" fmla="*/ 692750 h 1728611"/>
              <a:gd name="connsiteX953" fmla="*/ 572885 w 1555750"/>
              <a:gd name="connsiteY953" fmla="*/ 694551 h 1728611"/>
              <a:gd name="connsiteX954" fmla="*/ 571083 w 1555750"/>
              <a:gd name="connsiteY954" fmla="*/ 696753 h 1728611"/>
              <a:gd name="connsiteX955" fmla="*/ 569481 w 1555750"/>
              <a:gd name="connsiteY955" fmla="*/ 699554 h 1728611"/>
              <a:gd name="connsiteX956" fmla="*/ 568480 w 1555750"/>
              <a:gd name="connsiteY956" fmla="*/ 702156 h 1728611"/>
              <a:gd name="connsiteX957" fmla="*/ 568280 w 1555750"/>
              <a:gd name="connsiteY957" fmla="*/ 704958 h 1728611"/>
              <a:gd name="connsiteX958" fmla="*/ 568280 w 1555750"/>
              <a:gd name="connsiteY958" fmla="*/ 904096 h 1728611"/>
              <a:gd name="connsiteX959" fmla="*/ 567880 w 1555750"/>
              <a:gd name="connsiteY959" fmla="*/ 910701 h 1728611"/>
              <a:gd name="connsiteX960" fmla="*/ 567079 w 1555750"/>
              <a:gd name="connsiteY960" fmla="*/ 917505 h 1728611"/>
              <a:gd name="connsiteX961" fmla="*/ 565478 w 1555750"/>
              <a:gd name="connsiteY961" fmla="*/ 924110 h 1728611"/>
              <a:gd name="connsiteX962" fmla="*/ 563476 w 1555750"/>
              <a:gd name="connsiteY962" fmla="*/ 930514 h 1728611"/>
              <a:gd name="connsiteX963" fmla="*/ 560673 w 1555750"/>
              <a:gd name="connsiteY963" fmla="*/ 936718 h 1728611"/>
              <a:gd name="connsiteX964" fmla="*/ 557270 w 1555750"/>
              <a:gd name="connsiteY964" fmla="*/ 942923 h 1728611"/>
              <a:gd name="connsiteX965" fmla="*/ 553667 w 1555750"/>
              <a:gd name="connsiteY965" fmla="*/ 948326 h 1728611"/>
              <a:gd name="connsiteX966" fmla="*/ 549263 w 1555750"/>
              <a:gd name="connsiteY966" fmla="*/ 953930 h 1728611"/>
              <a:gd name="connsiteX967" fmla="*/ 548462 w 1555750"/>
              <a:gd name="connsiteY967" fmla="*/ 954731 h 1728611"/>
              <a:gd name="connsiteX968" fmla="*/ 545259 w 1555750"/>
              <a:gd name="connsiteY968" fmla="*/ 958133 h 1728611"/>
              <a:gd name="connsiteX969" fmla="*/ 542056 w 1555750"/>
              <a:gd name="connsiteY969" fmla="*/ 961135 h 1728611"/>
              <a:gd name="connsiteX970" fmla="*/ 538653 w 1555750"/>
              <a:gd name="connsiteY970" fmla="*/ 963937 h 1728611"/>
              <a:gd name="connsiteX971" fmla="*/ 534849 w 1555750"/>
              <a:gd name="connsiteY971" fmla="*/ 966739 h 1728611"/>
              <a:gd name="connsiteX972" fmla="*/ 531246 w 1555750"/>
              <a:gd name="connsiteY972" fmla="*/ 968741 h 1728611"/>
              <a:gd name="connsiteX973" fmla="*/ 527643 w 1555750"/>
              <a:gd name="connsiteY973" fmla="*/ 970742 h 1728611"/>
              <a:gd name="connsiteX974" fmla="*/ 523639 w 1555750"/>
              <a:gd name="connsiteY974" fmla="*/ 972143 h 1728611"/>
              <a:gd name="connsiteX975" fmla="*/ 519635 w 1555750"/>
              <a:gd name="connsiteY975" fmla="*/ 973344 h 1728611"/>
              <a:gd name="connsiteX976" fmla="*/ 515632 w 1555750"/>
              <a:gd name="connsiteY976" fmla="*/ 974344 h 1728611"/>
              <a:gd name="connsiteX977" fmla="*/ 511628 w 1555750"/>
              <a:gd name="connsiteY977" fmla="*/ 974945 h 1728611"/>
              <a:gd name="connsiteX978" fmla="*/ 507824 w 1555750"/>
              <a:gd name="connsiteY978" fmla="*/ 975545 h 1728611"/>
              <a:gd name="connsiteX979" fmla="*/ 503420 w 1555750"/>
              <a:gd name="connsiteY979" fmla="*/ 975545 h 1728611"/>
              <a:gd name="connsiteX980" fmla="*/ 499417 w 1555750"/>
              <a:gd name="connsiteY980" fmla="*/ 975345 h 1728611"/>
              <a:gd name="connsiteX981" fmla="*/ 495413 w 1555750"/>
              <a:gd name="connsiteY981" fmla="*/ 974945 h 1728611"/>
              <a:gd name="connsiteX982" fmla="*/ 491609 w 1555750"/>
              <a:gd name="connsiteY982" fmla="*/ 974344 h 1728611"/>
              <a:gd name="connsiteX983" fmla="*/ 487606 w 1555750"/>
              <a:gd name="connsiteY983" fmla="*/ 973344 h 1728611"/>
              <a:gd name="connsiteX984" fmla="*/ 483602 w 1555750"/>
              <a:gd name="connsiteY984" fmla="*/ 972143 h 1728611"/>
              <a:gd name="connsiteX985" fmla="*/ 479999 w 1555750"/>
              <a:gd name="connsiteY985" fmla="*/ 970742 h 1728611"/>
              <a:gd name="connsiteX986" fmla="*/ 475995 w 1555750"/>
              <a:gd name="connsiteY986" fmla="*/ 969141 h 1728611"/>
              <a:gd name="connsiteX987" fmla="*/ 472592 w 1555750"/>
              <a:gd name="connsiteY987" fmla="*/ 966939 h 1728611"/>
              <a:gd name="connsiteX988" fmla="*/ 468988 w 1555750"/>
              <a:gd name="connsiteY988" fmla="*/ 964938 h 1728611"/>
              <a:gd name="connsiteX989" fmla="*/ 465585 w 1555750"/>
              <a:gd name="connsiteY989" fmla="*/ 962336 h 1728611"/>
              <a:gd name="connsiteX990" fmla="*/ 462382 w 1555750"/>
              <a:gd name="connsiteY990" fmla="*/ 959934 h 1728611"/>
              <a:gd name="connsiteX991" fmla="*/ 459379 w 1555750"/>
              <a:gd name="connsiteY991" fmla="*/ 956932 h 1728611"/>
              <a:gd name="connsiteX992" fmla="*/ 456577 w 1555750"/>
              <a:gd name="connsiteY992" fmla="*/ 953930 h 1728611"/>
              <a:gd name="connsiteX993" fmla="*/ 453974 w 1555750"/>
              <a:gd name="connsiteY993" fmla="*/ 950528 h 1728611"/>
              <a:gd name="connsiteX994" fmla="*/ 451372 w 1555750"/>
              <a:gd name="connsiteY994" fmla="*/ 947126 h 1728611"/>
              <a:gd name="connsiteX995" fmla="*/ 449370 w 1555750"/>
              <a:gd name="connsiteY995" fmla="*/ 943523 h 1728611"/>
              <a:gd name="connsiteX996" fmla="*/ 447168 w 1555750"/>
              <a:gd name="connsiteY996" fmla="*/ 939520 h 1728611"/>
              <a:gd name="connsiteX997" fmla="*/ 445366 w 1555750"/>
              <a:gd name="connsiteY997" fmla="*/ 935117 h 1728611"/>
              <a:gd name="connsiteX998" fmla="*/ 444165 w 1555750"/>
              <a:gd name="connsiteY998" fmla="*/ 930914 h 1728611"/>
              <a:gd name="connsiteX999" fmla="*/ 442964 w 1555750"/>
              <a:gd name="connsiteY999" fmla="*/ 926712 h 1728611"/>
              <a:gd name="connsiteX1000" fmla="*/ 439761 w 1555750"/>
              <a:gd name="connsiteY1000" fmla="*/ 912302 h 1728611"/>
              <a:gd name="connsiteX1001" fmla="*/ 437359 w 1555750"/>
              <a:gd name="connsiteY1001" fmla="*/ 897892 h 1728611"/>
              <a:gd name="connsiteX1002" fmla="*/ 435357 w 1555750"/>
              <a:gd name="connsiteY1002" fmla="*/ 883282 h 1728611"/>
              <a:gd name="connsiteX1003" fmla="*/ 433355 w 1555750"/>
              <a:gd name="connsiteY1003" fmla="*/ 868471 h 1728611"/>
              <a:gd name="connsiteX1004" fmla="*/ 431954 w 1555750"/>
              <a:gd name="connsiteY1004" fmla="*/ 853661 h 1728611"/>
              <a:gd name="connsiteX1005" fmla="*/ 430953 w 1555750"/>
              <a:gd name="connsiteY1005" fmla="*/ 838650 h 1728611"/>
              <a:gd name="connsiteX1006" fmla="*/ 430352 w 1555750"/>
              <a:gd name="connsiteY1006" fmla="*/ 823240 h 1728611"/>
              <a:gd name="connsiteX1007" fmla="*/ 430152 w 1555750"/>
              <a:gd name="connsiteY1007" fmla="*/ 808029 h 1728611"/>
              <a:gd name="connsiteX1008" fmla="*/ 430352 w 1555750"/>
              <a:gd name="connsiteY1008" fmla="*/ 788816 h 1728611"/>
              <a:gd name="connsiteX1009" fmla="*/ 431353 w 1555750"/>
              <a:gd name="connsiteY1009" fmla="*/ 769403 h 1728611"/>
              <a:gd name="connsiteX1010" fmla="*/ 433155 w 1555750"/>
              <a:gd name="connsiteY1010" fmla="*/ 750590 h 1728611"/>
              <a:gd name="connsiteX1011" fmla="*/ 435357 w 1555750"/>
              <a:gd name="connsiteY1011" fmla="*/ 731577 h 1728611"/>
              <a:gd name="connsiteX1012" fmla="*/ 438360 w 1555750"/>
              <a:gd name="connsiteY1012" fmla="*/ 713164 h 1728611"/>
              <a:gd name="connsiteX1013" fmla="*/ 441763 w 1555750"/>
              <a:gd name="connsiteY1013" fmla="*/ 695151 h 1728611"/>
              <a:gd name="connsiteX1014" fmla="*/ 445567 w 1555750"/>
              <a:gd name="connsiteY1014" fmla="*/ 677139 h 1728611"/>
              <a:gd name="connsiteX1015" fmla="*/ 450571 w 1555750"/>
              <a:gd name="connsiteY1015" fmla="*/ 659727 h 1728611"/>
              <a:gd name="connsiteX1016" fmla="*/ 455776 w 1555750"/>
              <a:gd name="connsiteY1016" fmla="*/ 642315 h 1728611"/>
              <a:gd name="connsiteX1017" fmla="*/ 461581 w 1555750"/>
              <a:gd name="connsiteY1017" fmla="*/ 625504 h 1728611"/>
              <a:gd name="connsiteX1018" fmla="*/ 467987 w 1555750"/>
              <a:gd name="connsiteY1018" fmla="*/ 608892 h 1728611"/>
              <a:gd name="connsiteX1019" fmla="*/ 474794 w 1555750"/>
              <a:gd name="connsiteY1019" fmla="*/ 593081 h 1728611"/>
              <a:gd name="connsiteX1020" fmla="*/ 482000 w 1555750"/>
              <a:gd name="connsiteY1020" fmla="*/ 577470 h 1728611"/>
              <a:gd name="connsiteX1021" fmla="*/ 490008 w 1555750"/>
              <a:gd name="connsiteY1021" fmla="*/ 562260 h 1728611"/>
              <a:gd name="connsiteX1022" fmla="*/ 498215 w 1555750"/>
              <a:gd name="connsiteY1022" fmla="*/ 547250 h 1728611"/>
              <a:gd name="connsiteX1023" fmla="*/ 507024 w 1555750"/>
              <a:gd name="connsiteY1023" fmla="*/ 533240 h 1728611"/>
              <a:gd name="connsiteX1024" fmla="*/ 516232 w 1555750"/>
              <a:gd name="connsiteY1024" fmla="*/ 519030 h 1728611"/>
              <a:gd name="connsiteX1025" fmla="*/ 526041 w 1555750"/>
              <a:gd name="connsiteY1025" fmla="*/ 506021 h 1728611"/>
              <a:gd name="connsiteX1026" fmla="*/ 536251 w 1555750"/>
              <a:gd name="connsiteY1026" fmla="*/ 493212 h 1728611"/>
              <a:gd name="connsiteX1027" fmla="*/ 546861 w 1555750"/>
              <a:gd name="connsiteY1027" fmla="*/ 480604 h 1728611"/>
              <a:gd name="connsiteX1028" fmla="*/ 557871 w 1555750"/>
              <a:gd name="connsiteY1028" fmla="*/ 468996 h 1728611"/>
              <a:gd name="connsiteX1029" fmla="*/ 569281 w 1555750"/>
              <a:gd name="connsiteY1029" fmla="*/ 457588 h 1728611"/>
              <a:gd name="connsiteX1030" fmla="*/ 580892 w 1555750"/>
              <a:gd name="connsiteY1030" fmla="*/ 447181 h 1728611"/>
              <a:gd name="connsiteX1031" fmla="*/ 592703 w 1555750"/>
              <a:gd name="connsiteY1031" fmla="*/ 437174 h 1728611"/>
              <a:gd name="connsiteX1032" fmla="*/ 605315 w 1555750"/>
              <a:gd name="connsiteY1032" fmla="*/ 427767 h 1728611"/>
              <a:gd name="connsiteX1033" fmla="*/ 617726 w 1555750"/>
              <a:gd name="connsiteY1033" fmla="*/ 419161 h 1728611"/>
              <a:gd name="connsiteX1034" fmla="*/ 630939 w 1555750"/>
              <a:gd name="connsiteY1034" fmla="*/ 410956 h 1728611"/>
              <a:gd name="connsiteX1035" fmla="*/ 637745 w 1555750"/>
              <a:gd name="connsiteY1035" fmla="*/ 407153 h 1728611"/>
              <a:gd name="connsiteX1036" fmla="*/ 644351 w 1555750"/>
              <a:gd name="connsiteY1036" fmla="*/ 403550 h 1728611"/>
              <a:gd name="connsiteX1037" fmla="*/ 651157 w 1555750"/>
              <a:gd name="connsiteY1037" fmla="*/ 400148 h 1728611"/>
              <a:gd name="connsiteX1038" fmla="*/ 657763 w 1555750"/>
              <a:gd name="connsiteY1038" fmla="*/ 396746 h 1728611"/>
              <a:gd name="connsiteX1039" fmla="*/ 664970 w 1555750"/>
              <a:gd name="connsiteY1039" fmla="*/ 393744 h 1728611"/>
              <a:gd name="connsiteX1040" fmla="*/ 671977 w 1555750"/>
              <a:gd name="connsiteY1040" fmla="*/ 390742 h 1728611"/>
              <a:gd name="connsiteX1041" fmla="*/ 678983 w 1555750"/>
              <a:gd name="connsiteY1041" fmla="*/ 387940 h 1728611"/>
              <a:gd name="connsiteX1042" fmla="*/ 685990 w 1555750"/>
              <a:gd name="connsiteY1042" fmla="*/ 385538 h 1728611"/>
              <a:gd name="connsiteX1043" fmla="*/ 692996 w 1555750"/>
              <a:gd name="connsiteY1043" fmla="*/ 383136 h 1728611"/>
              <a:gd name="connsiteX1044" fmla="*/ 770573 w 1555750"/>
              <a:gd name="connsiteY1044" fmla="*/ 0 h 1728611"/>
              <a:gd name="connsiteX1045" fmla="*/ 779571 w 1555750"/>
              <a:gd name="connsiteY1045" fmla="*/ 400 h 1728611"/>
              <a:gd name="connsiteX1046" fmla="*/ 788769 w 1555750"/>
              <a:gd name="connsiteY1046" fmla="*/ 1001 h 1728611"/>
              <a:gd name="connsiteX1047" fmla="*/ 797767 w 1555750"/>
              <a:gd name="connsiteY1047" fmla="*/ 2202 h 1728611"/>
              <a:gd name="connsiteX1048" fmla="*/ 806166 w 1555750"/>
              <a:gd name="connsiteY1048" fmla="*/ 3603 h 1728611"/>
              <a:gd name="connsiteX1049" fmla="*/ 814764 w 1555750"/>
              <a:gd name="connsiteY1049" fmla="*/ 5405 h 1728611"/>
              <a:gd name="connsiteX1050" fmla="*/ 823362 w 1555750"/>
              <a:gd name="connsiteY1050" fmla="*/ 8007 h 1728611"/>
              <a:gd name="connsiteX1051" fmla="*/ 831560 w 1555750"/>
              <a:gd name="connsiteY1051" fmla="*/ 10610 h 1728611"/>
              <a:gd name="connsiteX1052" fmla="*/ 839559 w 1555750"/>
              <a:gd name="connsiteY1052" fmla="*/ 14013 h 1728611"/>
              <a:gd name="connsiteX1053" fmla="*/ 847357 w 1555750"/>
              <a:gd name="connsiteY1053" fmla="*/ 17416 h 1728611"/>
              <a:gd name="connsiteX1054" fmla="*/ 855155 w 1555750"/>
              <a:gd name="connsiteY1054" fmla="*/ 21420 h 1728611"/>
              <a:gd name="connsiteX1055" fmla="*/ 862354 w 1555750"/>
              <a:gd name="connsiteY1055" fmla="*/ 25623 h 1728611"/>
              <a:gd name="connsiteX1056" fmla="*/ 869752 w 1555750"/>
              <a:gd name="connsiteY1056" fmla="*/ 30228 h 1728611"/>
              <a:gd name="connsiteX1057" fmla="*/ 876751 w 1555750"/>
              <a:gd name="connsiteY1057" fmla="*/ 35232 h 1728611"/>
              <a:gd name="connsiteX1058" fmla="*/ 883549 w 1555750"/>
              <a:gd name="connsiteY1058" fmla="*/ 40637 h 1728611"/>
              <a:gd name="connsiteX1059" fmla="*/ 889948 w 1555750"/>
              <a:gd name="connsiteY1059" fmla="*/ 46242 h 1728611"/>
              <a:gd name="connsiteX1060" fmla="*/ 895947 w 1555750"/>
              <a:gd name="connsiteY1060" fmla="*/ 52048 h 1728611"/>
              <a:gd name="connsiteX1061" fmla="*/ 901746 w 1555750"/>
              <a:gd name="connsiteY1061" fmla="*/ 58053 h 1728611"/>
              <a:gd name="connsiteX1062" fmla="*/ 907344 w 1555750"/>
              <a:gd name="connsiteY1062" fmla="*/ 64459 h 1728611"/>
              <a:gd name="connsiteX1063" fmla="*/ 912743 w 1555750"/>
              <a:gd name="connsiteY1063" fmla="*/ 71265 h 1728611"/>
              <a:gd name="connsiteX1064" fmla="*/ 917742 w 1555750"/>
              <a:gd name="connsiteY1064" fmla="*/ 78272 h 1728611"/>
              <a:gd name="connsiteX1065" fmla="*/ 922341 w 1555750"/>
              <a:gd name="connsiteY1065" fmla="*/ 85678 h 1728611"/>
              <a:gd name="connsiteX1066" fmla="*/ 926540 w 1555750"/>
              <a:gd name="connsiteY1066" fmla="*/ 92885 h 1728611"/>
              <a:gd name="connsiteX1067" fmla="*/ 930540 w 1555750"/>
              <a:gd name="connsiteY1067" fmla="*/ 100692 h 1728611"/>
              <a:gd name="connsiteX1068" fmla="*/ 933939 w 1555750"/>
              <a:gd name="connsiteY1068" fmla="*/ 108499 h 1728611"/>
              <a:gd name="connsiteX1069" fmla="*/ 937338 w 1555750"/>
              <a:gd name="connsiteY1069" fmla="*/ 116507 h 1728611"/>
              <a:gd name="connsiteX1070" fmla="*/ 939938 w 1555750"/>
              <a:gd name="connsiteY1070" fmla="*/ 124714 h 1728611"/>
              <a:gd name="connsiteX1071" fmla="*/ 942537 w 1555750"/>
              <a:gd name="connsiteY1071" fmla="*/ 133322 h 1728611"/>
              <a:gd name="connsiteX1072" fmla="*/ 944337 w 1555750"/>
              <a:gd name="connsiteY1072" fmla="*/ 141930 h 1728611"/>
              <a:gd name="connsiteX1073" fmla="*/ 945736 w 1555750"/>
              <a:gd name="connsiteY1073" fmla="*/ 150538 h 1728611"/>
              <a:gd name="connsiteX1074" fmla="*/ 946936 w 1555750"/>
              <a:gd name="connsiteY1074" fmla="*/ 159546 h 1728611"/>
              <a:gd name="connsiteX1075" fmla="*/ 947536 w 1555750"/>
              <a:gd name="connsiteY1075" fmla="*/ 168555 h 1728611"/>
              <a:gd name="connsiteX1076" fmla="*/ 947936 w 1555750"/>
              <a:gd name="connsiteY1076" fmla="*/ 177763 h 1728611"/>
              <a:gd name="connsiteX1077" fmla="*/ 947536 w 1555750"/>
              <a:gd name="connsiteY1077" fmla="*/ 186771 h 1728611"/>
              <a:gd name="connsiteX1078" fmla="*/ 946936 w 1555750"/>
              <a:gd name="connsiteY1078" fmla="*/ 195779 h 1728611"/>
              <a:gd name="connsiteX1079" fmla="*/ 945736 w 1555750"/>
              <a:gd name="connsiteY1079" fmla="*/ 204588 h 1728611"/>
              <a:gd name="connsiteX1080" fmla="*/ 944337 w 1555750"/>
              <a:gd name="connsiteY1080" fmla="*/ 213396 h 1728611"/>
              <a:gd name="connsiteX1081" fmla="*/ 942537 w 1555750"/>
              <a:gd name="connsiteY1081" fmla="*/ 222004 h 1728611"/>
              <a:gd name="connsiteX1082" fmla="*/ 939938 w 1555750"/>
              <a:gd name="connsiteY1082" fmla="*/ 230611 h 1728611"/>
              <a:gd name="connsiteX1083" fmla="*/ 937338 w 1555750"/>
              <a:gd name="connsiteY1083" fmla="*/ 238819 h 1728611"/>
              <a:gd name="connsiteX1084" fmla="*/ 933939 w 1555750"/>
              <a:gd name="connsiteY1084" fmla="*/ 246826 h 1728611"/>
              <a:gd name="connsiteX1085" fmla="*/ 930540 w 1555750"/>
              <a:gd name="connsiteY1085" fmla="*/ 254633 h 1728611"/>
              <a:gd name="connsiteX1086" fmla="*/ 926540 w 1555750"/>
              <a:gd name="connsiteY1086" fmla="*/ 262441 h 1728611"/>
              <a:gd name="connsiteX1087" fmla="*/ 922341 w 1555750"/>
              <a:gd name="connsiteY1087" fmla="*/ 269647 h 1728611"/>
              <a:gd name="connsiteX1088" fmla="*/ 917742 w 1555750"/>
              <a:gd name="connsiteY1088" fmla="*/ 277054 h 1728611"/>
              <a:gd name="connsiteX1089" fmla="*/ 912743 w 1555750"/>
              <a:gd name="connsiteY1089" fmla="*/ 283860 h 1728611"/>
              <a:gd name="connsiteX1090" fmla="*/ 907344 w 1555750"/>
              <a:gd name="connsiteY1090" fmla="*/ 290466 h 1728611"/>
              <a:gd name="connsiteX1091" fmla="*/ 901746 w 1555750"/>
              <a:gd name="connsiteY1091" fmla="*/ 296872 h 1728611"/>
              <a:gd name="connsiteX1092" fmla="*/ 895947 w 1555750"/>
              <a:gd name="connsiteY1092" fmla="*/ 303278 h 1728611"/>
              <a:gd name="connsiteX1093" fmla="*/ 889948 w 1555750"/>
              <a:gd name="connsiteY1093" fmla="*/ 309083 h 1728611"/>
              <a:gd name="connsiteX1094" fmla="*/ 883549 w 1555750"/>
              <a:gd name="connsiteY1094" fmla="*/ 314689 h 1728611"/>
              <a:gd name="connsiteX1095" fmla="*/ 876751 w 1555750"/>
              <a:gd name="connsiteY1095" fmla="*/ 319893 h 1728611"/>
              <a:gd name="connsiteX1096" fmla="*/ 869752 w 1555750"/>
              <a:gd name="connsiteY1096" fmla="*/ 325098 h 1728611"/>
              <a:gd name="connsiteX1097" fmla="*/ 862354 w 1555750"/>
              <a:gd name="connsiteY1097" fmla="*/ 329702 h 1728611"/>
              <a:gd name="connsiteX1098" fmla="*/ 855155 w 1555750"/>
              <a:gd name="connsiteY1098" fmla="*/ 333906 h 1728611"/>
              <a:gd name="connsiteX1099" fmla="*/ 847357 w 1555750"/>
              <a:gd name="connsiteY1099" fmla="*/ 337910 h 1728611"/>
              <a:gd name="connsiteX1100" fmla="*/ 839559 w 1555750"/>
              <a:gd name="connsiteY1100" fmla="*/ 341313 h 1728611"/>
              <a:gd name="connsiteX1101" fmla="*/ 831560 w 1555750"/>
              <a:gd name="connsiteY1101" fmla="*/ 344716 h 1728611"/>
              <a:gd name="connsiteX1102" fmla="*/ 823362 w 1555750"/>
              <a:gd name="connsiteY1102" fmla="*/ 347319 h 1728611"/>
              <a:gd name="connsiteX1103" fmla="*/ 814764 w 1555750"/>
              <a:gd name="connsiteY1103" fmla="*/ 349921 h 1728611"/>
              <a:gd name="connsiteX1104" fmla="*/ 806166 w 1555750"/>
              <a:gd name="connsiteY1104" fmla="*/ 351723 h 1728611"/>
              <a:gd name="connsiteX1105" fmla="*/ 797767 w 1555750"/>
              <a:gd name="connsiteY1105" fmla="*/ 353124 h 1728611"/>
              <a:gd name="connsiteX1106" fmla="*/ 788769 w 1555750"/>
              <a:gd name="connsiteY1106" fmla="*/ 354325 h 1728611"/>
              <a:gd name="connsiteX1107" fmla="*/ 779571 w 1555750"/>
              <a:gd name="connsiteY1107" fmla="*/ 355126 h 1728611"/>
              <a:gd name="connsiteX1108" fmla="*/ 770573 w 1555750"/>
              <a:gd name="connsiteY1108" fmla="*/ 355326 h 1728611"/>
              <a:gd name="connsiteX1109" fmla="*/ 761375 w 1555750"/>
              <a:gd name="connsiteY1109" fmla="*/ 355126 h 1728611"/>
              <a:gd name="connsiteX1110" fmla="*/ 752377 w 1555750"/>
              <a:gd name="connsiteY1110" fmla="*/ 354325 h 1728611"/>
              <a:gd name="connsiteX1111" fmla="*/ 743579 w 1555750"/>
              <a:gd name="connsiteY1111" fmla="*/ 353124 h 1728611"/>
              <a:gd name="connsiteX1112" fmla="*/ 734780 w 1555750"/>
              <a:gd name="connsiteY1112" fmla="*/ 351723 h 1728611"/>
              <a:gd name="connsiteX1113" fmla="*/ 726182 w 1555750"/>
              <a:gd name="connsiteY1113" fmla="*/ 349921 h 1728611"/>
              <a:gd name="connsiteX1114" fmla="*/ 717584 w 1555750"/>
              <a:gd name="connsiteY1114" fmla="*/ 347319 h 1728611"/>
              <a:gd name="connsiteX1115" fmla="*/ 709386 w 1555750"/>
              <a:gd name="connsiteY1115" fmla="*/ 344716 h 1728611"/>
              <a:gd name="connsiteX1116" fmla="*/ 701387 w 1555750"/>
              <a:gd name="connsiteY1116" fmla="*/ 341313 h 1728611"/>
              <a:gd name="connsiteX1117" fmla="*/ 693589 w 1555750"/>
              <a:gd name="connsiteY1117" fmla="*/ 337910 h 1728611"/>
              <a:gd name="connsiteX1118" fmla="*/ 685791 w 1555750"/>
              <a:gd name="connsiteY1118" fmla="*/ 333906 h 1728611"/>
              <a:gd name="connsiteX1119" fmla="*/ 678592 w 1555750"/>
              <a:gd name="connsiteY1119" fmla="*/ 329702 h 1728611"/>
              <a:gd name="connsiteX1120" fmla="*/ 671194 w 1555750"/>
              <a:gd name="connsiteY1120" fmla="*/ 325098 h 1728611"/>
              <a:gd name="connsiteX1121" fmla="*/ 664595 w 1555750"/>
              <a:gd name="connsiteY1121" fmla="*/ 319893 h 1728611"/>
              <a:gd name="connsiteX1122" fmla="*/ 657796 w 1555750"/>
              <a:gd name="connsiteY1122" fmla="*/ 314689 h 1728611"/>
              <a:gd name="connsiteX1123" fmla="*/ 651398 w 1555750"/>
              <a:gd name="connsiteY1123" fmla="*/ 309083 h 1728611"/>
              <a:gd name="connsiteX1124" fmla="*/ 644999 w 1555750"/>
              <a:gd name="connsiteY1124" fmla="*/ 303278 h 1728611"/>
              <a:gd name="connsiteX1125" fmla="*/ 639200 w 1555750"/>
              <a:gd name="connsiteY1125" fmla="*/ 296872 h 1728611"/>
              <a:gd name="connsiteX1126" fmla="*/ 633602 w 1555750"/>
              <a:gd name="connsiteY1126" fmla="*/ 290466 h 1728611"/>
              <a:gd name="connsiteX1127" fmla="*/ 628403 w 1555750"/>
              <a:gd name="connsiteY1127" fmla="*/ 283860 h 1728611"/>
              <a:gd name="connsiteX1128" fmla="*/ 623604 w 1555750"/>
              <a:gd name="connsiteY1128" fmla="*/ 277054 h 1728611"/>
              <a:gd name="connsiteX1129" fmla="*/ 618605 w 1555750"/>
              <a:gd name="connsiteY1129" fmla="*/ 269647 h 1728611"/>
              <a:gd name="connsiteX1130" fmla="*/ 614406 w 1555750"/>
              <a:gd name="connsiteY1130" fmla="*/ 262441 h 1728611"/>
              <a:gd name="connsiteX1131" fmla="*/ 610806 w 1555750"/>
              <a:gd name="connsiteY1131" fmla="*/ 254633 h 1728611"/>
              <a:gd name="connsiteX1132" fmla="*/ 607007 w 1555750"/>
              <a:gd name="connsiteY1132" fmla="*/ 246826 h 1728611"/>
              <a:gd name="connsiteX1133" fmla="*/ 604008 w 1555750"/>
              <a:gd name="connsiteY1133" fmla="*/ 238819 h 1728611"/>
              <a:gd name="connsiteX1134" fmla="*/ 601008 w 1555750"/>
              <a:gd name="connsiteY1134" fmla="*/ 230611 h 1728611"/>
              <a:gd name="connsiteX1135" fmla="*/ 598809 w 1555750"/>
              <a:gd name="connsiteY1135" fmla="*/ 222004 h 1728611"/>
              <a:gd name="connsiteX1136" fmla="*/ 596609 w 1555750"/>
              <a:gd name="connsiteY1136" fmla="*/ 213396 h 1728611"/>
              <a:gd name="connsiteX1137" fmla="*/ 595210 w 1555750"/>
              <a:gd name="connsiteY1137" fmla="*/ 204588 h 1728611"/>
              <a:gd name="connsiteX1138" fmla="*/ 594010 w 1555750"/>
              <a:gd name="connsiteY1138" fmla="*/ 195779 h 1728611"/>
              <a:gd name="connsiteX1139" fmla="*/ 593410 w 1555750"/>
              <a:gd name="connsiteY1139" fmla="*/ 186771 h 1728611"/>
              <a:gd name="connsiteX1140" fmla="*/ 593010 w 1555750"/>
              <a:gd name="connsiteY1140" fmla="*/ 177763 h 1728611"/>
              <a:gd name="connsiteX1141" fmla="*/ 593410 w 1555750"/>
              <a:gd name="connsiteY1141" fmla="*/ 168555 h 1728611"/>
              <a:gd name="connsiteX1142" fmla="*/ 594010 w 1555750"/>
              <a:gd name="connsiteY1142" fmla="*/ 159546 h 1728611"/>
              <a:gd name="connsiteX1143" fmla="*/ 595210 w 1555750"/>
              <a:gd name="connsiteY1143" fmla="*/ 150538 h 1728611"/>
              <a:gd name="connsiteX1144" fmla="*/ 596609 w 1555750"/>
              <a:gd name="connsiteY1144" fmla="*/ 141930 h 1728611"/>
              <a:gd name="connsiteX1145" fmla="*/ 598809 w 1555750"/>
              <a:gd name="connsiteY1145" fmla="*/ 133322 h 1728611"/>
              <a:gd name="connsiteX1146" fmla="*/ 601008 w 1555750"/>
              <a:gd name="connsiteY1146" fmla="*/ 124714 h 1728611"/>
              <a:gd name="connsiteX1147" fmla="*/ 604008 w 1555750"/>
              <a:gd name="connsiteY1147" fmla="*/ 116507 h 1728611"/>
              <a:gd name="connsiteX1148" fmla="*/ 607007 w 1555750"/>
              <a:gd name="connsiteY1148" fmla="*/ 108499 h 1728611"/>
              <a:gd name="connsiteX1149" fmla="*/ 610806 w 1555750"/>
              <a:gd name="connsiteY1149" fmla="*/ 100692 h 1728611"/>
              <a:gd name="connsiteX1150" fmla="*/ 614406 w 1555750"/>
              <a:gd name="connsiteY1150" fmla="*/ 92885 h 1728611"/>
              <a:gd name="connsiteX1151" fmla="*/ 618605 w 1555750"/>
              <a:gd name="connsiteY1151" fmla="*/ 85678 h 1728611"/>
              <a:gd name="connsiteX1152" fmla="*/ 623604 w 1555750"/>
              <a:gd name="connsiteY1152" fmla="*/ 78272 h 1728611"/>
              <a:gd name="connsiteX1153" fmla="*/ 628403 w 1555750"/>
              <a:gd name="connsiteY1153" fmla="*/ 71265 h 1728611"/>
              <a:gd name="connsiteX1154" fmla="*/ 633602 w 1555750"/>
              <a:gd name="connsiteY1154" fmla="*/ 64459 h 1728611"/>
              <a:gd name="connsiteX1155" fmla="*/ 639200 w 1555750"/>
              <a:gd name="connsiteY1155" fmla="*/ 58053 h 1728611"/>
              <a:gd name="connsiteX1156" fmla="*/ 644999 w 1555750"/>
              <a:gd name="connsiteY1156" fmla="*/ 52048 h 1728611"/>
              <a:gd name="connsiteX1157" fmla="*/ 651398 w 1555750"/>
              <a:gd name="connsiteY1157" fmla="*/ 46242 h 1728611"/>
              <a:gd name="connsiteX1158" fmla="*/ 657796 w 1555750"/>
              <a:gd name="connsiteY1158" fmla="*/ 40637 h 1728611"/>
              <a:gd name="connsiteX1159" fmla="*/ 664595 w 1555750"/>
              <a:gd name="connsiteY1159" fmla="*/ 35232 h 1728611"/>
              <a:gd name="connsiteX1160" fmla="*/ 671194 w 1555750"/>
              <a:gd name="connsiteY1160" fmla="*/ 30228 h 1728611"/>
              <a:gd name="connsiteX1161" fmla="*/ 678592 w 1555750"/>
              <a:gd name="connsiteY1161" fmla="*/ 25623 h 1728611"/>
              <a:gd name="connsiteX1162" fmla="*/ 685791 w 1555750"/>
              <a:gd name="connsiteY1162" fmla="*/ 21420 h 1728611"/>
              <a:gd name="connsiteX1163" fmla="*/ 693589 w 1555750"/>
              <a:gd name="connsiteY1163" fmla="*/ 17416 h 1728611"/>
              <a:gd name="connsiteX1164" fmla="*/ 701387 w 1555750"/>
              <a:gd name="connsiteY1164" fmla="*/ 14013 h 1728611"/>
              <a:gd name="connsiteX1165" fmla="*/ 709386 w 1555750"/>
              <a:gd name="connsiteY1165" fmla="*/ 10610 h 1728611"/>
              <a:gd name="connsiteX1166" fmla="*/ 717584 w 1555750"/>
              <a:gd name="connsiteY1166" fmla="*/ 8007 h 1728611"/>
              <a:gd name="connsiteX1167" fmla="*/ 726182 w 1555750"/>
              <a:gd name="connsiteY1167" fmla="*/ 5405 h 1728611"/>
              <a:gd name="connsiteX1168" fmla="*/ 734780 w 1555750"/>
              <a:gd name="connsiteY1168" fmla="*/ 3603 h 1728611"/>
              <a:gd name="connsiteX1169" fmla="*/ 743579 w 1555750"/>
              <a:gd name="connsiteY1169" fmla="*/ 2202 h 1728611"/>
              <a:gd name="connsiteX1170" fmla="*/ 752377 w 1555750"/>
              <a:gd name="connsiteY1170" fmla="*/ 1001 h 1728611"/>
              <a:gd name="connsiteX1171" fmla="*/ 761375 w 1555750"/>
              <a:gd name="connsiteY1171" fmla="*/ 400 h 17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Lst>
            <a:rect l="l" t="t" r="r" b="b"/>
            <a:pathLst>
              <a:path w="1555750" h="1728611">
                <a:moveTo>
                  <a:pt x="586207" y="1498130"/>
                </a:moveTo>
                <a:lnTo>
                  <a:pt x="591008" y="1505133"/>
                </a:lnTo>
                <a:lnTo>
                  <a:pt x="596210" y="1511535"/>
                </a:lnTo>
                <a:lnTo>
                  <a:pt x="601612" y="1517737"/>
                </a:lnTo>
                <a:lnTo>
                  <a:pt x="607814" y="1523539"/>
                </a:lnTo>
                <a:lnTo>
                  <a:pt x="614217" y="1528941"/>
                </a:lnTo>
                <a:lnTo>
                  <a:pt x="621219" y="1533543"/>
                </a:lnTo>
                <a:lnTo>
                  <a:pt x="628222" y="1538144"/>
                </a:lnTo>
                <a:lnTo>
                  <a:pt x="636024" y="1541946"/>
                </a:lnTo>
                <a:lnTo>
                  <a:pt x="402142" y="1636579"/>
                </a:lnTo>
                <a:lnTo>
                  <a:pt x="399141" y="1638179"/>
                </a:lnTo>
                <a:lnTo>
                  <a:pt x="396740" y="1639980"/>
                </a:lnTo>
                <a:lnTo>
                  <a:pt x="394739" y="1642381"/>
                </a:lnTo>
                <a:lnTo>
                  <a:pt x="393339" y="1644782"/>
                </a:lnTo>
                <a:lnTo>
                  <a:pt x="392339" y="1647383"/>
                </a:lnTo>
                <a:lnTo>
                  <a:pt x="391738" y="1649984"/>
                </a:lnTo>
                <a:lnTo>
                  <a:pt x="391538" y="1652785"/>
                </a:lnTo>
                <a:lnTo>
                  <a:pt x="391738" y="1655586"/>
                </a:lnTo>
                <a:lnTo>
                  <a:pt x="392739" y="1658387"/>
                </a:lnTo>
                <a:lnTo>
                  <a:pt x="393939" y="1660787"/>
                </a:lnTo>
                <a:lnTo>
                  <a:pt x="395340" y="1663188"/>
                </a:lnTo>
                <a:lnTo>
                  <a:pt x="397340" y="1665389"/>
                </a:lnTo>
                <a:lnTo>
                  <a:pt x="399341" y="1666790"/>
                </a:lnTo>
                <a:lnTo>
                  <a:pt x="402142" y="1668190"/>
                </a:lnTo>
                <a:lnTo>
                  <a:pt x="405143" y="1668990"/>
                </a:lnTo>
                <a:lnTo>
                  <a:pt x="408544" y="1669390"/>
                </a:lnTo>
                <a:lnTo>
                  <a:pt x="1147205" y="1669390"/>
                </a:lnTo>
                <a:lnTo>
                  <a:pt x="1150606" y="1668990"/>
                </a:lnTo>
                <a:lnTo>
                  <a:pt x="1153607" y="1668190"/>
                </a:lnTo>
                <a:lnTo>
                  <a:pt x="1156008" y="1666790"/>
                </a:lnTo>
                <a:lnTo>
                  <a:pt x="1158409" y="1665389"/>
                </a:lnTo>
                <a:lnTo>
                  <a:pt x="1160410" y="1663188"/>
                </a:lnTo>
                <a:lnTo>
                  <a:pt x="1161810" y="1660787"/>
                </a:lnTo>
                <a:lnTo>
                  <a:pt x="1163010" y="1658387"/>
                </a:lnTo>
                <a:lnTo>
                  <a:pt x="1163611" y="1655586"/>
                </a:lnTo>
                <a:lnTo>
                  <a:pt x="1164211" y="1652785"/>
                </a:lnTo>
                <a:lnTo>
                  <a:pt x="1164011" y="1649984"/>
                </a:lnTo>
                <a:lnTo>
                  <a:pt x="1163411" y="1647383"/>
                </a:lnTo>
                <a:lnTo>
                  <a:pt x="1162410" y="1644782"/>
                </a:lnTo>
                <a:lnTo>
                  <a:pt x="1161010" y="1642381"/>
                </a:lnTo>
                <a:lnTo>
                  <a:pt x="1159009" y="1639980"/>
                </a:lnTo>
                <a:lnTo>
                  <a:pt x="1156608" y="1638179"/>
                </a:lnTo>
                <a:lnTo>
                  <a:pt x="1153607" y="1636579"/>
                </a:lnTo>
                <a:lnTo>
                  <a:pt x="919725" y="1541946"/>
                </a:lnTo>
                <a:lnTo>
                  <a:pt x="927527" y="1538144"/>
                </a:lnTo>
                <a:lnTo>
                  <a:pt x="934530" y="1533543"/>
                </a:lnTo>
                <a:lnTo>
                  <a:pt x="941532" y="1528941"/>
                </a:lnTo>
                <a:lnTo>
                  <a:pt x="947935" y="1523539"/>
                </a:lnTo>
                <a:lnTo>
                  <a:pt x="954137" y="1517737"/>
                </a:lnTo>
                <a:lnTo>
                  <a:pt x="959539" y="1511535"/>
                </a:lnTo>
                <a:lnTo>
                  <a:pt x="964740" y="1505133"/>
                </a:lnTo>
                <a:lnTo>
                  <a:pt x="969342" y="1498130"/>
                </a:lnTo>
                <a:lnTo>
                  <a:pt x="1296258" y="1630777"/>
                </a:lnTo>
                <a:lnTo>
                  <a:pt x="1307862" y="1635378"/>
                </a:lnTo>
                <a:lnTo>
                  <a:pt x="1319866" y="1639580"/>
                </a:lnTo>
                <a:lnTo>
                  <a:pt x="1332070" y="1643581"/>
                </a:lnTo>
                <a:lnTo>
                  <a:pt x="1344074" y="1647583"/>
                </a:lnTo>
                <a:lnTo>
                  <a:pt x="1356279" y="1650984"/>
                </a:lnTo>
                <a:lnTo>
                  <a:pt x="1368483" y="1653985"/>
                </a:lnTo>
                <a:lnTo>
                  <a:pt x="1380888" y="1657186"/>
                </a:lnTo>
                <a:lnTo>
                  <a:pt x="1393092" y="1659587"/>
                </a:lnTo>
                <a:lnTo>
                  <a:pt x="1405696" y="1661988"/>
                </a:lnTo>
                <a:lnTo>
                  <a:pt x="1418301" y="1663788"/>
                </a:lnTo>
                <a:lnTo>
                  <a:pt x="1430705" y="1665589"/>
                </a:lnTo>
                <a:lnTo>
                  <a:pt x="1443310" y="1666790"/>
                </a:lnTo>
                <a:lnTo>
                  <a:pt x="1456114" y="1668190"/>
                </a:lnTo>
                <a:lnTo>
                  <a:pt x="1468719" y="1668790"/>
                </a:lnTo>
                <a:lnTo>
                  <a:pt x="1481523" y="1669390"/>
                </a:lnTo>
                <a:lnTo>
                  <a:pt x="1493928" y="1669390"/>
                </a:lnTo>
                <a:lnTo>
                  <a:pt x="1497129" y="1669590"/>
                </a:lnTo>
                <a:lnTo>
                  <a:pt x="1500130" y="1669991"/>
                </a:lnTo>
                <a:lnTo>
                  <a:pt x="1502931" y="1670591"/>
                </a:lnTo>
                <a:lnTo>
                  <a:pt x="1505732" y="1671791"/>
                </a:lnTo>
                <a:lnTo>
                  <a:pt x="1508132" y="1672992"/>
                </a:lnTo>
                <a:lnTo>
                  <a:pt x="1510533" y="1674592"/>
                </a:lnTo>
                <a:lnTo>
                  <a:pt x="1512934" y="1675993"/>
                </a:lnTo>
                <a:lnTo>
                  <a:pt x="1515135" y="1677793"/>
                </a:lnTo>
                <a:lnTo>
                  <a:pt x="1516936" y="1679994"/>
                </a:lnTo>
                <a:lnTo>
                  <a:pt x="1518736" y="1682395"/>
                </a:lnTo>
                <a:lnTo>
                  <a:pt x="1519937" y="1684996"/>
                </a:lnTo>
                <a:lnTo>
                  <a:pt x="1521137" y="1687397"/>
                </a:lnTo>
                <a:lnTo>
                  <a:pt x="1522538" y="1690198"/>
                </a:lnTo>
                <a:lnTo>
                  <a:pt x="1523138" y="1692799"/>
                </a:lnTo>
                <a:lnTo>
                  <a:pt x="1523738" y="1696000"/>
                </a:lnTo>
                <a:lnTo>
                  <a:pt x="1523738" y="1699001"/>
                </a:lnTo>
                <a:lnTo>
                  <a:pt x="1523738" y="1702002"/>
                </a:lnTo>
                <a:lnTo>
                  <a:pt x="1523138" y="1704803"/>
                </a:lnTo>
                <a:lnTo>
                  <a:pt x="1522538" y="1707804"/>
                </a:lnTo>
                <a:lnTo>
                  <a:pt x="1521137" y="1710605"/>
                </a:lnTo>
                <a:lnTo>
                  <a:pt x="1519937" y="1713006"/>
                </a:lnTo>
                <a:lnTo>
                  <a:pt x="1518736" y="1715407"/>
                </a:lnTo>
                <a:lnTo>
                  <a:pt x="1516936" y="1717607"/>
                </a:lnTo>
                <a:lnTo>
                  <a:pt x="1515135" y="1719808"/>
                </a:lnTo>
                <a:lnTo>
                  <a:pt x="1512934" y="1721809"/>
                </a:lnTo>
                <a:lnTo>
                  <a:pt x="1510533" y="1723409"/>
                </a:lnTo>
                <a:lnTo>
                  <a:pt x="1508132" y="1725010"/>
                </a:lnTo>
                <a:lnTo>
                  <a:pt x="1505732" y="1726210"/>
                </a:lnTo>
                <a:lnTo>
                  <a:pt x="1502931" y="1727011"/>
                </a:lnTo>
                <a:lnTo>
                  <a:pt x="1500130" y="1728011"/>
                </a:lnTo>
                <a:lnTo>
                  <a:pt x="1497129" y="1728211"/>
                </a:lnTo>
                <a:lnTo>
                  <a:pt x="1493928" y="1728611"/>
                </a:lnTo>
                <a:lnTo>
                  <a:pt x="61822" y="1728611"/>
                </a:lnTo>
                <a:lnTo>
                  <a:pt x="58621" y="1728211"/>
                </a:lnTo>
                <a:lnTo>
                  <a:pt x="55620" y="1728011"/>
                </a:lnTo>
                <a:lnTo>
                  <a:pt x="52819" y="1727011"/>
                </a:lnTo>
                <a:lnTo>
                  <a:pt x="50018" y="1726210"/>
                </a:lnTo>
                <a:lnTo>
                  <a:pt x="47417" y="1725010"/>
                </a:lnTo>
                <a:lnTo>
                  <a:pt x="45216" y="1723409"/>
                </a:lnTo>
                <a:lnTo>
                  <a:pt x="42815" y="1721809"/>
                </a:lnTo>
                <a:lnTo>
                  <a:pt x="40614" y="1719808"/>
                </a:lnTo>
                <a:lnTo>
                  <a:pt x="38814" y="1717607"/>
                </a:lnTo>
                <a:lnTo>
                  <a:pt x="37013" y="1715407"/>
                </a:lnTo>
                <a:lnTo>
                  <a:pt x="35813" y="1713006"/>
                </a:lnTo>
                <a:lnTo>
                  <a:pt x="34212" y="1710605"/>
                </a:lnTo>
                <a:lnTo>
                  <a:pt x="33212" y="1707804"/>
                </a:lnTo>
                <a:lnTo>
                  <a:pt x="32611" y="1704803"/>
                </a:lnTo>
                <a:lnTo>
                  <a:pt x="32011" y="1702002"/>
                </a:lnTo>
                <a:lnTo>
                  <a:pt x="32011" y="1699001"/>
                </a:lnTo>
                <a:lnTo>
                  <a:pt x="32011" y="1696000"/>
                </a:lnTo>
                <a:lnTo>
                  <a:pt x="32611" y="1692799"/>
                </a:lnTo>
                <a:lnTo>
                  <a:pt x="33212" y="1690198"/>
                </a:lnTo>
                <a:lnTo>
                  <a:pt x="34212" y="1687397"/>
                </a:lnTo>
                <a:lnTo>
                  <a:pt x="35813" y="1684996"/>
                </a:lnTo>
                <a:lnTo>
                  <a:pt x="37013" y="1682395"/>
                </a:lnTo>
                <a:lnTo>
                  <a:pt x="38814" y="1679994"/>
                </a:lnTo>
                <a:lnTo>
                  <a:pt x="40614" y="1677793"/>
                </a:lnTo>
                <a:lnTo>
                  <a:pt x="42815" y="1675993"/>
                </a:lnTo>
                <a:lnTo>
                  <a:pt x="45216" y="1674592"/>
                </a:lnTo>
                <a:lnTo>
                  <a:pt x="47417" y="1672992"/>
                </a:lnTo>
                <a:lnTo>
                  <a:pt x="50018" y="1671791"/>
                </a:lnTo>
                <a:lnTo>
                  <a:pt x="52819" y="1670591"/>
                </a:lnTo>
                <a:lnTo>
                  <a:pt x="55620" y="1669991"/>
                </a:lnTo>
                <a:lnTo>
                  <a:pt x="58621" y="1669590"/>
                </a:lnTo>
                <a:lnTo>
                  <a:pt x="61822" y="1669390"/>
                </a:lnTo>
                <a:lnTo>
                  <a:pt x="74226" y="1669390"/>
                </a:lnTo>
                <a:lnTo>
                  <a:pt x="87031" y="1668790"/>
                </a:lnTo>
                <a:lnTo>
                  <a:pt x="99635" y="1668190"/>
                </a:lnTo>
                <a:lnTo>
                  <a:pt x="112440" y="1666790"/>
                </a:lnTo>
                <a:lnTo>
                  <a:pt x="125044" y="1665589"/>
                </a:lnTo>
                <a:lnTo>
                  <a:pt x="137448" y="1663788"/>
                </a:lnTo>
                <a:lnTo>
                  <a:pt x="150053" y="1661988"/>
                </a:lnTo>
                <a:lnTo>
                  <a:pt x="162657" y="1659587"/>
                </a:lnTo>
                <a:lnTo>
                  <a:pt x="174862" y="1657186"/>
                </a:lnTo>
                <a:lnTo>
                  <a:pt x="187066" y="1653985"/>
                </a:lnTo>
                <a:lnTo>
                  <a:pt x="199470" y="1650984"/>
                </a:lnTo>
                <a:lnTo>
                  <a:pt x="211475" y="1647583"/>
                </a:lnTo>
                <a:lnTo>
                  <a:pt x="223679" y="1643581"/>
                </a:lnTo>
                <a:lnTo>
                  <a:pt x="235683" y="1639580"/>
                </a:lnTo>
                <a:lnTo>
                  <a:pt x="247487" y="1635378"/>
                </a:lnTo>
                <a:lnTo>
                  <a:pt x="259492" y="1630777"/>
                </a:lnTo>
                <a:close/>
                <a:moveTo>
                  <a:pt x="688344" y="911522"/>
                </a:moveTo>
                <a:lnTo>
                  <a:pt x="694339" y="911922"/>
                </a:lnTo>
                <a:lnTo>
                  <a:pt x="700534" y="912522"/>
                </a:lnTo>
                <a:lnTo>
                  <a:pt x="706330" y="913722"/>
                </a:lnTo>
                <a:lnTo>
                  <a:pt x="712325" y="914922"/>
                </a:lnTo>
                <a:lnTo>
                  <a:pt x="718521" y="916522"/>
                </a:lnTo>
                <a:lnTo>
                  <a:pt x="724316" y="918322"/>
                </a:lnTo>
                <a:lnTo>
                  <a:pt x="730312" y="920722"/>
                </a:lnTo>
                <a:lnTo>
                  <a:pt x="736307" y="923123"/>
                </a:lnTo>
                <a:lnTo>
                  <a:pt x="741103" y="925323"/>
                </a:lnTo>
                <a:lnTo>
                  <a:pt x="746299" y="927123"/>
                </a:lnTo>
                <a:lnTo>
                  <a:pt x="751496" y="928723"/>
                </a:lnTo>
                <a:lnTo>
                  <a:pt x="756692" y="929923"/>
                </a:lnTo>
                <a:lnTo>
                  <a:pt x="761888" y="931123"/>
                </a:lnTo>
                <a:lnTo>
                  <a:pt x="767284" y="931723"/>
                </a:lnTo>
                <a:lnTo>
                  <a:pt x="772480" y="932323"/>
                </a:lnTo>
                <a:lnTo>
                  <a:pt x="777676" y="932323"/>
                </a:lnTo>
                <a:lnTo>
                  <a:pt x="783271" y="932323"/>
                </a:lnTo>
                <a:lnTo>
                  <a:pt x="788467" y="931723"/>
                </a:lnTo>
                <a:lnTo>
                  <a:pt x="793863" y="931123"/>
                </a:lnTo>
                <a:lnTo>
                  <a:pt x="799059" y="929923"/>
                </a:lnTo>
                <a:lnTo>
                  <a:pt x="804255" y="928723"/>
                </a:lnTo>
                <a:lnTo>
                  <a:pt x="809452" y="927123"/>
                </a:lnTo>
                <a:lnTo>
                  <a:pt x="814448" y="925323"/>
                </a:lnTo>
                <a:lnTo>
                  <a:pt x="819444" y="923123"/>
                </a:lnTo>
                <a:lnTo>
                  <a:pt x="825439" y="920722"/>
                </a:lnTo>
                <a:lnTo>
                  <a:pt x="831435" y="918322"/>
                </a:lnTo>
                <a:lnTo>
                  <a:pt x="837230" y="916522"/>
                </a:lnTo>
                <a:lnTo>
                  <a:pt x="843426" y="914922"/>
                </a:lnTo>
                <a:lnTo>
                  <a:pt x="849421" y="913722"/>
                </a:lnTo>
                <a:lnTo>
                  <a:pt x="855217" y="912522"/>
                </a:lnTo>
                <a:lnTo>
                  <a:pt x="861412" y="911922"/>
                </a:lnTo>
                <a:lnTo>
                  <a:pt x="867407" y="911522"/>
                </a:lnTo>
                <a:lnTo>
                  <a:pt x="873603" y="911922"/>
                </a:lnTo>
                <a:lnTo>
                  <a:pt x="879398" y="912122"/>
                </a:lnTo>
                <a:lnTo>
                  <a:pt x="885394" y="912722"/>
                </a:lnTo>
                <a:lnTo>
                  <a:pt x="891589" y="913722"/>
                </a:lnTo>
                <a:lnTo>
                  <a:pt x="897385" y="915322"/>
                </a:lnTo>
                <a:lnTo>
                  <a:pt x="903580" y="916722"/>
                </a:lnTo>
                <a:lnTo>
                  <a:pt x="909376" y="918522"/>
                </a:lnTo>
                <a:lnTo>
                  <a:pt x="915371" y="921123"/>
                </a:lnTo>
                <a:lnTo>
                  <a:pt x="915771" y="921323"/>
                </a:lnTo>
                <a:lnTo>
                  <a:pt x="920367" y="923123"/>
                </a:lnTo>
                <a:lnTo>
                  <a:pt x="924564" y="925323"/>
                </a:lnTo>
                <a:lnTo>
                  <a:pt x="928561" y="927723"/>
                </a:lnTo>
                <a:lnTo>
                  <a:pt x="932558" y="930523"/>
                </a:lnTo>
                <a:lnTo>
                  <a:pt x="936155" y="933523"/>
                </a:lnTo>
                <a:lnTo>
                  <a:pt x="939553" y="936723"/>
                </a:lnTo>
                <a:lnTo>
                  <a:pt x="942550" y="939923"/>
                </a:lnTo>
                <a:lnTo>
                  <a:pt x="945548" y="943323"/>
                </a:lnTo>
                <a:lnTo>
                  <a:pt x="948346" y="947323"/>
                </a:lnTo>
                <a:lnTo>
                  <a:pt x="950544" y="951323"/>
                </a:lnTo>
                <a:lnTo>
                  <a:pt x="952543" y="955323"/>
                </a:lnTo>
                <a:lnTo>
                  <a:pt x="954142" y="959524"/>
                </a:lnTo>
                <a:lnTo>
                  <a:pt x="955740" y="963724"/>
                </a:lnTo>
                <a:lnTo>
                  <a:pt x="956540" y="968324"/>
                </a:lnTo>
                <a:lnTo>
                  <a:pt x="957139" y="973324"/>
                </a:lnTo>
                <a:lnTo>
                  <a:pt x="957539" y="977924"/>
                </a:lnTo>
                <a:lnTo>
                  <a:pt x="957539" y="1437336"/>
                </a:lnTo>
                <a:lnTo>
                  <a:pt x="957139" y="1441936"/>
                </a:lnTo>
                <a:lnTo>
                  <a:pt x="956939" y="1446336"/>
                </a:lnTo>
                <a:lnTo>
                  <a:pt x="956340" y="1450536"/>
                </a:lnTo>
                <a:lnTo>
                  <a:pt x="955740" y="1454736"/>
                </a:lnTo>
                <a:lnTo>
                  <a:pt x="954741" y="1458737"/>
                </a:lnTo>
                <a:lnTo>
                  <a:pt x="953542" y="1463137"/>
                </a:lnTo>
                <a:lnTo>
                  <a:pt x="952343" y="1466937"/>
                </a:lnTo>
                <a:lnTo>
                  <a:pt x="950744" y="1470737"/>
                </a:lnTo>
                <a:lnTo>
                  <a:pt x="948946" y="1474737"/>
                </a:lnTo>
                <a:lnTo>
                  <a:pt x="947147" y="1478337"/>
                </a:lnTo>
                <a:lnTo>
                  <a:pt x="944949" y="1481737"/>
                </a:lnTo>
                <a:lnTo>
                  <a:pt x="942950" y="1485337"/>
                </a:lnTo>
                <a:lnTo>
                  <a:pt x="940352" y="1488737"/>
                </a:lnTo>
                <a:lnTo>
                  <a:pt x="937954" y="1491737"/>
                </a:lnTo>
                <a:lnTo>
                  <a:pt x="935156" y="1494737"/>
                </a:lnTo>
                <a:lnTo>
                  <a:pt x="932558" y="1497938"/>
                </a:lnTo>
                <a:lnTo>
                  <a:pt x="929360" y="1500538"/>
                </a:lnTo>
                <a:lnTo>
                  <a:pt x="926363" y="1503338"/>
                </a:lnTo>
                <a:lnTo>
                  <a:pt x="922965" y="1505738"/>
                </a:lnTo>
                <a:lnTo>
                  <a:pt x="919568" y="1508338"/>
                </a:lnTo>
                <a:lnTo>
                  <a:pt x="916370" y="1510738"/>
                </a:lnTo>
                <a:lnTo>
                  <a:pt x="912573" y="1512538"/>
                </a:lnTo>
                <a:lnTo>
                  <a:pt x="908976" y="1514338"/>
                </a:lnTo>
                <a:lnTo>
                  <a:pt x="905379" y="1516138"/>
                </a:lnTo>
                <a:lnTo>
                  <a:pt x="901382" y="1517738"/>
                </a:lnTo>
                <a:lnTo>
                  <a:pt x="897385" y="1518938"/>
                </a:lnTo>
                <a:lnTo>
                  <a:pt x="893388" y="1520138"/>
                </a:lnTo>
                <a:lnTo>
                  <a:pt x="889191" y="1521138"/>
                </a:lnTo>
                <a:lnTo>
                  <a:pt x="885194" y="1521938"/>
                </a:lnTo>
                <a:lnTo>
                  <a:pt x="880797" y="1522538"/>
                </a:lnTo>
                <a:lnTo>
                  <a:pt x="876401" y="1522938"/>
                </a:lnTo>
                <a:lnTo>
                  <a:pt x="872004" y="1522938"/>
                </a:lnTo>
                <a:lnTo>
                  <a:pt x="863211" y="1522938"/>
                </a:lnTo>
                <a:lnTo>
                  <a:pt x="859014" y="1522938"/>
                </a:lnTo>
                <a:lnTo>
                  <a:pt x="854417" y="1522538"/>
                </a:lnTo>
                <a:lnTo>
                  <a:pt x="850021" y="1521938"/>
                </a:lnTo>
                <a:lnTo>
                  <a:pt x="846024" y="1521138"/>
                </a:lnTo>
                <a:lnTo>
                  <a:pt x="841827" y="1520138"/>
                </a:lnTo>
                <a:lnTo>
                  <a:pt x="837830" y="1518938"/>
                </a:lnTo>
                <a:lnTo>
                  <a:pt x="833833" y="1517738"/>
                </a:lnTo>
                <a:lnTo>
                  <a:pt x="829836" y="1516138"/>
                </a:lnTo>
                <a:lnTo>
                  <a:pt x="826239" y="1514338"/>
                </a:lnTo>
                <a:lnTo>
                  <a:pt x="822641" y="1512538"/>
                </a:lnTo>
                <a:lnTo>
                  <a:pt x="818844" y="1510738"/>
                </a:lnTo>
                <a:lnTo>
                  <a:pt x="815647" y="1508338"/>
                </a:lnTo>
                <a:lnTo>
                  <a:pt x="812249" y="1505738"/>
                </a:lnTo>
                <a:lnTo>
                  <a:pt x="808852" y="1503338"/>
                </a:lnTo>
                <a:lnTo>
                  <a:pt x="805854" y="1500538"/>
                </a:lnTo>
                <a:lnTo>
                  <a:pt x="802657" y="1497938"/>
                </a:lnTo>
                <a:lnTo>
                  <a:pt x="800059" y="1494737"/>
                </a:lnTo>
                <a:lnTo>
                  <a:pt x="797261" y="1491737"/>
                </a:lnTo>
                <a:lnTo>
                  <a:pt x="794863" y="1488737"/>
                </a:lnTo>
                <a:lnTo>
                  <a:pt x="792464" y="1485337"/>
                </a:lnTo>
                <a:lnTo>
                  <a:pt x="790266" y="1481737"/>
                </a:lnTo>
                <a:lnTo>
                  <a:pt x="788068" y="1478337"/>
                </a:lnTo>
                <a:lnTo>
                  <a:pt x="786269" y="1474737"/>
                </a:lnTo>
                <a:lnTo>
                  <a:pt x="784470" y="1470737"/>
                </a:lnTo>
                <a:lnTo>
                  <a:pt x="782872" y="1466937"/>
                </a:lnTo>
                <a:lnTo>
                  <a:pt x="781673" y="1463137"/>
                </a:lnTo>
                <a:lnTo>
                  <a:pt x="780474" y="1458737"/>
                </a:lnTo>
                <a:lnTo>
                  <a:pt x="779474" y="1454736"/>
                </a:lnTo>
                <a:lnTo>
                  <a:pt x="778875" y="1450536"/>
                </a:lnTo>
                <a:lnTo>
                  <a:pt x="778275" y="1446336"/>
                </a:lnTo>
                <a:lnTo>
                  <a:pt x="778075" y="1441936"/>
                </a:lnTo>
                <a:lnTo>
                  <a:pt x="777676" y="1437336"/>
                </a:lnTo>
                <a:lnTo>
                  <a:pt x="777676" y="1441936"/>
                </a:lnTo>
                <a:lnTo>
                  <a:pt x="777476" y="1446336"/>
                </a:lnTo>
                <a:lnTo>
                  <a:pt x="776876" y="1450536"/>
                </a:lnTo>
                <a:lnTo>
                  <a:pt x="776277" y="1454736"/>
                </a:lnTo>
                <a:lnTo>
                  <a:pt x="775277" y="1458737"/>
                </a:lnTo>
                <a:lnTo>
                  <a:pt x="774078" y="1463137"/>
                </a:lnTo>
                <a:lnTo>
                  <a:pt x="772480" y="1466937"/>
                </a:lnTo>
                <a:lnTo>
                  <a:pt x="771081" y="1470737"/>
                </a:lnTo>
                <a:lnTo>
                  <a:pt x="769482" y="1474737"/>
                </a:lnTo>
                <a:lnTo>
                  <a:pt x="767683" y="1478337"/>
                </a:lnTo>
                <a:lnTo>
                  <a:pt x="765485" y="1481737"/>
                </a:lnTo>
                <a:lnTo>
                  <a:pt x="763287" y="1485337"/>
                </a:lnTo>
                <a:lnTo>
                  <a:pt x="760888" y="1488737"/>
                </a:lnTo>
                <a:lnTo>
                  <a:pt x="758490" y="1491737"/>
                </a:lnTo>
                <a:lnTo>
                  <a:pt x="755692" y="1494737"/>
                </a:lnTo>
                <a:lnTo>
                  <a:pt x="753094" y="1497938"/>
                </a:lnTo>
                <a:lnTo>
                  <a:pt x="749897" y="1500538"/>
                </a:lnTo>
                <a:lnTo>
                  <a:pt x="746899" y="1503338"/>
                </a:lnTo>
                <a:lnTo>
                  <a:pt x="743502" y="1505738"/>
                </a:lnTo>
                <a:lnTo>
                  <a:pt x="740104" y="1508338"/>
                </a:lnTo>
                <a:lnTo>
                  <a:pt x="736907" y="1510738"/>
                </a:lnTo>
                <a:lnTo>
                  <a:pt x="733110" y="1512538"/>
                </a:lnTo>
                <a:lnTo>
                  <a:pt x="729512" y="1514338"/>
                </a:lnTo>
                <a:lnTo>
                  <a:pt x="725915" y="1516138"/>
                </a:lnTo>
                <a:lnTo>
                  <a:pt x="721918" y="1517738"/>
                </a:lnTo>
                <a:lnTo>
                  <a:pt x="717921" y="1518938"/>
                </a:lnTo>
                <a:lnTo>
                  <a:pt x="713924" y="1520138"/>
                </a:lnTo>
                <a:lnTo>
                  <a:pt x="709727" y="1521138"/>
                </a:lnTo>
                <a:lnTo>
                  <a:pt x="705331" y="1521938"/>
                </a:lnTo>
                <a:lnTo>
                  <a:pt x="701134" y="1522538"/>
                </a:lnTo>
                <a:lnTo>
                  <a:pt x="696737" y="1522938"/>
                </a:lnTo>
                <a:lnTo>
                  <a:pt x="692540" y="1522938"/>
                </a:lnTo>
                <a:lnTo>
                  <a:pt x="683747" y="1522938"/>
                </a:lnTo>
                <a:lnTo>
                  <a:pt x="679151" y="1522938"/>
                </a:lnTo>
                <a:lnTo>
                  <a:pt x="674954" y="1522538"/>
                </a:lnTo>
                <a:lnTo>
                  <a:pt x="670557" y="1521938"/>
                </a:lnTo>
                <a:lnTo>
                  <a:pt x="666560" y="1521138"/>
                </a:lnTo>
                <a:lnTo>
                  <a:pt x="662363" y="1520138"/>
                </a:lnTo>
                <a:lnTo>
                  <a:pt x="658366" y="1518938"/>
                </a:lnTo>
                <a:lnTo>
                  <a:pt x="654369" y="1517738"/>
                </a:lnTo>
                <a:lnTo>
                  <a:pt x="650372" y="1516138"/>
                </a:lnTo>
                <a:lnTo>
                  <a:pt x="646775" y="1514338"/>
                </a:lnTo>
                <a:lnTo>
                  <a:pt x="643178" y="1512538"/>
                </a:lnTo>
                <a:lnTo>
                  <a:pt x="639381" y="1510738"/>
                </a:lnTo>
                <a:lnTo>
                  <a:pt x="636183" y="1508338"/>
                </a:lnTo>
                <a:lnTo>
                  <a:pt x="632786" y="1505738"/>
                </a:lnTo>
                <a:lnTo>
                  <a:pt x="629388" y="1503338"/>
                </a:lnTo>
                <a:lnTo>
                  <a:pt x="626391" y="1500538"/>
                </a:lnTo>
                <a:lnTo>
                  <a:pt x="623193" y="1497938"/>
                </a:lnTo>
                <a:lnTo>
                  <a:pt x="620595" y="1494737"/>
                </a:lnTo>
                <a:lnTo>
                  <a:pt x="617797" y="1491737"/>
                </a:lnTo>
                <a:lnTo>
                  <a:pt x="615399" y="1488737"/>
                </a:lnTo>
                <a:lnTo>
                  <a:pt x="612801" y="1485337"/>
                </a:lnTo>
                <a:lnTo>
                  <a:pt x="610802" y="1481737"/>
                </a:lnTo>
                <a:lnTo>
                  <a:pt x="608604" y="1478337"/>
                </a:lnTo>
                <a:lnTo>
                  <a:pt x="606805" y="1474737"/>
                </a:lnTo>
                <a:lnTo>
                  <a:pt x="605007" y="1470737"/>
                </a:lnTo>
                <a:lnTo>
                  <a:pt x="603408" y="1466937"/>
                </a:lnTo>
                <a:lnTo>
                  <a:pt x="602209" y="1463137"/>
                </a:lnTo>
                <a:lnTo>
                  <a:pt x="601010" y="1458737"/>
                </a:lnTo>
                <a:lnTo>
                  <a:pt x="600011" y="1454736"/>
                </a:lnTo>
                <a:lnTo>
                  <a:pt x="599211" y="1450536"/>
                </a:lnTo>
                <a:lnTo>
                  <a:pt x="598812" y="1446336"/>
                </a:lnTo>
                <a:lnTo>
                  <a:pt x="598612" y="1441936"/>
                </a:lnTo>
                <a:lnTo>
                  <a:pt x="598212" y="1437336"/>
                </a:lnTo>
                <a:lnTo>
                  <a:pt x="598212" y="977924"/>
                </a:lnTo>
                <a:lnTo>
                  <a:pt x="598612" y="973324"/>
                </a:lnTo>
                <a:lnTo>
                  <a:pt x="599211" y="968324"/>
                </a:lnTo>
                <a:lnTo>
                  <a:pt x="600011" y="963724"/>
                </a:lnTo>
                <a:lnTo>
                  <a:pt x="601210" y="959524"/>
                </a:lnTo>
                <a:lnTo>
                  <a:pt x="603208" y="955323"/>
                </a:lnTo>
                <a:lnTo>
                  <a:pt x="605207" y="951323"/>
                </a:lnTo>
                <a:lnTo>
                  <a:pt x="607405" y="947323"/>
                </a:lnTo>
                <a:lnTo>
                  <a:pt x="610203" y="943723"/>
                </a:lnTo>
                <a:lnTo>
                  <a:pt x="612801" y="939923"/>
                </a:lnTo>
                <a:lnTo>
                  <a:pt x="616198" y="936723"/>
                </a:lnTo>
                <a:lnTo>
                  <a:pt x="619596" y="933523"/>
                </a:lnTo>
                <a:lnTo>
                  <a:pt x="623193" y="930523"/>
                </a:lnTo>
                <a:lnTo>
                  <a:pt x="627190" y="927723"/>
                </a:lnTo>
                <a:lnTo>
                  <a:pt x="631187" y="925323"/>
                </a:lnTo>
                <a:lnTo>
                  <a:pt x="635384" y="923123"/>
                </a:lnTo>
                <a:lnTo>
                  <a:pt x="639980" y="921323"/>
                </a:lnTo>
                <a:lnTo>
                  <a:pt x="640380" y="921123"/>
                </a:lnTo>
                <a:lnTo>
                  <a:pt x="646176" y="918522"/>
                </a:lnTo>
                <a:lnTo>
                  <a:pt x="652171" y="916722"/>
                </a:lnTo>
                <a:lnTo>
                  <a:pt x="658366" y="915322"/>
                </a:lnTo>
                <a:lnTo>
                  <a:pt x="664162" y="913722"/>
                </a:lnTo>
                <a:lnTo>
                  <a:pt x="670357" y="912722"/>
                </a:lnTo>
                <a:lnTo>
                  <a:pt x="676353" y="912122"/>
                </a:lnTo>
                <a:lnTo>
                  <a:pt x="682148" y="911922"/>
                </a:lnTo>
                <a:close/>
                <a:moveTo>
                  <a:pt x="1150607" y="879111"/>
                </a:moveTo>
                <a:lnTo>
                  <a:pt x="1452113" y="879111"/>
                </a:lnTo>
                <a:lnTo>
                  <a:pt x="1457315" y="879111"/>
                </a:lnTo>
                <a:lnTo>
                  <a:pt x="1462917" y="879711"/>
                </a:lnTo>
                <a:lnTo>
                  <a:pt x="1468119" y="880312"/>
                </a:lnTo>
                <a:lnTo>
                  <a:pt x="1472921" y="881312"/>
                </a:lnTo>
                <a:lnTo>
                  <a:pt x="1478123" y="882512"/>
                </a:lnTo>
                <a:lnTo>
                  <a:pt x="1482924" y="883713"/>
                </a:lnTo>
                <a:lnTo>
                  <a:pt x="1487926" y="885514"/>
                </a:lnTo>
                <a:lnTo>
                  <a:pt x="1492528" y="887314"/>
                </a:lnTo>
                <a:lnTo>
                  <a:pt x="1497129" y="889115"/>
                </a:lnTo>
                <a:lnTo>
                  <a:pt x="1501731" y="891516"/>
                </a:lnTo>
                <a:lnTo>
                  <a:pt x="1505932" y="894117"/>
                </a:lnTo>
                <a:lnTo>
                  <a:pt x="1509934" y="896717"/>
                </a:lnTo>
                <a:lnTo>
                  <a:pt x="1514135" y="899518"/>
                </a:lnTo>
                <a:lnTo>
                  <a:pt x="1518137" y="902520"/>
                </a:lnTo>
                <a:lnTo>
                  <a:pt x="1521738" y="905921"/>
                </a:lnTo>
                <a:lnTo>
                  <a:pt x="1525539" y="909322"/>
                </a:lnTo>
                <a:lnTo>
                  <a:pt x="1528940" y="912923"/>
                </a:lnTo>
                <a:lnTo>
                  <a:pt x="1531942" y="916725"/>
                </a:lnTo>
                <a:lnTo>
                  <a:pt x="1535343" y="920726"/>
                </a:lnTo>
                <a:lnTo>
                  <a:pt x="1537944" y="924527"/>
                </a:lnTo>
                <a:lnTo>
                  <a:pt x="1540745" y="928929"/>
                </a:lnTo>
                <a:lnTo>
                  <a:pt x="1543146" y="933130"/>
                </a:lnTo>
                <a:lnTo>
                  <a:pt x="1545346" y="937732"/>
                </a:lnTo>
                <a:lnTo>
                  <a:pt x="1547547" y="942334"/>
                </a:lnTo>
                <a:lnTo>
                  <a:pt x="1549348" y="946935"/>
                </a:lnTo>
                <a:lnTo>
                  <a:pt x="1551148" y="951737"/>
                </a:lnTo>
                <a:lnTo>
                  <a:pt x="1552349" y="956739"/>
                </a:lnTo>
                <a:lnTo>
                  <a:pt x="1553549" y="961941"/>
                </a:lnTo>
                <a:lnTo>
                  <a:pt x="1554550" y="966742"/>
                </a:lnTo>
                <a:lnTo>
                  <a:pt x="1555150" y="971944"/>
                </a:lnTo>
                <a:lnTo>
                  <a:pt x="1555350" y="977146"/>
                </a:lnTo>
                <a:lnTo>
                  <a:pt x="1555750" y="982748"/>
                </a:lnTo>
                <a:lnTo>
                  <a:pt x="1555350" y="987950"/>
                </a:lnTo>
                <a:lnTo>
                  <a:pt x="1555150" y="993352"/>
                </a:lnTo>
                <a:lnTo>
                  <a:pt x="1554550" y="998553"/>
                </a:lnTo>
                <a:lnTo>
                  <a:pt x="1553549" y="1003555"/>
                </a:lnTo>
                <a:lnTo>
                  <a:pt x="1552349" y="1008757"/>
                </a:lnTo>
                <a:lnTo>
                  <a:pt x="1551148" y="1013559"/>
                </a:lnTo>
                <a:lnTo>
                  <a:pt x="1549348" y="1018160"/>
                </a:lnTo>
                <a:lnTo>
                  <a:pt x="1547547" y="1022962"/>
                </a:lnTo>
                <a:lnTo>
                  <a:pt x="1545346" y="1027564"/>
                </a:lnTo>
                <a:lnTo>
                  <a:pt x="1543146" y="1031965"/>
                </a:lnTo>
                <a:lnTo>
                  <a:pt x="1540745" y="1036567"/>
                </a:lnTo>
                <a:lnTo>
                  <a:pt x="1537944" y="1040368"/>
                </a:lnTo>
                <a:lnTo>
                  <a:pt x="1535343" y="1044770"/>
                </a:lnTo>
                <a:lnTo>
                  <a:pt x="1531942" y="1048371"/>
                </a:lnTo>
                <a:lnTo>
                  <a:pt x="1528940" y="1052373"/>
                </a:lnTo>
                <a:lnTo>
                  <a:pt x="1525539" y="1055974"/>
                </a:lnTo>
                <a:lnTo>
                  <a:pt x="1521738" y="1059375"/>
                </a:lnTo>
                <a:lnTo>
                  <a:pt x="1518137" y="1062376"/>
                </a:lnTo>
                <a:lnTo>
                  <a:pt x="1514135" y="1065577"/>
                </a:lnTo>
                <a:lnTo>
                  <a:pt x="1509934" y="1068578"/>
                </a:lnTo>
                <a:lnTo>
                  <a:pt x="1505932" y="1071379"/>
                </a:lnTo>
                <a:lnTo>
                  <a:pt x="1501731" y="1073780"/>
                </a:lnTo>
                <a:lnTo>
                  <a:pt x="1497129" y="1075981"/>
                </a:lnTo>
                <a:lnTo>
                  <a:pt x="1492528" y="1077982"/>
                </a:lnTo>
                <a:lnTo>
                  <a:pt x="1487926" y="1079782"/>
                </a:lnTo>
                <a:lnTo>
                  <a:pt x="1482924" y="1081783"/>
                </a:lnTo>
                <a:lnTo>
                  <a:pt x="1478123" y="1082983"/>
                </a:lnTo>
                <a:lnTo>
                  <a:pt x="1472921" y="1084184"/>
                </a:lnTo>
                <a:lnTo>
                  <a:pt x="1468119" y="1084984"/>
                </a:lnTo>
                <a:lnTo>
                  <a:pt x="1462917" y="1085584"/>
                </a:lnTo>
                <a:lnTo>
                  <a:pt x="1457315" y="1085984"/>
                </a:lnTo>
                <a:lnTo>
                  <a:pt x="1452113" y="1086385"/>
                </a:lnTo>
                <a:lnTo>
                  <a:pt x="1439909" y="1086385"/>
                </a:lnTo>
                <a:lnTo>
                  <a:pt x="1439909" y="1186820"/>
                </a:lnTo>
                <a:lnTo>
                  <a:pt x="1439709" y="1189221"/>
                </a:lnTo>
                <a:lnTo>
                  <a:pt x="1439309" y="1191822"/>
                </a:lnTo>
                <a:lnTo>
                  <a:pt x="1438709" y="1194223"/>
                </a:lnTo>
                <a:lnTo>
                  <a:pt x="1437708" y="1196223"/>
                </a:lnTo>
                <a:lnTo>
                  <a:pt x="1436508" y="1198824"/>
                </a:lnTo>
                <a:lnTo>
                  <a:pt x="1435307" y="1201225"/>
                </a:lnTo>
                <a:lnTo>
                  <a:pt x="1432306" y="1205427"/>
                </a:lnTo>
                <a:lnTo>
                  <a:pt x="1428705" y="1209828"/>
                </a:lnTo>
                <a:lnTo>
                  <a:pt x="1424304" y="1213830"/>
                </a:lnTo>
                <a:lnTo>
                  <a:pt x="1420102" y="1217431"/>
                </a:lnTo>
                <a:lnTo>
                  <a:pt x="1415500" y="1221032"/>
                </a:lnTo>
                <a:lnTo>
                  <a:pt x="1411299" y="1224033"/>
                </a:lnTo>
                <a:lnTo>
                  <a:pt x="1406697" y="1226834"/>
                </a:lnTo>
                <a:lnTo>
                  <a:pt x="1398895" y="1231436"/>
                </a:lnTo>
                <a:lnTo>
                  <a:pt x="1393493" y="1234237"/>
                </a:lnTo>
                <a:lnTo>
                  <a:pt x="1391292" y="1235037"/>
                </a:lnTo>
                <a:lnTo>
                  <a:pt x="987149" y="1399295"/>
                </a:lnTo>
                <a:lnTo>
                  <a:pt x="987149" y="1335473"/>
                </a:lnTo>
                <a:lnTo>
                  <a:pt x="1164212" y="1263647"/>
                </a:lnTo>
                <a:lnTo>
                  <a:pt x="1166813" y="1262047"/>
                </a:lnTo>
                <a:lnTo>
                  <a:pt x="1168813" y="1260446"/>
                </a:lnTo>
                <a:lnTo>
                  <a:pt x="1170614" y="1258645"/>
                </a:lnTo>
                <a:lnTo>
                  <a:pt x="1172014" y="1256445"/>
                </a:lnTo>
                <a:lnTo>
                  <a:pt x="1172815" y="1254044"/>
                </a:lnTo>
                <a:lnTo>
                  <a:pt x="1173215" y="1252043"/>
                </a:lnTo>
                <a:lnTo>
                  <a:pt x="1173415" y="1249442"/>
                </a:lnTo>
                <a:lnTo>
                  <a:pt x="1173215" y="1247041"/>
                </a:lnTo>
                <a:lnTo>
                  <a:pt x="1172615" y="1244641"/>
                </a:lnTo>
                <a:lnTo>
                  <a:pt x="1171414" y="1242440"/>
                </a:lnTo>
                <a:lnTo>
                  <a:pt x="1170014" y="1240639"/>
                </a:lnTo>
                <a:lnTo>
                  <a:pt x="1168213" y="1238838"/>
                </a:lnTo>
                <a:lnTo>
                  <a:pt x="1166412" y="1237238"/>
                </a:lnTo>
                <a:lnTo>
                  <a:pt x="1164012" y="1236037"/>
                </a:lnTo>
                <a:lnTo>
                  <a:pt x="1161611" y="1235437"/>
                </a:lnTo>
                <a:lnTo>
                  <a:pt x="1158410" y="1235037"/>
                </a:lnTo>
                <a:lnTo>
                  <a:pt x="987149" y="1235037"/>
                </a:lnTo>
                <a:lnTo>
                  <a:pt x="987149" y="1175816"/>
                </a:lnTo>
                <a:lnTo>
                  <a:pt x="1350678" y="1175816"/>
                </a:lnTo>
                <a:lnTo>
                  <a:pt x="1353679" y="1175816"/>
                </a:lnTo>
                <a:lnTo>
                  <a:pt x="1356480" y="1175216"/>
                </a:lnTo>
                <a:lnTo>
                  <a:pt x="1359481" y="1174616"/>
                </a:lnTo>
                <a:lnTo>
                  <a:pt x="1362282" y="1173615"/>
                </a:lnTo>
                <a:lnTo>
                  <a:pt x="1364682" y="1172415"/>
                </a:lnTo>
                <a:lnTo>
                  <a:pt x="1367483" y="1171014"/>
                </a:lnTo>
                <a:lnTo>
                  <a:pt x="1369684" y="1169214"/>
                </a:lnTo>
                <a:lnTo>
                  <a:pt x="1371885" y="1167213"/>
                </a:lnTo>
                <a:lnTo>
                  <a:pt x="1373886" y="1165212"/>
                </a:lnTo>
                <a:lnTo>
                  <a:pt x="1375486" y="1162612"/>
                </a:lnTo>
                <a:lnTo>
                  <a:pt x="1376887" y="1160211"/>
                </a:lnTo>
                <a:lnTo>
                  <a:pt x="1378287" y="1157410"/>
                </a:lnTo>
                <a:lnTo>
                  <a:pt x="1379488" y="1154809"/>
                </a:lnTo>
                <a:lnTo>
                  <a:pt x="1380088" y="1152008"/>
                </a:lnTo>
                <a:lnTo>
                  <a:pt x="1380688" y="1149007"/>
                </a:lnTo>
                <a:lnTo>
                  <a:pt x="1380688" y="1145806"/>
                </a:lnTo>
                <a:lnTo>
                  <a:pt x="1380688" y="1142805"/>
                </a:lnTo>
                <a:lnTo>
                  <a:pt x="1380088" y="1139803"/>
                </a:lnTo>
                <a:lnTo>
                  <a:pt x="1379488" y="1137002"/>
                </a:lnTo>
                <a:lnTo>
                  <a:pt x="1378287" y="1134201"/>
                </a:lnTo>
                <a:lnTo>
                  <a:pt x="1376887" y="1131601"/>
                </a:lnTo>
                <a:lnTo>
                  <a:pt x="1375486" y="1129000"/>
                </a:lnTo>
                <a:lnTo>
                  <a:pt x="1373886" y="1126599"/>
                </a:lnTo>
                <a:lnTo>
                  <a:pt x="1371885" y="1124398"/>
                </a:lnTo>
                <a:lnTo>
                  <a:pt x="1369684" y="1122597"/>
                </a:lnTo>
                <a:lnTo>
                  <a:pt x="1367483" y="1120797"/>
                </a:lnTo>
                <a:lnTo>
                  <a:pt x="1364682" y="1119396"/>
                </a:lnTo>
                <a:lnTo>
                  <a:pt x="1362282" y="1117996"/>
                </a:lnTo>
                <a:lnTo>
                  <a:pt x="1359481" y="1117195"/>
                </a:lnTo>
                <a:lnTo>
                  <a:pt x="1356480" y="1116595"/>
                </a:lnTo>
                <a:lnTo>
                  <a:pt x="1353679" y="1115995"/>
                </a:lnTo>
                <a:lnTo>
                  <a:pt x="1350678" y="1115995"/>
                </a:lnTo>
                <a:lnTo>
                  <a:pt x="987149" y="1115995"/>
                </a:lnTo>
                <a:lnTo>
                  <a:pt x="987149" y="977546"/>
                </a:lnTo>
                <a:lnTo>
                  <a:pt x="987149" y="975945"/>
                </a:lnTo>
                <a:lnTo>
                  <a:pt x="990350" y="979347"/>
                </a:lnTo>
                <a:lnTo>
                  <a:pt x="993751" y="982748"/>
                </a:lnTo>
                <a:lnTo>
                  <a:pt x="997153" y="985349"/>
                </a:lnTo>
                <a:lnTo>
                  <a:pt x="1000754" y="988550"/>
                </a:lnTo>
                <a:lnTo>
                  <a:pt x="1004755" y="990951"/>
                </a:lnTo>
                <a:lnTo>
                  <a:pt x="1008757" y="993352"/>
                </a:lnTo>
                <a:lnTo>
                  <a:pt x="1012758" y="995552"/>
                </a:lnTo>
                <a:lnTo>
                  <a:pt x="1016759" y="997353"/>
                </a:lnTo>
                <a:lnTo>
                  <a:pt x="1020961" y="999154"/>
                </a:lnTo>
                <a:lnTo>
                  <a:pt x="1025162" y="1000754"/>
                </a:lnTo>
                <a:lnTo>
                  <a:pt x="1029564" y="1001955"/>
                </a:lnTo>
                <a:lnTo>
                  <a:pt x="1033765" y="1002955"/>
                </a:lnTo>
                <a:lnTo>
                  <a:pt x="1038367" y="1003755"/>
                </a:lnTo>
                <a:lnTo>
                  <a:pt x="1042969" y="1004356"/>
                </a:lnTo>
                <a:lnTo>
                  <a:pt x="1047170" y="1004756"/>
                </a:lnTo>
                <a:lnTo>
                  <a:pt x="1051772" y="1004956"/>
                </a:lnTo>
                <a:lnTo>
                  <a:pt x="1056974" y="1004756"/>
                </a:lnTo>
                <a:lnTo>
                  <a:pt x="1061975" y="1004356"/>
                </a:lnTo>
                <a:lnTo>
                  <a:pt x="1066777" y="1003755"/>
                </a:lnTo>
                <a:lnTo>
                  <a:pt x="1071979" y="1002555"/>
                </a:lnTo>
                <a:lnTo>
                  <a:pt x="1076981" y="1001354"/>
                </a:lnTo>
                <a:lnTo>
                  <a:pt x="1081782" y="999754"/>
                </a:lnTo>
                <a:lnTo>
                  <a:pt x="1086584" y="997953"/>
                </a:lnTo>
                <a:lnTo>
                  <a:pt x="1091586" y="995753"/>
                </a:lnTo>
                <a:lnTo>
                  <a:pt x="1096788" y="993352"/>
                </a:lnTo>
                <a:lnTo>
                  <a:pt x="1101389" y="990551"/>
                </a:lnTo>
                <a:lnTo>
                  <a:pt x="1105991" y="987350"/>
                </a:lnTo>
                <a:lnTo>
                  <a:pt x="1110192" y="983948"/>
                </a:lnTo>
                <a:lnTo>
                  <a:pt x="1114194" y="980147"/>
                </a:lnTo>
                <a:lnTo>
                  <a:pt x="1118195" y="976346"/>
                </a:lnTo>
                <a:lnTo>
                  <a:pt x="1121597" y="972344"/>
                </a:lnTo>
                <a:lnTo>
                  <a:pt x="1124798" y="967943"/>
                </a:lnTo>
                <a:lnTo>
                  <a:pt x="1128199" y="963341"/>
                </a:lnTo>
                <a:lnTo>
                  <a:pt x="1131000" y="958539"/>
                </a:lnTo>
                <a:lnTo>
                  <a:pt x="1133401" y="953738"/>
                </a:lnTo>
                <a:lnTo>
                  <a:pt x="1135802" y="948736"/>
                </a:lnTo>
                <a:lnTo>
                  <a:pt x="1138002" y="943534"/>
                </a:lnTo>
                <a:lnTo>
                  <a:pt x="1139803" y="938332"/>
                </a:lnTo>
                <a:lnTo>
                  <a:pt x="1141404" y="932930"/>
                </a:lnTo>
                <a:lnTo>
                  <a:pt x="1142604" y="927328"/>
                </a:lnTo>
                <a:lnTo>
                  <a:pt x="1145005" y="915524"/>
                </a:lnTo>
                <a:lnTo>
                  <a:pt x="1147206" y="903520"/>
                </a:lnTo>
                <a:lnTo>
                  <a:pt x="1149006" y="891316"/>
                </a:lnTo>
                <a:close/>
                <a:moveTo>
                  <a:pt x="98035" y="879111"/>
                </a:moveTo>
                <a:lnTo>
                  <a:pt x="103637" y="879111"/>
                </a:lnTo>
                <a:lnTo>
                  <a:pt x="405143" y="879111"/>
                </a:lnTo>
                <a:lnTo>
                  <a:pt x="406744" y="890915"/>
                </a:lnTo>
                <a:lnTo>
                  <a:pt x="408545" y="902920"/>
                </a:lnTo>
                <a:lnTo>
                  <a:pt x="410345" y="914924"/>
                </a:lnTo>
                <a:lnTo>
                  <a:pt x="412946" y="926528"/>
                </a:lnTo>
                <a:lnTo>
                  <a:pt x="414147" y="931730"/>
                </a:lnTo>
                <a:lnTo>
                  <a:pt x="415547" y="936932"/>
                </a:lnTo>
                <a:lnTo>
                  <a:pt x="417148" y="941733"/>
                </a:lnTo>
                <a:lnTo>
                  <a:pt x="418948" y="946935"/>
                </a:lnTo>
                <a:lnTo>
                  <a:pt x="421149" y="951537"/>
                </a:lnTo>
                <a:lnTo>
                  <a:pt x="423550" y="956339"/>
                </a:lnTo>
                <a:lnTo>
                  <a:pt x="426351" y="960940"/>
                </a:lnTo>
                <a:lnTo>
                  <a:pt x="428952" y="965342"/>
                </a:lnTo>
                <a:lnTo>
                  <a:pt x="432153" y="969543"/>
                </a:lnTo>
                <a:lnTo>
                  <a:pt x="435554" y="973745"/>
                </a:lnTo>
                <a:lnTo>
                  <a:pt x="438755" y="977546"/>
                </a:lnTo>
                <a:lnTo>
                  <a:pt x="442557" y="981147"/>
                </a:lnTo>
                <a:lnTo>
                  <a:pt x="446558" y="984749"/>
                </a:lnTo>
                <a:lnTo>
                  <a:pt x="450760" y="987950"/>
                </a:lnTo>
                <a:lnTo>
                  <a:pt x="454961" y="990951"/>
                </a:lnTo>
                <a:lnTo>
                  <a:pt x="459563" y="993752"/>
                </a:lnTo>
                <a:lnTo>
                  <a:pt x="466565" y="996953"/>
                </a:lnTo>
                <a:lnTo>
                  <a:pt x="473968" y="999754"/>
                </a:lnTo>
                <a:lnTo>
                  <a:pt x="481370" y="1001955"/>
                </a:lnTo>
                <a:lnTo>
                  <a:pt x="488573" y="1003555"/>
                </a:lnTo>
                <a:lnTo>
                  <a:pt x="495976" y="1004756"/>
                </a:lnTo>
                <a:lnTo>
                  <a:pt x="503378" y="1004956"/>
                </a:lnTo>
                <a:lnTo>
                  <a:pt x="510581" y="1004756"/>
                </a:lnTo>
                <a:lnTo>
                  <a:pt x="517583" y="1003755"/>
                </a:lnTo>
                <a:lnTo>
                  <a:pt x="524786" y="1002155"/>
                </a:lnTo>
                <a:lnTo>
                  <a:pt x="531788" y="1000154"/>
                </a:lnTo>
                <a:lnTo>
                  <a:pt x="538391" y="997753"/>
                </a:lnTo>
                <a:lnTo>
                  <a:pt x="545193" y="994352"/>
                </a:lnTo>
                <a:lnTo>
                  <a:pt x="551195" y="990551"/>
                </a:lnTo>
                <a:lnTo>
                  <a:pt x="557397" y="986349"/>
                </a:lnTo>
                <a:lnTo>
                  <a:pt x="563199" y="981547"/>
                </a:lnTo>
                <a:lnTo>
                  <a:pt x="568601" y="976346"/>
                </a:lnTo>
                <a:lnTo>
                  <a:pt x="568401" y="977546"/>
                </a:lnTo>
                <a:lnTo>
                  <a:pt x="568401" y="1115995"/>
                </a:lnTo>
                <a:lnTo>
                  <a:pt x="205073" y="1115995"/>
                </a:lnTo>
                <a:lnTo>
                  <a:pt x="202072" y="1115995"/>
                </a:lnTo>
                <a:lnTo>
                  <a:pt x="198871" y="1116595"/>
                </a:lnTo>
                <a:lnTo>
                  <a:pt x="196270" y="1117195"/>
                </a:lnTo>
                <a:lnTo>
                  <a:pt x="193469" y="1117996"/>
                </a:lnTo>
                <a:lnTo>
                  <a:pt x="190668" y="1119396"/>
                </a:lnTo>
                <a:lnTo>
                  <a:pt x="188267" y="1120797"/>
                </a:lnTo>
                <a:lnTo>
                  <a:pt x="186066" y="1122597"/>
                </a:lnTo>
                <a:lnTo>
                  <a:pt x="183865" y="1124398"/>
                </a:lnTo>
                <a:lnTo>
                  <a:pt x="181865" y="1126599"/>
                </a:lnTo>
                <a:lnTo>
                  <a:pt x="180264" y="1129000"/>
                </a:lnTo>
                <a:lnTo>
                  <a:pt x="178863" y="1131601"/>
                </a:lnTo>
                <a:lnTo>
                  <a:pt x="177263" y="1134201"/>
                </a:lnTo>
                <a:lnTo>
                  <a:pt x="176263" y="1137002"/>
                </a:lnTo>
                <a:lnTo>
                  <a:pt x="175662" y="1139803"/>
                </a:lnTo>
                <a:lnTo>
                  <a:pt x="175062" y="1142805"/>
                </a:lnTo>
                <a:lnTo>
                  <a:pt x="175062" y="1145806"/>
                </a:lnTo>
                <a:lnTo>
                  <a:pt x="175062" y="1149007"/>
                </a:lnTo>
                <a:lnTo>
                  <a:pt x="175662" y="1152008"/>
                </a:lnTo>
                <a:lnTo>
                  <a:pt x="176263" y="1154809"/>
                </a:lnTo>
                <a:lnTo>
                  <a:pt x="177263" y="1157410"/>
                </a:lnTo>
                <a:lnTo>
                  <a:pt x="178863" y="1160211"/>
                </a:lnTo>
                <a:lnTo>
                  <a:pt x="180264" y="1162612"/>
                </a:lnTo>
                <a:lnTo>
                  <a:pt x="181865" y="1165212"/>
                </a:lnTo>
                <a:lnTo>
                  <a:pt x="183865" y="1167213"/>
                </a:lnTo>
                <a:lnTo>
                  <a:pt x="186066" y="1169214"/>
                </a:lnTo>
                <a:lnTo>
                  <a:pt x="188267" y="1171014"/>
                </a:lnTo>
                <a:lnTo>
                  <a:pt x="190668" y="1172415"/>
                </a:lnTo>
                <a:lnTo>
                  <a:pt x="193469" y="1173615"/>
                </a:lnTo>
                <a:lnTo>
                  <a:pt x="196270" y="1174616"/>
                </a:lnTo>
                <a:lnTo>
                  <a:pt x="198871" y="1175216"/>
                </a:lnTo>
                <a:lnTo>
                  <a:pt x="202072" y="1175816"/>
                </a:lnTo>
                <a:lnTo>
                  <a:pt x="205073" y="1175816"/>
                </a:lnTo>
                <a:lnTo>
                  <a:pt x="568401" y="1175816"/>
                </a:lnTo>
                <a:lnTo>
                  <a:pt x="568401" y="1235037"/>
                </a:lnTo>
                <a:lnTo>
                  <a:pt x="396941" y="1235037"/>
                </a:lnTo>
                <a:lnTo>
                  <a:pt x="394140" y="1235437"/>
                </a:lnTo>
                <a:lnTo>
                  <a:pt x="391539" y="1236037"/>
                </a:lnTo>
                <a:lnTo>
                  <a:pt x="389338" y="1237238"/>
                </a:lnTo>
                <a:lnTo>
                  <a:pt x="387137" y="1238838"/>
                </a:lnTo>
                <a:lnTo>
                  <a:pt x="385737" y="1240639"/>
                </a:lnTo>
                <a:lnTo>
                  <a:pt x="384336" y="1242440"/>
                </a:lnTo>
                <a:lnTo>
                  <a:pt x="383136" y="1244641"/>
                </a:lnTo>
                <a:lnTo>
                  <a:pt x="382535" y="1247041"/>
                </a:lnTo>
                <a:lnTo>
                  <a:pt x="382335" y="1249442"/>
                </a:lnTo>
                <a:lnTo>
                  <a:pt x="382535" y="1252043"/>
                </a:lnTo>
                <a:lnTo>
                  <a:pt x="382936" y="1254044"/>
                </a:lnTo>
                <a:lnTo>
                  <a:pt x="383736" y="1256445"/>
                </a:lnTo>
                <a:lnTo>
                  <a:pt x="385136" y="1258645"/>
                </a:lnTo>
                <a:lnTo>
                  <a:pt x="386937" y="1260446"/>
                </a:lnTo>
                <a:lnTo>
                  <a:pt x="388938" y="1262047"/>
                </a:lnTo>
                <a:lnTo>
                  <a:pt x="391539" y="1263647"/>
                </a:lnTo>
                <a:lnTo>
                  <a:pt x="568401" y="1335473"/>
                </a:lnTo>
                <a:lnTo>
                  <a:pt x="568401" y="1399295"/>
                </a:lnTo>
                <a:lnTo>
                  <a:pt x="164458" y="1235037"/>
                </a:lnTo>
                <a:lnTo>
                  <a:pt x="162258" y="1234237"/>
                </a:lnTo>
                <a:lnTo>
                  <a:pt x="156856" y="1231436"/>
                </a:lnTo>
                <a:lnTo>
                  <a:pt x="149053" y="1226834"/>
                </a:lnTo>
                <a:lnTo>
                  <a:pt x="144451" y="1224033"/>
                </a:lnTo>
                <a:lnTo>
                  <a:pt x="140050" y="1221032"/>
                </a:lnTo>
                <a:lnTo>
                  <a:pt x="135648" y="1217431"/>
                </a:lnTo>
                <a:lnTo>
                  <a:pt x="131047" y="1213830"/>
                </a:lnTo>
                <a:lnTo>
                  <a:pt x="127045" y="1209828"/>
                </a:lnTo>
                <a:lnTo>
                  <a:pt x="123444" y="1205427"/>
                </a:lnTo>
                <a:lnTo>
                  <a:pt x="120443" y="1201225"/>
                </a:lnTo>
                <a:lnTo>
                  <a:pt x="119242" y="1198824"/>
                </a:lnTo>
                <a:lnTo>
                  <a:pt x="118042" y="1196223"/>
                </a:lnTo>
                <a:lnTo>
                  <a:pt x="117042" y="1194223"/>
                </a:lnTo>
                <a:lnTo>
                  <a:pt x="116441" y="1191822"/>
                </a:lnTo>
                <a:lnTo>
                  <a:pt x="116041" y="1189221"/>
                </a:lnTo>
                <a:lnTo>
                  <a:pt x="115841" y="1186820"/>
                </a:lnTo>
                <a:lnTo>
                  <a:pt x="115841" y="1086385"/>
                </a:lnTo>
                <a:lnTo>
                  <a:pt x="103637" y="1086385"/>
                </a:lnTo>
                <a:lnTo>
                  <a:pt x="98035" y="1085984"/>
                </a:lnTo>
                <a:lnTo>
                  <a:pt x="92833" y="1085584"/>
                </a:lnTo>
                <a:lnTo>
                  <a:pt x="87631" y="1084984"/>
                </a:lnTo>
                <a:lnTo>
                  <a:pt x="82830" y="1084184"/>
                </a:lnTo>
                <a:lnTo>
                  <a:pt x="77628" y="1082983"/>
                </a:lnTo>
                <a:lnTo>
                  <a:pt x="72826" y="1081783"/>
                </a:lnTo>
                <a:lnTo>
                  <a:pt x="67824" y="1079782"/>
                </a:lnTo>
                <a:lnTo>
                  <a:pt x="63223" y="1077982"/>
                </a:lnTo>
                <a:lnTo>
                  <a:pt x="58621" y="1075981"/>
                </a:lnTo>
                <a:lnTo>
                  <a:pt x="54019" y="1073780"/>
                </a:lnTo>
                <a:lnTo>
                  <a:pt x="49818" y="1071379"/>
                </a:lnTo>
                <a:lnTo>
                  <a:pt x="45616" y="1068578"/>
                </a:lnTo>
                <a:lnTo>
                  <a:pt x="41615" y="1065577"/>
                </a:lnTo>
                <a:lnTo>
                  <a:pt x="37614" y="1062376"/>
                </a:lnTo>
                <a:lnTo>
                  <a:pt x="34012" y="1059375"/>
                </a:lnTo>
                <a:lnTo>
                  <a:pt x="30211" y="1055974"/>
                </a:lnTo>
                <a:lnTo>
                  <a:pt x="26810" y="1052373"/>
                </a:lnTo>
                <a:lnTo>
                  <a:pt x="23609" y="1048371"/>
                </a:lnTo>
                <a:lnTo>
                  <a:pt x="20407" y="1044770"/>
                </a:lnTo>
                <a:lnTo>
                  <a:pt x="17807" y="1040368"/>
                </a:lnTo>
                <a:lnTo>
                  <a:pt x="15006" y="1036567"/>
                </a:lnTo>
                <a:lnTo>
                  <a:pt x="12605" y="1031965"/>
                </a:lnTo>
                <a:lnTo>
                  <a:pt x="10004" y="1027564"/>
                </a:lnTo>
                <a:lnTo>
                  <a:pt x="8203" y="1022962"/>
                </a:lnTo>
                <a:lnTo>
                  <a:pt x="6403" y="1018160"/>
                </a:lnTo>
                <a:lnTo>
                  <a:pt x="4602" y="1013559"/>
                </a:lnTo>
                <a:lnTo>
                  <a:pt x="3401" y="1008757"/>
                </a:lnTo>
                <a:lnTo>
                  <a:pt x="2201" y="1003555"/>
                </a:lnTo>
                <a:lnTo>
                  <a:pt x="1201" y="998553"/>
                </a:lnTo>
                <a:lnTo>
                  <a:pt x="600" y="993352"/>
                </a:lnTo>
                <a:lnTo>
                  <a:pt x="0" y="987950"/>
                </a:lnTo>
                <a:lnTo>
                  <a:pt x="0" y="982748"/>
                </a:lnTo>
                <a:lnTo>
                  <a:pt x="0" y="977146"/>
                </a:lnTo>
                <a:lnTo>
                  <a:pt x="600" y="971944"/>
                </a:lnTo>
                <a:lnTo>
                  <a:pt x="1201" y="966742"/>
                </a:lnTo>
                <a:lnTo>
                  <a:pt x="2201" y="961941"/>
                </a:lnTo>
                <a:lnTo>
                  <a:pt x="3401" y="956739"/>
                </a:lnTo>
                <a:lnTo>
                  <a:pt x="4602" y="951737"/>
                </a:lnTo>
                <a:lnTo>
                  <a:pt x="6403" y="946935"/>
                </a:lnTo>
                <a:lnTo>
                  <a:pt x="8203" y="942334"/>
                </a:lnTo>
                <a:lnTo>
                  <a:pt x="10004" y="937732"/>
                </a:lnTo>
                <a:lnTo>
                  <a:pt x="12605" y="933130"/>
                </a:lnTo>
                <a:lnTo>
                  <a:pt x="15006" y="928929"/>
                </a:lnTo>
                <a:lnTo>
                  <a:pt x="17807" y="924527"/>
                </a:lnTo>
                <a:lnTo>
                  <a:pt x="20407" y="920726"/>
                </a:lnTo>
                <a:lnTo>
                  <a:pt x="23609" y="916725"/>
                </a:lnTo>
                <a:lnTo>
                  <a:pt x="26810" y="912923"/>
                </a:lnTo>
                <a:lnTo>
                  <a:pt x="30211" y="909322"/>
                </a:lnTo>
                <a:lnTo>
                  <a:pt x="34012" y="905921"/>
                </a:lnTo>
                <a:lnTo>
                  <a:pt x="37614" y="902520"/>
                </a:lnTo>
                <a:lnTo>
                  <a:pt x="41615" y="899518"/>
                </a:lnTo>
                <a:lnTo>
                  <a:pt x="45616" y="896717"/>
                </a:lnTo>
                <a:lnTo>
                  <a:pt x="49818" y="894117"/>
                </a:lnTo>
                <a:lnTo>
                  <a:pt x="54019" y="891516"/>
                </a:lnTo>
                <a:lnTo>
                  <a:pt x="58621" y="889115"/>
                </a:lnTo>
                <a:lnTo>
                  <a:pt x="63223" y="887314"/>
                </a:lnTo>
                <a:lnTo>
                  <a:pt x="67824" y="885514"/>
                </a:lnTo>
                <a:lnTo>
                  <a:pt x="72826" y="883713"/>
                </a:lnTo>
                <a:lnTo>
                  <a:pt x="77628" y="882512"/>
                </a:lnTo>
                <a:lnTo>
                  <a:pt x="82830" y="881312"/>
                </a:lnTo>
                <a:lnTo>
                  <a:pt x="87631" y="880312"/>
                </a:lnTo>
                <a:lnTo>
                  <a:pt x="92833" y="879711"/>
                </a:lnTo>
                <a:close/>
                <a:moveTo>
                  <a:pt x="700403" y="380935"/>
                </a:moveTo>
                <a:lnTo>
                  <a:pt x="704607" y="384337"/>
                </a:lnTo>
                <a:lnTo>
                  <a:pt x="709211" y="387339"/>
                </a:lnTo>
                <a:lnTo>
                  <a:pt x="713816" y="390141"/>
                </a:lnTo>
                <a:lnTo>
                  <a:pt x="718420" y="392743"/>
                </a:lnTo>
                <a:lnTo>
                  <a:pt x="723024" y="395345"/>
                </a:lnTo>
                <a:lnTo>
                  <a:pt x="727628" y="397346"/>
                </a:lnTo>
                <a:lnTo>
                  <a:pt x="732433" y="399548"/>
                </a:lnTo>
                <a:lnTo>
                  <a:pt x="737437" y="401349"/>
                </a:lnTo>
                <a:lnTo>
                  <a:pt x="742242" y="403150"/>
                </a:lnTo>
                <a:lnTo>
                  <a:pt x="747046" y="404551"/>
                </a:lnTo>
                <a:lnTo>
                  <a:pt x="752051" y="405952"/>
                </a:lnTo>
                <a:lnTo>
                  <a:pt x="757256" y="406953"/>
                </a:lnTo>
                <a:lnTo>
                  <a:pt x="762461" y="407753"/>
                </a:lnTo>
                <a:lnTo>
                  <a:pt x="767265" y="408154"/>
                </a:lnTo>
                <a:lnTo>
                  <a:pt x="772470" y="408754"/>
                </a:lnTo>
                <a:lnTo>
                  <a:pt x="777675" y="408754"/>
                </a:lnTo>
                <a:lnTo>
                  <a:pt x="782880" y="408754"/>
                </a:lnTo>
                <a:lnTo>
                  <a:pt x="788084" y="408154"/>
                </a:lnTo>
                <a:lnTo>
                  <a:pt x="793289" y="407753"/>
                </a:lnTo>
                <a:lnTo>
                  <a:pt x="798494" y="406953"/>
                </a:lnTo>
                <a:lnTo>
                  <a:pt x="803499" y="405952"/>
                </a:lnTo>
                <a:lnTo>
                  <a:pt x="808704" y="404551"/>
                </a:lnTo>
                <a:lnTo>
                  <a:pt x="813508" y="403150"/>
                </a:lnTo>
                <a:lnTo>
                  <a:pt x="818313" y="401349"/>
                </a:lnTo>
                <a:lnTo>
                  <a:pt x="823317" y="399548"/>
                </a:lnTo>
                <a:lnTo>
                  <a:pt x="827922" y="397346"/>
                </a:lnTo>
                <a:lnTo>
                  <a:pt x="832726" y="395345"/>
                </a:lnTo>
                <a:lnTo>
                  <a:pt x="837330" y="392743"/>
                </a:lnTo>
                <a:lnTo>
                  <a:pt x="841934" y="390141"/>
                </a:lnTo>
                <a:lnTo>
                  <a:pt x="846539" y="387339"/>
                </a:lnTo>
                <a:lnTo>
                  <a:pt x="851143" y="384337"/>
                </a:lnTo>
                <a:lnTo>
                  <a:pt x="855347" y="380935"/>
                </a:lnTo>
                <a:lnTo>
                  <a:pt x="862754" y="383136"/>
                </a:lnTo>
                <a:lnTo>
                  <a:pt x="869760" y="385538"/>
                </a:lnTo>
                <a:lnTo>
                  <a:pt x="876767" y="387940"/>
                </a:lnTo>
                <a:lnTo>
                  <a:pt x="883773" y="390742"/>
                </a:lnTo>
                <a:lnTo>
                  <a:pt x="890780" y="393744"/>
                </a:lnTo>
                <a:lnTo>
                  <a:pt x="897987" y="396746"/>
                </a:lnTo>
                <a:lnTo>
                  <a:pt x="904593" y="400148"/>
                </a:lnTo>
                <a:lnTo>
                  <a:pt x="911399" y="403550"/>
                </a:lnTo>
                <a:lnTo>
                  <a:pt x="918005" y="407153"/>
                </a:lnTo>
                <a:lnTo>
                  <a:pt x="924812" y="410956"/>
                </a:lnTo>
                <a:lnTo>
                  <a:pt x="937623" y="419161"/>
                </a:lnTo>
                <a:lnTo>
                  <a:pt x="950435" y="427767"/>
                </a:lnTo>
                <a:lnTo>
                  <a:pt x="963047" y="437174"/>
                </a:lnTo>
                <a:lnTo>
                  <a:pt x="974858" y="447181"/>
                </a:lnTo>
                <a:lnTo>
                  <a:pt x="986469" y="457588"/>
                </a:lnTo>
                <a:lnTo>
                  <a:pt x="997879" y="468996"/>
                </a:lnTo>
                <a:lnTo>
                  <a:pt x="1008890" y="480604"/>
                </a:lnTo>
                <a:lnTo>
                  <a:pt x="1019499" y="493212"/>
                </a:lnTo>
                <a:lnTo>
                  <a:pt x="1029709" y="506021"/>
                </a:lnTo>
                <a:lnTo>
                  <a:pt x="1039118" y="519030"/>
                </a:lnTo>
                <a:lnTo>
                  <a:pt x="1048727" y="533240"/>
                </a:lnTo>
                <a:lnTo>
                  <a:pt x="1057535" y="547250"/>
                </a:lnTo>
                <a:lnTo>
                  <a:pt x="1065742" y="562260"/>
                </a:lnTo>
                <a:lnTo>
                  <a:pt x="1073750" y="577470"/>
                </a:lnTo>
                <a:lnTo>
                  <a:pt x="1080957" y="593081"/>
                </a:lnTo>
                <a:lnTo>
                  <a:pt x="1087763" y="608892"/>
                </a:lnTo>
                <a:lnTo>
                  <a:pt x="1094169" y="625504"/>
                </a:lnTo>
                <a:lnTo>
                  <a:pt x="1099974" y="642315"/>
                </a:lnTo>
                <a:lnTo>
                  <a:pt x="1105179" y="659727"/>
                </a:lnTo>
                <a:lnTo>
                  <a:pt x="1109783" y="677139"/>
                </a:lnTo>
                <a:lnTo>
                  <a:pt x="1113987" y="695151"/>
                </a:lnTo>
                <a:lnTo>
                  <a:pt x="1117390" y="713164"/>
                </a:lnTo>
                <a:lnTo>
                  <a:pt x="1120393" y="731577"/>
                </a:lnTo>
                <a:lnTo>
                  <a:pt x="1122595" y="750590"/>
                </a:lnTo>
                <a:lnTo>
                  <a:pt x="1124397" y="769403"/>
                </a:lnTo>
                <a:lnTo>
                  <a:pt x="1125398" y="788816"/>
                </a:lnTo>
                <a:lnTo>
                  <a:pt x="1125598" y="808029"/>
                </a:lnTo>
                <a:lnTo>
                  <a:pt x="1125398" y="823240"/>
                </a:lnTo>
                <a:lnTo>
                  <a:pt x="1124797" y="838650"/>
                </a:lnTo>
                <a:lnTo>
                  <a:pt x="1123796" y="853661"/>
                </a:lnTo>
                <a:lnTo>
                  <a:pt x="1122395" y="868471"/>
                </a:lnTo>
                <a:lnTo>
                  <a:pt x="1120393" y="883282"/>
                </a:lnTo>
                <a:lnTo>
                  <a:pt x="1118391" y="897892"/>
                </a:lnTo>
                <a:lnTo>
                  <a:pt x="1115989" y="912302"/>
                </a:lnTo>
                <a:lnTo>
                  <a:pt x="1112786" y="926712"/>
                </a:lnTo>
                <a:lnTo>
                  <a:pt x="1111585" y="930914"/>
                </a:lnTo>
                <a:lnTo>
                  <a:pt x="1110184" y="935117"/>
                </a:lnTo>
                <a:lnTo>
                  <a:pt x="1108582" y="939520"/>
                </a:lnTo>
                <a:lnTo>
                  <a:pt x="1106380" y="943523"/>
                </a:lnTo>
                <a:lnTo>
                  <a:pt x="1104378" y="947126"/>
                </a:lnTo>
                <a:lnTo>
                  <a:pt x="1101776" y="950528"/>
                </a:lnTo>
                <a:lnTo>
                  <a:pt x="1099173" y="953930"/>
                </a:lnTo>
                <a:lnTo>
                  <a:pt x="1096371" y="956932"/>
                </a:lnTo>
                <a:lnTo>
                  <a:pt x="1093368" y="959934"/>
                </a:lnTo>
                <a:lnTo>
                  <a:pt x="1090165" y="962336"/>
                </a:lnTo>
                <a:lnTo>
                  <a:pt x="1086762" y="964938"/>
                </a:lnTo>
                <a:lnTo>
                  <a:pt x="1083159" y="966939"/>
                </a:lnTo>
                <a:lnTo>
                  <a:pt x="1079555" y="969141"/>
                </a:lnTo>
                <a:lnTo>
                  <a:pt x="1075752" y="970742"/>
                </a:lnTo>
                <a:lnTo>
                  <a:pt x="1072148" y="972143"/>
                </a:lnTo>
                <a:lnTo>
                  <a:pt x="1068145" y="973344"/>
                </a:lnTo>
                <a:lnTo>
                  <a:pt x="1064141" y="974344"/>
                </a:lnTo>
                <a:lnTo>
                  <a:pt x="1060337" y="974945"/>
                </a:lnTo>
                <a:lnTo>
                  <a:pt x="1056334" y="975345"/>
                </a:lnTo>
                <a:lnTo>
                  <a:pt x="1052330" y="975545"/>
                </a:lnTo>
                <a:lnTo>
                  <a:pt x="1047926" y="975545"/>
                </a:lnTo>
                <a:lnTo>
                  <a:pt x="1044122" y="974945"/>
                </a:lnTo>
                <a:lnTo>
                  <a:pt x="1040119" y="974344"/>
                </a:lnTo>
                <a:lnTo>
                  <a:pt x="1036115" y="973344"/>
                </a:lnTo>
                <a:lnTo>
                  <a:pt x="1032111" y="972143"/>
                </a:lnTo>
                <a:lnTo>
                  <a:pt x="1028107" y="970742"/>
                </a:lnTo>
                <a:lnTo>
                  <a:pt x="1024504" y="968741"/>
                </a:lnTo>
                <a:lnTo>
                  <a:pt x="1020901" y="966739"/>
                </a:lnTo>
                <a:lnTo>
                  <a:pt x="1017097" y="963937"/>
                </a:lnTo>
                <a:lnTo>
                  <a:pt x="1013694" y="961135"/>
                </a:lnTo>
                <a:lnTo>
                  <a:pt x="1010491" y="958133"/>
                </a:lnTo>
                <a:lnTo>
                  <a:pt x="1007288" y="954731"/>
                </a:lnTo>
                <a:lnTo>
                  <a:pt x="1006487" y="953930"/>
                </a:lnTo>
                <a:lnTo>
                  <a:pt x="1002083" y="948326"/>
                </a:lnTo>
                <a:lnTo>
                  <a:pt x="998480" y="942923"/>
                </a:lnTo>
                <a:lnTo>
                  <a:pt x="995077" y="936718"/>
                </a:lnTo>
                <a:lnTo>
                  <a:pt x="992274" y="930514"/>
                </a:lnTo>
                <a:lnTo>
                  <a:pt x="990272" y="924110"/>
                </a:lnTo>
                <a:lnTo>
                  <a:pt x="988671" y="917505"/>
                </a:lnTo>
                <a:lnTo>
                  <a:pt x="987470" y="910701"/>
                </a:lnTo>
                <a:lnTo>
                  <a:pt x="987270" y="904096"/>
                </a:lnTo>
                <a:lnTo>
                  <a:pt x="987270" y="704958"/>
                </a:lnTo>
                <a:lnTo>
                  <a:pt x="986869" y="702156"/>
                </a:lnTo>
                <a:lnTo>
                  <a:pt x="986269" y="699554"/>
                </a:lnTo>
                <a:lnTo>
                  <a:pt x="984667" y="696753"/>
                </a:lnTo>
                <a:lnTo>
                  <a:pt x="982865" y="694551"/>
                </a:lnTo>
                <a:lnTo>
                  <a:pt x="980663" y="692750"/>
                </a:lnTo>
                <a:lnTo>
                  <a:pt x="978261" y="691549"/>
                </a:lnTo>
                <a:lnTo>
                  <a:pt x="975459" y="690548"/>
                </a:lnTo>
                <a:lnTo>
                  <a:pt x="972456" y="690348"/>
                </a:lnTo>
                <a:lnTo>
                  <a:pt x="969453" y="690548"/>
                </a:lnTo>
                <a:lnTo>
                  <a:pt x="966650" y="691549"/>
                </a:lnTo>
                <a:lnTo>
                  <a:pt x="964248" y="692750"/>
                </a:lnTo>
                <a:lnTo>
                  <a:pt x="962046" y="694551"/>
                </a:lnTo>
                <a:lnTo>
                  <a:pt x="960244" y="696753"/>
                </a:lnTo>
                <a:lnTo>
                  <a:pt x="958643" y="699554"/>
                </a:lnTo>
                <a:lnTo>
                  <a:pt x="958042" y="702156"/>
                </a:lnTo>
                <a:lnTo>
                  <a:pt x="957842" y="704958"/>
                </a:lnTo>
                <a:lnTo>
                  <a:pt x="957842" y="872474"/>
                </a:lnTo>
                <a:lnTo>
                  <a:pt x="957442" y="875276"/>
                </a:lnTo>
                <a:lnTo>
                  <a:pt x="956841" y="878078"/>
                </a:lnTo>
                <a:lnTo>
                  <a:pt x="956040" y="880680"/>
                </a:lnTo>
                <a:lnTo>
                  <a:pt x="955040" y="883282"/>
                </a:lnTo>
                <a:lnTo>
                  <a:pt x="953438" y="885683"/>
                </a:lnTo>
                <a:lnTo>
                  <a:pt x="951636" y="887885"/>
                </a:lnTo>
                <a:lnTo>
                  <a:pt x="949835" y="889686"/>
                </a:lnTo>
                <a:lnTo>
                  <a:pt x="947633" y="891087"/>
                </a:lnTo>
                <a:lnTo>
                  <a:pt x="945631" y="892688"/>
                </a:lnTo>
                <a:lnTo>
                  <a:pt x="943229" y="893689"/>
                </a:lnTo>
                <a:lnTo>
                  <a:pt x="940626" y="894489"/>
                </a:lnTo>
                <a:lnTo>
                  <a:pt x="938024" y="895090"/>
                </a:lnTo>
                <a:lnTo>
                  <a:pt x="935221" y="895090"/>
                </a:lnTo>
                <a:lnTo>
                  <a:pt x="932419" y="895090"/>
                </a:lnTo>
                <a:lnTo>
                  <a:pt x="929616" y="894489"/>
                </a:lnTo>
                <a:lnTo>
                  <a:pt x="927014" y="893689"/>
                </a:lnTo>
                <a:lnTo>
                  <a:pt x="919807" y="890887"/>
                </a:lnTo>
                <a:lnTo>
                  <a:pt x="913201" y="888485"/>
                </a:lnTo>
                <a:lnTo>
                  <a:pt x="906194" y="886684"/>
                </a:lnTo>
                <a:lnTo>
                  <a:pt x="898787" y="884683"/>
                </a:lnTo>
                <a:lnTo>
                  <a:pt x="891781" y="883482"/>
                </a:lnTo>
                <a:lnTo>
                  <a:pt x="884374" y="882681"/>
                </a:lnTo>
                <a:lnTo>
                  <a:pt x="877167" y="882081"/>
                </a:lnTo>
                <a:lnTo>
                  <a:pt x="869760" y="881681"/>
                </a:lnTo>
                <a:lnTo>
                  <a:pt x="861753" y="882081"/>
                </a:lnTo>
                <a:lnTo>
                  <a:pt x="853946" y="882681"/>
                </a:lnTo>
                <a:lnTo>
                  <a:pt x="845938" y="883882"/>
                </a:lnTo>
                <a:lnTo>
                  <a:pt x="837931" y="885283"/>
                </a:lnTo>
                <a:lnTo>
                  <a:pt x="829923" y="887485"/>
                </a:lnTo>
                <a:lnTo>
                  <a:pt x="822316" y="889886"/>
                </a:lnTo>
                <a:lnTo>
                  <a:pt x="814709" y="892688"/>
                </a:lnTo>
                <a:lnTo>
                  <a:pt x="807102" y="896090"/>
                </a:lnTo>
                <a:lnTo>
                  <a:pt x="803699" y="897692"/>
                </a:lnTo>
                <a:lnTo>
                  <a:pt x="800096" y="898892"/>
                </a:lnTo>
                <a:lnTo>
                  <a:pt x="796292" y="900093"/>
                </a:lnTo>
                <a:lnTo>
                  <a:pt x="792689" y="900894"/>
                </a:lnTo>
                <a:lnTo>
                  <a:pt x="789085" y="901494"/>
                </a:lnTo>
                <a:lnTo>
                  <a:pt x="785282" y="902095"/>
                </a:lnTo>
                <a:lnTo>
                  <a:pt x="781679" y="902495"/>
                </a:lnTo>
                <a:lnTo>
                  <a:pt x="777675" y="902495"/>
                </a:lnTo>
                <a:lnTo>
                  <a:pt x="774071" y="902495"/>
                </a:lnTo>
                <a:lnTo>
                  <a:pt x="770468" y="902095"/>
                </a:lnTo>
                <a:lnTo>
                  <a:pt x="766665" y="901494"/>
                </a:lnTo>
                <a:lnTo>
                  <a:pt x="763061" y="900894"/>
                </a:lnTo>
                <a:lnTo>
                  <a:pt x="759458" y="900093"/>
                </a:lnTo>
                <a:lnTo>
                  <a:pt x="755654" y="898892"/>
                </a:lnTo>
                <a:lnTo>
                  <a:pt x="752051" y="897692"/>
                </a:lnTo>
                <a:lnTo>
                  <a:pt x="748648" y="896090"/>
                </a:lnTo>
                <a:lnTo>
                  <a:pt x="741041" y="892688"/>
                </a:lnTo>
                <a:lnTo>
                  <a:pt x="733434" y="889886"/>
                </a:lnTo>
                <a:lnTo>
                  <a:pt x="725827" y="887485"/>
                </a:lnTo>
                <a:lnTo>
                  <a:pt x="717819" y="885283"/>
                </a:lnTo>
                <a:lnTo>
                  <a:pt x="709812" y="883882"/>
                </a:lnTo>
                <a:lnTo>
                  <a:pt x="701804" y="882681"/>
                </a:lnTo>
                <a:lnTo>
                  <a:pt x="693997" y="882081"/>
                </a:lnTo>
                <a:lnTo>
                  <a:pt x="685589" y="881681"/>
                </a:lnTo>
                <a:lnTo>
                  <a:pt x="678383" y="882081"/>
                </a:lnTo>
                <a:lnTo>
                  <a:pt x="671376" y="882681"/>
                </a:lnTo>
                <a:lnTo>
                  <a:pt x="663969" y="883482"/>
                </a:lnTo>
                <a:lnTo>
                  <a:pt x="656963" y="884683"/>
                </a:lnTo>
                <a:lnTo>
                  <a:pt x="649556" y="886684"/>
                </a:lnTo>
                <a:lnTo>
                  <a:pt x="642549" y="888485"/>
                </a:lnTo>
                <a:lnTo>
                  <a:pt x="635543" y="890887"/>
                </a:lnTo>
                <a:lnTo>
                  <a:pt x="628736" y="893689"/>
                </a:lnTo>
                <a:lnTo>
                  <a:pt x="626134" y="894489"/>
                </a:lnTo>
                <a:lnTo>
                  <a:pt x="623331" y="895090"/>
                </a:lnTo>
                <a:lnTo>
                  <a:pt x="620529" y="895090"/>
                </a:lnTo>
                <a:lnTo>
                  <a:pt x="617726" y="895090"/>
                </a:lnTo>
                <a:lnTo>
                  <a:pt x="615124" y="894489"/>
                </a:lnTo>
                <a:lnTo>
                  <a:pt x="612521" y="893689"/>
                </a:lnTo>
                <a:lnTo>
                  <a:pt x="610119" y="892688"/>
                </a:lnTo>
                <a:lnTo>
                  <a:pt x="608117" y="891087"/>
                </a:lnTo>
                <a:lnTo>
                  <a:pt x="605915" y="889686"/>
                </a:lnTo>
                <a:lnTo>
                  <a:pt x="603713" y="887885"/>
                </a:lnTo>
                <a:lnTo>
                  <a:pt x="602312" y="885683"/>
                </a:lnTo>
                <a:lnTo>
                  <a:pt x="600710" y="883282"/>
                </a:lnTo>
                <a:lnTo>
                  <a:pt x="599509" y="880680"/>
                </a:lnTo>
                <a:lnTo>
                  <a:pt x="598909" y="878078"/>
                </a:lnTo>
                <a:lnTo>
                  <a:pt x="598308" y="875276"/>
                </a:lnTo>
                <a:lnTo>
                  <a:pt x="597908" y="872474"/>
                </a:lnTo>
                <a:lnTo>
                  <a:pt x="597908" y="704958"/>
                </a:lnTo>
                <a:lnTo>
                  <a:pt x="597708" y="702156"/>
                </a:lnTo>
                <a:lnTo>
                  <a:pt x="596707" y="699554"/>
                </a:lnTo>
                <a:lnTo>
                  <a:pt x="595506" y="696753"/>
                </a:lnTo>
                <a:lnTo>
                  <a:pt x="593704" y="694551"/>
                </a:lnTo>
                <a:lnTo>
                  <a:pt x="591502" y="692750"/>
                </a:lnTo>
                <a:lnTo>
                  <a:pt x="589100" y="691549"/>
                </a:lnTo>
                <a:lnTo>
                  <a:pt x="586297" y="690548"/>
                </a:lnTo>
                <a:lnTo>
                  <a:pt x="583294" y="690348"/>
                </a:lnTo>
                <a:lnTo>
                  <a:pt x="580291" y="690548"/>
                </a:lnTo>
                <a:lnTo>
                  <a:pt x="577489" y="691549"/>
                </a:lnTo>
                <a:lnTo>
                  <a:pt x="575087" y="692750"/>
                </a:lnTo>
                <a:lnTo>
                  <a:pt x="572885" y="694551"/>
                </a:lnTo>
                <a:lnTo>
                  <a:pt x="571083" y="696753"/>
                </a:lnTo>
                <a:lnTo>
                  <a:pt x="569481" y="699554"/>
                </a:lnTo>
                <a:lnTo>
                  <a:pt x="568480" y="702156"/>
                </a:lnTo>
                <a:lnTo>
                  <a:pt x="568280" y="704958"/>
                </a:lnTo>
                <a:lnTo>
                  <a:pt x="568280" y="904096"/>
                </a:lnTo>
                <a:lnTo>
                  <a:pt x="567880" y="910701"/>
                </a:lnTo>
                <a:lnTo>
                  <a:pt x="567079" y="917505"/>
                </a:lnTo>
                <a:lnTo>
                  <a:pt x="565478" y="924110"/>
                </a:lnTo>
                <a:lnTo>
                  <a:pt x="563476" y="930514"/>
                </a:lnTo>
                <a:lnTo>
                  <a:pt x="560673" y="936718"/>
                </a:lnTo>
                <a:lnTo>
                  <a:pt x="557270" y="942923"/>
                </a:lnTo>
                <a:lnTo>
                  <a:pt x="553667" y="948326"/>
                </a:lnTo>
                <a:lnTo>
                  <a:pt x="549263" y="953930"/>
                </a:lnTo>
                <a:lnTo>
                  <a:pt x="548462" y="954731"/>
                </a:lnTo>
                <a:lnTo>
                  <a:pt x="545259" y="958133"/>
                </a:lnTo>
                <a:lnTo>
                  <a:pt x="542056" y="961135"/>
                </a:lnTo>
                <a:lnTo>
                  <a:pt x="538653" y="963937"/>
                </a:lnTo>
                <a:lnTo>
                  <a:pt x="534849" y="966739"/>
                </a:lnTo>
                <a:lnTo>
                  <a:pt x="531246" y="968741"/>
                </a:lnTo>
                <a:lnTo>
                  <a:pt x="527643" y="970742"/>
                </a:lnTo>
                <a:lnTo>
                  <a:pt x="523639" y="972143"/>
                </a:lnTo>
                <a:lnTo>
                  <a:pt x="519635" y="973344"/>
                </a:lnTo>
                <a:lnTo>
                  <a:pt x="515632" y="974344"/>
                </a:lnTo>
                <a:lnTo>
                  <a:pt x="511628" y="974945"/>
                </a:lnTo>
                <a:lnTo>
                  <a:pt x="507824" y="975545"/>
                </a:lnTo>
                <a:lnTo>
                  <a:pt x="503420" y="975545"/>
                </a:lnTo>
                <a:lnTo>
                  <a:pt x="499417" y="975345"/>
                </a:lnTo>
                <a:lnTo>
                  <a:pt x="495413" y="974945"/>
                </a:lnTo>
                <a:lnTo>
                  <a:pt x="491609" y="974344"/>
                </a:lnTo>
                <a:lnTo>
                  <a:pt x="487606" y="973344"/>
                </a:lnTo>
                <a:lnTo>
                  <a:pt x="483602" y="972143"/>
                </a:lnTo>
                <a:lnTo>
                  <a:pt x="479999" y="970742"/>
                </a:lnTo>
                <a:lnTo>
                  <a:pt x="475995" y="969141"/>
                </a:lnTo>
                <a:lnTo>
                  <a:pt x="472592" y="966939"/>
                </a:lnTo>
                <a:lnTo>
                  <a:pt x="468988" y="964938"/>
                </a:lnTo>
                <a:lnTo>
                  <a:pt x="465585" y="962336"/>
                </a:lnTo>
                <a:lnTo>
                  <a:pt x="462382" y="959934"/>
                </a:lnTo>
                <a:lnTo>
                  <a:pt x="459379" y="956932"/>
                </a:lnTo>
                <a:lnTo>
                  <a:pt x="456577" y="953930"/>
                </a:lnTo>
                <a:lnTo>
                  <a:pt x="453974" y="950528"/>
                </a:lnTo>
                <a:lnTo>
                  <a:pt x="451372" y="947126"/>
                </a:lnTo>
                <a:lnTo>
                  <a:pt x="449370" y="943523"/>
                </a:lnTo>
                <a:lnTo>
                  <a:pt x="447168" y="939520"/>
                </a:lnTo>
                <a:lnTo>
                  <a:pt x="445366" y="935117"/>
                </a:lnTo>
                <a:lnTo>
                  <a:pt x="444165" y="930914"/>
                </a:lnTo>
                <a:lnTo>
                  <a:pt x="442964" y="926712"/>
                </a:lnTo>
                <a:lnTo>
                  <a:pt x="439761" y="912302"/>
                </a:lnTo>
                <a:lnTo>
                  <a:pt x="437359" y="897892"/>
                </a:lnTo>
                <a:lnTo>
                  <a:pt x="435357" y="883282"/>
                </a:lnTo>
                <a:lnTo>
                  <a:pt x="433355" y="868471"/>
                </a:lnTo>
                <a:lnTo>
                  <a:pt x="431954" y="853661"/>
                </a:lnTo>
                <a:lnTo>
                  <a:pt x="430953" y="838650"/>
                </a:lnTo>
                <a:lnTo>
                  <a:pt x="430352" y="823240"/>
                </a:lnTo>
                <a:lnTo>
                  <a:pt x="430152" y="808029"/>
                </a:lnTo>
                <a:lnTo>
                  <a:pt x="430352" y="788816"/>
                </a:lnTo>
                <a:lnTo>
                  <a:pt x="431353" y="769403"/>
                </a:lnTo>
                <a:lnTo>
                  <a:pt x="433155" y="750590"/>
                </a:lnTo>
                <a:lnTo>
                  <a:pt x="435357" y="731577"/>
                </a:lnTo>
                <a:lnTo>
                  <a:pt x="438360" y="713164"/>
                </a:lnTo>
                <a:lnTo>
                  <a:pt x="441763" y="695151"/>
                </a:lnTo>
                <a:lnTo>
                  <a:pt x="445567" y="677139"/>
                </a:lnTo>
                <a:lnTo>
                  <a:pt x="450571" y="659727"/>
                </a:lnTo>
                <a:lnTo>
                  <a:pt x="455776" y="642315"/>
                </a:lnTo>
                <a:lnTo>
                  <a:pt x="461581" y="625504"/>
                </a:lnTo>
                <a:lnTo>
                  <a:pt x="467987" y="608892"/>
                </a:lnTo>
                <a:lnTo>
                  <a:pt x="474794" y="593081"/>
                </a:lnTo>
                <a:lnTo>
                  <a:pt x="482000" y="577470"/>
                </a:lnTo>
                <a:lnTo>
                  <a:pt x="490008" y="562260"/>
                </a:lnTo>
                <a:lnTo>
                  <a:pt x="498215" y="547250"/>
                </a:lnTo>
                <a:lnTo>
                  <a:pt x="507024" y="533240"/>
                </a:lnTo>
                <a:lnTo>
                  <a:pt x="516232" y="519030"/>
                </a:lnTo>
                <a:lnTo>
                  <a:pt x="526041" y="506021"/>
                </a:lnTo>
                <a:lnTo>
                  <a:pt x="536251" y="493212"/>
                </a:lnTo>
                <a:lnTo>
                  <a:pt x="546861" y="480604"/>
                </a:lnTo>
                <a:lnTo>
                  <a:pt x="557871" y="468996"/>
                </a:lnTo>
                <a:lnTo>
                  <a:pt x="569281" y="457588"/>
                </a:lnTo>
                <a:lnTo>
                  <a:pt x="580892" y="447181"/>
                </a:lnTo>
                <a:lnTo>
                  <a:pt x="592703" y="437174"/>
                </a:lnTo>
                <a:lnTo>
                  <a:pt x="605315" y="427767"/>
                </a:lnTo>
                <a:lnTo>
                  <a:pt x="617726" y="419161"/>
                </a:lnTo>
                <a:lnTo>
                  <a:pt x="630939" y="410956"/>
                </a:lnTo>
                <a:lnTo>
                  <a:pt x="637745" y="407153"/>
                </a:lnTo>
                <a:lnTo>
                  <a:pt x="644351" y="403550"/>
                </a:lnTo>
                <a:lnTo>
                  <a:pt x="651157" y="400148"/>
                </a:lnTo>
                <a:lnTo>
                  <a:pt x="657763" y="396746"/>
                </a:lnTo>
                <a:lnTo>
                  <a:pt x="664970" y="393744"/>
                </a:lnTo>
                <a:lnTo>
                  <a:pt x="671977" y="390742"/>
                </a:lnTo>
                <a:lnTo>
                  <a:pt x="678983" y="387940"/>
                </a:lnTo>
                <a:lnTo>
                  <a:pt x="685990" y="385538"/>
                </a:lnTo>
                <a:lnTo>
                  <a:pt x="692996" y="383136"/>
                </a:lnTo>
                <a:close/>
                <a:moveTo>
                  <a:pt x="770573" y="0"/>
                </a:moveTo>
                <a:lnTo>
                  <a:pt x="779571" y="400"/>
                </a:lnTo>
                <a:lnTo>
                  <a:pt x="788769" y="1001"/>
                </a:lnTo>
                <a:lnTo>
                  <a:pt x="797767" y="2202"/>
                </a:lnTo>
                <a:lnTo>
                  <a:pt x="806166" y="3603"/>
                </a:lnTo>
                <a:lnTo>
                  <a:pt x="814764" y="5405"/>
                </a:lnTo>
                <a:lnTo>
                  <a:pt x="823362" y="8007"/>
                </a:lnTo>
                <a:lnTo>
                  <a:pt x="831560" y="10610"/>
                </a:lnTo>
                <a:lnTo>
                  <a:pt x="839559" y="14013"/>
                </a:lnTo>
                <a:lnTo>
                  <a:pt x="847357" y="17416"/>
                </a:lnTo>
                <a:lnTo>
                  <a:pt x="855155" y="21420"/>
                </a:lnTo>
                <a:lnTo>
                  <a:pt x="862354" y="25623"/>
                </a:lnTo>
                <a:lnTo>
                  <a:pt x="869752" y="30228"/>
                </a:lnTo>
                <a:lnTo>
                  <a:pt x="876751" y="35232"/>
                </a:lnTo>
                <a:lnTo>
                  <a:pt x="883549" y="40637"/>
                </a:lnTo>
                <a:lnTo>
                  <a:pt x="889948" y="46242"/>
                </a:lnTo>
                <a:lnTo>
                  <a:pt x="895947" y="52048"/>
                </a:lnTo>
                <a:lnTo>
                  <a:pt x="901746" y="58053"/>
                </a:lnTo>
                <a:lnTo>
                  <a:pt x="907344" y="64459"/>
                </a:lnTo>
                <a:lnTo>
                  <a:pt x="912743" y="71265"/>
                </a:lnTo>
                <a:lnTo>
                  <a:pt x="917742" y="78272"/>
                </a:lnTo>
                <a:lnTo>
                  <a:pt x="922341" y="85678"/>
                </a:lnTo>
                <a:lnTo>
                  <a:pt x="926540" y="92885"/>
                </a:lnTo>
                <a:lnTo>
                  <a:pt x="930540" y="100692"/>
                </a:lnTo>
                <a:lnTo>
                  <a:pt x="933939" y="108499"/>
                </a:lnTo>
                <a:lnTo>
                  <a:pt x="937338" y="116507"/>
                </a:lnTo>
                <a:lnTo>
                  <a:pt x="939938" y="124714"/>
                </a:lnTo>
                <a:lnTo>
                  <a:pt x="942537" y="133322"/>
                </a:lnTo>
                <a:lnTo>
                  <a:pt x="944337" y="141930"/>
                </a:lnTo>
                <a:lnTo>
                  <a:pt x="945736" y="150538"/>
                </a:lnTo>
                <a:lnTo>
                  <a:pt x="946936" y="159546"/>
                </a:lnTo>
                <a:lnTo>
                  <a:pt x="947536" y="168555"/>
                </a:lnTo>
                <a:lnTo>
                  <a:pt x="947936" y="177763"/>
                </a:lnTo>
                <a:lnTo>
                  <a:pt x="947536" y="186771"/>
                </a:lnTo>
                <a:lnTo>
                  <a:pt x="946936" y="195779"/>
                </a:lnTo>
                <a:lnTo>
                  <a:pt x="945736" y="204588"/>
                </a:lnTo>
                <a:lnTo>
                  <a:pt x="944337" y="213396"/>
                </a:lnTo>
                <a:lnTo>
                  <a:pt x="942537" y="222004"/>
                </a:lnTo>
                <a:lnTo>
                  <a:pt x="939938" y="230611"/>
                </a:lnTo>
                <a:lnTo>
                  <a:pt x="937338" y="238819"/>
                </a:lnTo>
                <a:lnTo>
                  <a:pt x="933939" y="246826"/>
                </a:lnTo>
                <a:lnTo>
                  <a:pt x="930540" y="254633"/>
                </a:lnTo>
                <a:lnTo>
                  <a:pt x="926540" y="262441"/>
                </a:lnTo>
                <a:lnTo>
                  <a:pt x="922341" y="269647"/>
                </a:lnTo>
                <a:lnTo>
                  <a:pt x="917742" y="277054"/>
                </a:lnTo>
                <a:lnTo>
                  <a:pt x="912743" y="283860"/>
                </a:lnTo>
                <a:lnTo>
                  <a:pt x="907344" y="290466"/>
                </a:lnTo>
                <a:lnTo>
                  <a:pt x="901746" y="296872"/>
                </a:lnTo>
                <a:lnTo>
                  <a:pt x="895947" y="303278"/>
                </a:lnTo>
                <a:lnTo>
                  <a:pt x="889948" y="309083"/>
                </a:lnTo>
                <a:lnTo>
                  <a:pt x="883549" y="314689"/>
                </a:lnTo>
                <a:lnTo>
                  <a:pt x="876751" y="319893"/>
                </a:lnTo>
                <a:lnTo>
                  <a:pt x="869752" y="325098"/>
                </a:lnTo>
                <a:lnTo>
                  <a:pt x="862354" y="329702"/>
                </a:lnTo>
                <a:lnTo>
                  <a:pt x="855155" y="333906"/>
                </a:lnTo>
                <a:lnTo>
                  <a:pt x="847357" y="337910"/>
                </a:lnTo>
                <a:lnTo>
                  <a:pt x="839559" y="341313"/>
                </a:lnTo>
                <a:lnTo>
                  <a:pt x="831560" y="344716"/>
                </a:lnTo>
                <a:lnTo>
                  <a:pt x="823362" y="347319"/>
                </a:lnTo>
                <a:lnTo>
                  <a:pt x="814764" y="349921"/>
                </a:lnTo>
                <a:lnTo>
                  <a:pt x="806166" y="351723"/>
                </a:lnTo>
                <a:lnTo>
                  <a:pt x="797767" y="353124"/>
                </a:lnTo>
                <a:lnTo>
                  <a:pt x="788769" y="354325"/>
                </a:lnTo>
                <a:lnTo>
                  <a:pt x="779571" y="355126"/>
                </a:lnTo>
                <a:lnTo>
                  <a:pt x="770573" y="355326"/>
                </a:lnTo>
                <a:lnTo>
                  <a:pt x="761375" y="355126"/>
                </a:lnTo>
                <a:lnTo>
                  <a:pt x="752377" y="354325"/>
                </a:lnTo>
                <a:lnTo>
                  <a:pt x="743579" y="353124"/>
                </a:lnTo>
                <a:lnTo>
                  <a:pt x="734780" y="351723"/>
                </a:lnTo>
                <a:lnTo>
                  <a:pt x="726182" y="349921"/>
                </a:lnTo>
                <a:lnTo>
                  <a:pt x="717584" y="347319"/>
                </a:lnTo>
                <a:lnTo>
                  <a:pt x="709386" y="344716"/>
                </a:lnTo>
                <a:lnTo>
                  <a:pt x="701387" y="341313"/>
                </a:lnTo>
                <a:lnTo>
                  <a:pt x="693589" y="337910"/>
                </a:lnTo>
                <a:lnTo>
                  <a:pt x="685791" y="333906"/>
                </a:lnTo>
                <a:lnTo>
                  <a:pt x="678592" y="329702"/>
                </a:lnTo>
                <a:lnTo>
                  <a:pt x="671194" y="325098"/>
                </a:lnTo>
                <a:lnTo>
                  <a:pt x="664595" y="319893"/>
                </a:lnTo>
                <a:lnTo>
                  <a:pt x="657796" y="314689"/>
                </a:lnTo>
                <a:lnTo>
                  <a:pt x="651398" y="309083"/>
                </a:lnTo>
                <a:lnTo>
                  <a:pt x="644999" y="303278"/>
                </a:lnTo>
                <a:lnTo>
                  <a:pt x="639200" y="296872"/>
                </a:lnTo>
                <a:lnTo>
                  <a:pt x="633602" y="290466"/>
                </a:lnTo>
                <a:lnTo>
                  <a:pt x="628403" y="283860"/>
                </a:lnTo>
                <a:lnTo>
                  <a:pt x="623604" y="277054"/>
                </a:lnTo>
                <a:lnTo>
                  <a:pt x="618605" y="269647"/>
                </a:lnTo>
                <a:lnTo>
                  <a:pt x="614406" y="262441"/>
                </a:lnTo>
                <a:lnTo>
                  <a:pt x="610806" y="254633"/>
                </a:lnTo>
                <a:lnTo>
                  <a:pt x="607007" y="246826"/>
                </a:lnTo>
                <a:lnTo>
                  <a:pt x="604008" y="238819"/>
                </a:lnTo>
                <a:lnTo>
                  <a:pt x="601008" y="230611"/>
                </a:lnTo>
                <a:lnTo>
                  <a:pt x="598809" y="222004"/>
                </a:lnTo>
                <a:lnTo>
                  <a:pt x="596609" y="213396"/>
                </a:lnTo>
                <a:lnTo>
                  <a:pt x="595210" y="204588"/>
                </a:lnTo>
                <a:lnTo>
                  <a:pt x="594010" y="195779"/>
                </a:lnTo>
                <a:lnTo>
                  <a:pt x="593410" y="186771"/>
                </a:lnTo>
                <a:lnTo>
                  <a:pt x="593010" y="177763"/>
                </a:lnTo>
                <a:lnTo>
                  <a:pt x="593410" y="168555"/>
                </a:lnTo>
                <a:lnTo>
                  <a:pt x="594010" y="159546"/>
                </a:lnTo>
                <a:lnTo>
                  <a:pt x="595210" y="150538"/>
                </a:lnTo>
                <a:lnTo>
                  <a:pt x="596609" y="141930"/>
                </a:lnTo>
                <a:lnTo>
                  <a:pt x="598809" y="133322"/>
                </a:lnTo>
                <a:lnTo>
                  <a:pt x="601008" y="124714"/>
                </a:lnTo>
                <a:lnTo>
                  <a:pt x="604008" y="116507"/>
                </a:lnTo>
                <a:lnTo>
                  <a:pt x="607007" y="108499"/>
                </a:lnTo>
                <a:lnTo>
                  <a:pt x="610806" y="100692"/>
                </a:lnTo>
                <a:lnTo>
                  <a:pt x="614406" y="92885"/>
                </a:lnTo>
                <a:lnTo>
                  <a:pt x="618605" y="85678"/>
                </a:lnTo>
                <a:lnTo>
                  <a:pt x="623604" y="78272"/>
                </a:lnTo>
                <a:lnTo>
                  <a:pt x="628403" y="71265"/>
                </a:lnTo>
                <a:lnTo>
                  <a:pt x="633602" y="64459"/>
                </a:lnTo>
                <a:lnTo>
                  <a:pt x="639200" y="58053"/>
                </a:lnTo>
                <a:lnTo>
                  <a:pt x="644999" y="52048"/>
                </a:lnTo>
                <a:lnTo>
                  <a:pt x="651398" y="46242"/>
                </a:lnTo>
                <a:lnTo>
                  <a:pt x="657796" y="40637"/>
                </a:lnTo>
                <a:lnTo>
                  <a:pt x="664595" y="35232"/>
                </a:lnTo>
                <a:lnTo>
                  <a:pt x="671194" y="30228"/>
                </a:lnTo>
                <a:lnTo>
                  <a:pt x="678592" y="25623"/>
                </a:lnTo>
                <a:lnTo>
                  <a:pt x="685791" y="21420"/>
                </a:lnTo>
                <a:lnTo>
                  <a:pt x="693589" y="17416"/>
                </a:lnTo>
                <a:lnTo>
                  <a:pt x="701387" y="14013"/>
                </a:lnTo>
                <a:lnTo>
                  <a:pt x="709386" y="10610"/>
                </a:lnTo>
                <a:lnTo>
                  <a:pt x="717584" y="8007"/>
                </a:lnTo>
                <a:lnTo>
                  <a:pt x="726182" y="5405"/>
                </a:lnTo>
                <a:lnTo>
                  <a:pt x="734780" y="3603"/>
                </a:lnTo>
                <a:lnTo>
                  <a:pt x="743579" y="2202"/>
                </a:lnTo>
                <a:lnTo>
                  <a:pt x="752377" y="1001"/>
                </a:lnTo>
                <a:lnTo>
                  <a:pt x="761375" y="400"/>
                </a:lnTo>
                <a:close/>
              </a:path>
            </a:pathLst>
          </a:custGeom>
          <a:solidFill>
            <a:srgbClr val="C00000"/>
          </a:solidFill>
          <a:ln>
            <a:noFill/>
          </a:ln>
        </p:spPr>
        <p:txBody>
          <a:bodyPr vert="horz" wrap="square" lIns="91440" tIns="45720" rIns="91440" bIns="45720" numCol="1" anchor="t" anchorCtr="0" compatLnSpc="1">
            <a:noAutofit/>
          </a:bodyPr>
          <a:lstStyle/>
          <a:p>
            <a:endParaRPr lang="zh-CN" altLang="en-US"/>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anim calcmode="lin" valueType="num">
                                      <p:cBhvr>
                                        <p:cTn id="12" dur="1000" fill="hold"/>
                                        <p:tgtEl>
                                          <p:spTgt spid="130"/>
                                        </p:tgtEl>
                                        <p:attrNameLst>
                                          <p:attrName>ppt_x</p:attrName>
                                        </p:attrNameLst>
                                      </p:cBhvr>
                                      <p:tavLst>
                                        <p:tav tm="0">
                                          <p:val>
                                            <p:strVal val="#ppt_x"/>
                                          </p:val>
                                        </p:tav>
                                        <p:tav tm="100000">
                                          <p:val>
                                            <p:strVal val="#ppt_x"/>
                                          </p:val>
                                        </p:tav>
                                      </p:tavLst>
                                    </p:anim>
                                    <p:anim calcmode="lin" valueType="num">
                                      <p:cBhvr>
                                        <p:cTn id="13" dur="1000" fill="hold"/>
                                        <p:tgtEl>
                                          <p:spTgt spid="1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900" decel="100000" fill="hold"/>
                                        <p:tgtEl>
                                          <p:spTgt spid="1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000"/>
                                        <p:tgtEl>
                                          <p:spTgt spid="121"/>
                                        </p:tgtEl>
                                      </p:cBhvr>
                                    </p:animEffect>
                                    <p:anim calcmode="lin" valueType="num">
                                      <p:cBhvr>
                                        <p:cTn id="24" dur="1000" fill="hold"/>
                                        <p:tgtEl>
                                          <p:spTgt spid="121"/>
                                        </p:tgtEl>
                                        <p:attrNameLst>
                                          <p:attrName>ppt_x</p:attrName>
                                        </p:attrNameLst>
                                      </p:cBhvr>
                                      <p:tavLst>
                                        <p:tav tm="0">
                                          <p:val>
                                            <p:strVal val="#ppt_x"/>
                                          </p:val>
                                        </p:tav>
                                        <p:tav tm="100000">
                                          <p:val>
                                            <p:strVal val="#ppt_x"/>
                                          </p:val>
                                        </p:tav>
                                      </p:tavLst>
                                    </p:anim>
                                    <p:anim calcmode="lin" valueType="num">
                                      <p:cBhvr>
                                        <p:cTn id="25" dur="900" decel="100000" fill="hold"/>
                                        <p:tgtEl>
                                          <p:spTgt spid="1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50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1000"/>
                                        <p:tgtEl>
                                          <p:spTgt spid="124"/>
                                        </p:tgtEl>
                                      </p:cBhvr>
                                    </p:animEffect>
                                    <p:anim calcmode="lin" valueType="num">
                                      <p:cBhvr>
                                        <p:cTn id="30" dur="1000" fill="hold"/>
                                        <p:tgtEl>
                                          <p:spTgt spid="124"/>
                                        </p:tgtEl>
                                        <p:attrNameLst>
                                          <p:attrName>ppt_x</p:attrName>
                                        </p:attrNameLst>
                                      </p:cBhvr>
                                      <p:tavLst>
                                        <p:tav tm="0">
                                          <p:val>
                                            <p:strVal val="#ppt_x"/>
                                          </p:val>
                                        </p:tav>
                                        <p:tav tm="100000">
                                          <p:val>
                                            <p:strVal val="#ppt_x"/>
                                          </p:val>
                                        </p:tav>
                                      </p:tavLst>
                                    </p:anim>
                                    <p:anim calcmode="lin" valueType="num">
                                      <p:cBhvr>
                                        <p:cTn id="31" dur="900" decel="100000" fill="hold"/>
                                        <p:tgtEl>
                                          <p:spTgt spid="1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200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1000"/>
                                        <p:tgtEl>
                                          <p:spTgt spid="127"/>
                                        </p:tgtEl>
                                      </p:cBhvr>
                                    </p:animEffect>
                                    <p:anim calcmode="lin" valueType="num">
                                      <p:cBhvr>
                                        <p:cTn id="36" dur="1000" fill="hold"/>
                                        <p:tgtEl>
                                          <p:spTgt spid="127"/>
                                        </p:tgtEl>
                                        <p:attrNameLst>
                                          <p:attrName>ppt_x</p:attrName>
                                        </p:attrNameLst>
                                      </p:cBhvr>
                                      <p:tavLst>
                                        <p:tav tm="0">
                                          <p:val>
                                            <p:strVal val="#ppt_x"/>
                                          </p:val>
                                        </p:tav>
                                        <p:tav tm="100000">
                                          <p:val>
                                            <p:strVal val="#ppt_x"/>
                                          </p:val>
                                        </p:tav>
                                      </p:tavLst>
                                    </p:anim>
                                    <p:anim calcmode="lin" valueType="num">
                                      <p:cBhvr>
                                        <p:cTn id="37" dur="900" decel="100000" fill="hold"/>
                                        <p:tgtEl>
                                          <p:spTgt spid="12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970494" cy="6858000"/>
          </a:xfrm>
          <a:custGeom>
            <a:avLst/>
            <a:gdLst>
              <a:gd name="connsiteX0" fmla="*/ 0 w 6606988"/>
              <a:gd name="connsiteY0" fmla="*/ 0 h 6858000"/>
              <a:gd name="connsiteX1" fmla="*/ 6606988 w 6606988"/>
              <a:gd name="connsiteY1" fmla="*/ 0 h 6858000"/>
              <a:gd name="connsiteX2" fmla="*/ 6606988 w 6606988"/>
              <a:gd name="connsiteY2" fmla="*/ 6858000 h 6858000"/>
              <a:gd name="connsiteX3" fmla="*/ 0 w 6606988"/>
              <a:gd name="connsiteY3" fmla="*/ 6858000 h 6858000"/>
              <a:gd name="connsiteX4" fmla="*/ 0 w 6606988"/>
              <a:gd name="connsiteY4" fmla="*/ 0 h 6858000"/>
              <a:gd name="connsiteX0-1" fmla="*/ 0 w 6606988"/>
              <a:gd name="connsiteY0-2" fmla="*/ 0 h 6858000"/>
              <a:gd name="connsiteX1-3" fmla="*/ 4428565 w 6606988"/>
              <a:gd name="connsiteY1-4" fmla="*/ 0 h 6858000"/>
              <a:gd name="connsiteX2-5" fmla="*/ 6606988 w 6606988"/>
              <a:gd name="connsiteY2-6" fmla="*/ 6858000 h 6858000"/>
              <a:gd name="connsiteX3-7" fmla="*/ 0 w 6606988"/>
              <a:gd name="connsiteY3-8" fmla="*/ 6858000 h 6858000"/>
              <a:gd name="connsiteX4-9" fmla="*/ 0 w 6606988"/>
              <a:gd name="connsiteY4-10" fmla="*/ 0 h 6858000"/>
              <a:gd name="connsiteX0-11" fmla="*/ 0 w 5970494"/>
              <a:gd name="connsiteY0-12" fmla="*/ 0 h 6858000"/>
              <a:gd name="connsiteX1-13" fmla="*/ 4428565 w 5970494"/>
              <a:gd name="connsiteY1-14" fmla="*/ 0 h 6858000"/>
              <a:gd name="connsiteX2-15" fmla="*/ 5970494 w 5970494"/>
              <a:gd name="connsiteY2-16" fmla="*/ 6849036 h 6858000"/>
              <a:gd name="connsiteX3-17" fmla="*/ 0 w 5970494"/>
              <a:gd name="connsiteY3-18" fmla="*/ 6858000 h 6858000"/>
              <a:gd name="connsiteX4-19" fmla="*/ 0 w 5970494"/>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70494" h="6858000">
                <a:moveTo>
                  <a:pt x="0" y="0"/>
                </a:moveTo>
                <a:lnTo>
                  <a:pt x="4428565" y="0"/>
                </a:lnTo>
                <a:lnTo>
                  <a:pt x="5970494" y="6849036"/>
                </a:lnTo>
                <a:lnTo>
                  <a:pt x="0" y="6858000"/>
                </a:lnTo>
                <a:lnTo>
                  <a:pt x="0" y="0"/>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 name="文本框 2"/>
          <p:cNvSpPr txBox="1"/>
          <p:nvPr>
            <p:custDataLst>
              <p:tags r:id="rId2"/>
            </p:custDataLst>
          </p:nvPr>
        </p:nvSpPr>
        <p:spPr>
          <a:xfrm>
            <a:off x="5329232" y="702058"/>
            <a:ext cx="3046472" cy="523220"/>
          </a:xfrm>
          <a:prstGeom prst="rect">
            <a:avLst/>
          </a:prstGeom>
          <a:noFill/>
        </p:spPr>
        <p:txBody>
          <a:bodyPr wrap="square" rtlCol="0">
            <a:spAutoFit/>
          </a:bodyPr>
          <a:lstStyle/>
          <a:p>
            <a:pPr algn="just">
              <a:spcBef>
                <a:spcPct val="50000"/>
              </a:spcBef>
            </a:pPr>
            <a:r>
              <a:rPr lang="zh-CN" altLang="en-US" sz="2800" b="1" dirty="0">
                <a:solidFill>
                  <a:schemeClr val="tx1">
                    <a:lumMod val="75000"/>
                    <a:lumOff val="25000"/>
                  </a:schemeClr>
                </a:solidFill>
                <a:cs typeface="+mn-ea"/>
                <a:sym typeface="+mn-lt"/>
              </a:rPr>
              <a:t>请输入</a:t>
            </a:r>
            <a:r>
              <a:rPr lang="zh-CN" altLang="en-US" sz="2800" dirty="0">
                <a:solidFill>
                  <a:schemeClr val="tx1">
                    <a:lumMod val="75000"/>
                    <a:lumOff val="25000"/>
                  </a:schemeClr>
                </a:solidFill>
                <a:cs typeface="+mn-ea"/>
                <a:sym typeface="+mn-lt"/>
              </a:rPr>
              <a:t>文字</a:t>
            </a:r>
            <a:endParaRPr lang="en-US" altLang="zh-CN" sz="2800" dirty="0">
              <a:solidFill>
                <a:schemeClr val="tx1">
                  <a:lumMod val="75000"/>
                  <a:lumOff val="25000"/>
                </a:schemeClr>
              </a:solidFill>
              <a:cs typeface="+mn-ea"/>
              <a:sym typeface="+mn-lt"/>
            </a:endParaRPr>
          </a:p>
        </p:txBody>
      </p:sp>
      <p:sp>
        <p:nvSpPr>
          <p:cNvPr id="4" name="文本框 3"/>
          <p:cNvSpPr txBox="1"/>
          <p:nvPr>
            <p:custDataLst>
              <p:tags r:id="rId3"/>
            </p:custDataLst>
          </p:nvPr>
        </p:nvSpPr>
        <p:spPr>
          <a:xfrm>
            <a:off x="5380357" y="1242085"/>
            <a:ext cx="5077246" cy="461665"/>
          </a:xfrm>
          <a:prstGeom prst="rect">
            <a:avLst/>
          </a:prstGeom>
          <a:noFill/>
        </p:spPr>
        <p:txBody>
          <a:bodyPr wrap="square" rtlCol="0">
            <a:spAutoFit/>
          </a:bodyPr>
          <a:lstStyle/>
          <a:p>
            <a:pPr algn="just"/>
            <a:r>
              <a:rPr lang="en-US" altLang="zh-CN" sz="1200" dirty="0">
                <a:solidFill>
                  <a:schemeClr val="tx1">
                    <a:lumMod val="75000"/>
                    <a:lumOff val="25000"/>
                  </a:schemeClr>
                </a:solidFill>
                <a:cs typeface="+mn-ea"/>
                <a:sym typeface="+mn-lt"/>
              </a:rPr>
              <a:t>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a:t>
            </a:r>
            <a:endParaRPr lang="zh-CN" altLang="en-US" sz="1200" dirty="0">
              <a:solidFill>
                <a:schemeClr val="tx1">
                  <a:lumMod val="75000"/>
                  <a:lumOff val="25000"/>
                </a:schemeClr>
              </a:solidFill>
              <a:cs typeface="+mn-ea"/>
              <a:sym typeface="+mn-lt"/>
            </a:endParaRPr>
          </a:p>
        </p:txBody>
      </p:sp>
      <p:sp>
        <p:nvSpPr>
          <p:cNvPr id="5" name="文本框 4"/>
          <p:cNvSpPr txBox="1"/>
          <p:nvPr>
            <p:custDataLst>
              <p:tags r:id="rId4"/>
            </p:custDataLst>
          </p:nvPr>
        </p:nvSpPr>
        <p:spPr>
          <a:xfrm>
            <a:off x="5906099" y="1898864"/>
            <a:ext cx="3046472" cy="461665"/>
          </a:xfrm>
          <a:prstGeom prst="rect">
            <a:avLst/>
          </a:prstGeom>
          <a:noFill/>
        </p:spPr>
        <p:txBody>
          <a:bodyPr wrap="square" rtlCol="0">
            <a:spAutoFit/>
          </a:bodyPr>
          <a:lstStyle/>
          <a:p>
            <a:pPr algn="just">
              <a:spcBef>
                <a:spcPct val="50000"/>
              </a:spcBef>
            </a:pPr>
            <a:r>
              <a:rPr lang="zh-CN" altLang="en-US" sz="2400" b="1" dirty="0">
                <a:solidFill>
                  <a:schemeClr val="tx1">
                    <a:lumMod val="75000"/>
                    <a:lumOff val="25000"/>
                  </a:schemeClr>
                </a:solidFill>
                <a:cs typeface="+mn-ea"/>
                <a:sym typeface="+mn-lt"/>
              </a:rPr>
              <a:t>请输入</a:t>
            </a:r>
            <a:r>
              <a:rPr lang="zh-CN" altLang="en-US" sz="2400" dirty="0">
                <a:solidFill>
                  <a:schemeClr val="tx1">
                    <a:lumMod val="75000"/>
                    <a:lumOff val="25000"/>
                  </a:schemeClr>
                </a:solidFill>
                <a:cs typeface="+mn-ea"/>
                <a:sym typeface="+mn-lt"/>
              </a:rPr>
              <a:t>文字</a:t>
            </a:r>
            <a:endParaRPr lang="en-US" altLang="zh-CN" sz="2400" dirty="0">
              <a:solidFill>
                <a:schemeClr val="tx1">
                  <a:lumMod val="75000"/>
                  <a:lumOff val="25000"/>
                </a:schemeClr>
              </a:solidFill>
              <a:cs typeface="+mn-ea"/>
              <a:sym typeface="+mn-lt"/>
            </a:endParaRPr>
          </a:p>
        </p:txBody>
      </p:sp>
      <p:sp>
        <p:nvSpPr>
          <p:cNvPr id="6" name="文本框 5"/>
          <p:cNvSpPr txBox="1"/>
          <p:nvPr>
            <p:custDataLst>
              <p:tags r:id="rId5"/>
            </p:custDataLst>
          </p:nvPr>
        </p:nvSpPr>
        <p:spPr>
          <a:xfrm>
            <a:off x="5957224" y="2360529"/>
            <a:ext cx="5077246" cy="461665"/>
          </a:xfrm>
          <a:prstGeom prst="rect">
            <a:avLst/>
          </a:prstGeom>
          <a:noFill/>
        </p:spPr>
        <p:txBody>
          <a:bodyPr wrap="square" rtlCol="0">
            <a:spAutoFit/>
          </a:bodyPr>
          <a:lstStyle/>
          <a:p>
            <a:pPr algn="just"/>
            <a:r>
              <a:rPr lang="en-US" altLang="zh-CN" sz="1200" dirty="0">
                <a:solidFill>
                  <a:schemeClr val="tx1">
                    <a:lumMod val="75000"/>
                    <a:lumOff val="25000"/>
                  </a:schemeClr>
                </a:solidFill>
                <a:cs typeface="+mn-ea"/>
                <a:sym typeface="+mn-lt"/>
              </a:rPr>
              <a:t>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a:t>
            </a:r>
            <a:endParaRPr lang="zh-CN" altLang="en-US" sz="1200" dirty="0">
              <a:solidFill>
                <a:schemeClr val="tx1">
                  <a:lumMod val="75000"/>
                  <a:lumOff val="25000"/>
                </a:schemeClr>
              </a:solidFill>
              <a:cs typeface="+mn-ea"/>
              <a:sym typeface="+mn-lt"/>
            </a:endParaRPr>
          </a:p>
        </p:txBody>
      </p:sp>
      <p:sp>
        <p:nvSpPr>
          <p:cNvPr id="7" name="文本框 6"/>
          <p:cNvSpPr txBox="1"/>
          <p:nvPr>
            <p:custDataLst>
              <p:tags r:id="rId6"/>
            </p:custDataLst>
          </p:nvPr>
        </p:nvSpPr>
        <p:spPr>
          <a:xfrm>
            <a:off x="6247307" y="3309695"/>
            <a:ext cx="3046472" cy="461665"/>
          </a:xfrm>
          <a:prstGeom prst="rect">
            <a:avLst/>
          </a:prstGeom>
          <a:noFill/>
        </p:spPr>
        <p:txBody>
          <a:bodyPr wrap="square" rtlCol="0">
            <a:spAutoFit/>
          </a:bodyPr>
          <a:lstStyle/>
          <a:p>
            <a:pPr algn="just">
              <a:spcBef>
                <a:spcPct val="50000"/>
              </a:spcBef>
            </a:pPr>
            <a:r>
              <a:rPr lang="zh-CN" altLang="en-US" sz="2400" b="1" dirty="0">
                <a:solidFill>
                  <a:schemeClr val="tx1">
                    <a:lumMod val="75000"/>
                    <a:lumOff val="25000"/>
                  </a:schemeClr>
                </a:solidFill>
                <a:cs typeface="+mn-ea"/>
                <a:sym typeface="+mn-lt"/>
              </a:rPr>
              <a:t>请输入</a:t>
            </a:r>
            <a:r>
              <a:rPr lang="zh-CN" altLang="en-US" sz="2400" dirty="0">
                <a:solidFill>
                  <a:schemeClr val="tx1">
                    <a:lumMod val="75000"/>
                    <a:lumOff val="25000"/>
                  </a:schemeClr>
                </a:solidFill>
                <a:cs typeface="+mn-ea"/>
                <a:sym typeface="+mn-lt"/>
              </a:rPr>
              <a:t>文字</a:t>
            </a:r>
            <a:endParaRPr lang="en-US" altLang="zh-CN" sz="2400" dirty="0">
              <a:solidFill>
                <a:schemeClr val="tx1">
                  <a:lumMod val="75000"/>
                  <a:lumOff val="25000"/>
                </a:schemeClr>
              </a:solidFill>
              <a:cs typeface="+mn-ea"/>
              <a:sym typeface="+mn-lt"/>
            </a:endParaRPr>
          </a:p>
        </p:txBody>
      </p:sp>
      <p:sp>
        <p:nvSpPr>
          <p:cNvPr id="8" name="文本框 7"/>
          <p:cNvSpPr txBox="1"/>
          <p:nvPr>
            <p:custDataLst>
              <p:tags r:id="rId7"/>
            </p:custDataLst>
          </p:nvPr>
        </p:nvSpPr>
        <p:spPr>
          <a:xfrm>
            <a:off x="6298432" y="3771360"/>
            <a:ext cx="5077246" cy="461665"/>
          </a:xfrm>
          <a:prstGeom prst="rect">
            <a:avLst/>
          </a:prstGeom>
          <a:noFill/>
        </p:spPr>
        <p:txBody>
          <a:bodyPr wrap="square" rtlCol="0">
            <a:spAutoFit/>
          </a:bodyPr>
          <a:lstStyle/>
          <a:p>
            <a:pPr algn="just"/>
            <a:r>
              <a:rPr lang="en-US" altLang="zh-CN" sz="1200">
                <a:solidFill>
                  <a:schemeClr val="tx1">
                    <a:lumMod val="75000"/>
                    <a:lumOff val="25000"/>
                  </a:schemeClr>
                </a:solidFill>
                <a:cs typeface="+mn-ea"/>
                <a:sym typeface="+mn-lt"/>
              </a:rPr>
              <a:t>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a:t>
            </a:r>
            <a:endParaRPr lang="zh-CN" altLang="en-US" sz="1200">
              <a:solidFill>
                <a:schemeClr val="tx1">
                  <a:lumMod val="75000"/>
                  <a:lumOff val="25000"/>
                </a:schemeClr>
              </a:solidFill>
              <a:cs typeface="+mn-ea"/>
              <a:sym typeface="+mn-lt"/>
            </a:endParaRPr>
          </a:p>
        </p:txBody>
      </p:sp>
      <p:cxnSp>
        <p:nvCxnSpPr>
          <p:cNvPr id="9" name="直接连接符 8"/>
          <p:cNvCxnSpPr/>
          <p:nvPr>
            <p:custDataLst>
              <p:tags r:id="rId8"/>
            </p:custDataLst>
          </p:nvPr>
        </p:nvCxnSpPr>
        <p:spPr>
          <a:xfrm>
            <a:off x="4580846" y="0"/>
            <a:ext cx="1548174" cy="6858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9"/>
            </p:custDataLst>
          </p:nvPr>
        </p:nvSpPr>
        <p:spPr>
          <a:xfrm>
            <a:off x="6780028" y="4889758"/>
            <a:ext cx="3046472" cy="461665"/>
          </a:xfrm>
          <a:prstGeom prst="rect">
            <a:avLst/>
          </a:prstGeom>
          <a:noFill/>
        </p:spPr>
        <p:txBody>
          <a:bodyPr wrap="square" rtlCol="0">
            <a:spAutoFit/>
          </a:bodyPr>
          <a:lstStyle/>
          <a:p>
            <a:pPr algn="just">
              <a:spcBef>
                <a:spcPct val="50000"/>
              </a:spcBef>
            </a:pPr>
            <a:r>
              <a:rPr lang="zh-CN" altLang="en-US" sz="2400" b="1">
                <a:solidFill>
                  <a:schemeClr val="tx1">
                    <a:lumMod val="75000"/>
                    <a:lumOff val="25000"/>
                  </a:schemeClr>
                </a:solidFill>
                <a:cs typeface="+mn-ea"/>
                <a:sym typeface="+mn-lt"/>
              </a:rPr>
              <a:t>请输入</a:t>
            </a:r>
            <a:r>
              <a:rPr lang="zh-CN" altLang="en-US" sz="2400">
                <a:solidFill>
                  <a:schemeClr val="tx1">
                    <a:lumMod val="75000"/>
                    <a:lumOff val="25000"/>
                  </a:schemeClr>
                </a:solidFill>
                <a:cs typeface="+mn-ea"/>
                <a:sym typeface="+mn-lt"/>
              </a:rPr>
              <a:t>文字</a:t>
            </a:r>
            <a:endParaRPr lang="en-US" altLang="zh-CN" sz="2400">
              <a:solidFill>
                <a:schemeClr val="tx1">
                  <a:lumMod val="75000"/>
                  <a:lumOff val="25000"/>
                </a:schemeClr>
              </a:solidFill>
              <a:cs typeface="+mn-ea"/>
              <a:sym typeface="+mn-lt"/>
            </a:endParaRPr>
          </a:p>
        </p:txBody>
      </p:sp>
      <p:sp>
        <p:nvSpPr>
          <p:cNvPr id="11" name="文本框 10"/>
          <p:cNvSpPr txBox="1"/>
          <p:nvPr>
            <p:custDataLst>
              <p:tags r:id="rId10"/>
            </p:custDataLst>
          </p:nvPr>
        </p:nvSpPr>
        <p:spPr>
          <a:xfrm>
            <a:off x="6831153" y="5351423"/>
            <a:ext cx="5077246" cy="461665"/>
          </a:xfrm>
          <a:prstGeom prst="rect">
            <a:avLst/>
          </a:prstGeom>
          <a:noFill/>
        </p:spPr>
        <p:txBody>
          <a:bodyPr wrap="square" rtlCol="0">
            <a:spAutoFit/>
          </a:bodyPr>
          <a:lstStyle/>
          <a:p>
            <a:pPr algn="just"/>
            <a:r>
              <a:rPr lang="en-US" altLang="zh-CN" sz="1200">
                <a:solidFill>
                  <a:schemeClr val="tx1">
                    <a:lumMod val="75000"/>
                    <a:lumOff val="25000"/>
                  </a:schemeClr>
                </a:solidFill>
                <a:cs typeface="+mn-ea"/>
                <a:sym typeface="+mn-lt"/>
              </a:rPr>
              <a:t>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a:t>
            </a:r>
            <a:endParaRPr lang="zh-CN" altLang="en-US" sz="120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iterate type="wd">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355780" y="1533503"/>
            <a:ext cx="3480440" cy="3753313"/>
            <a:chOff x="10279063" y="681038"/>
            <a:chExt cx="1397000" cy="1506538"/>
          </a:xfrm>
          <a:solidFill>
            <a:srgbClr val="0A3960"/>
          </a:solidFill>
        </p:grpSpPr>
        <p:sp>
          <p:nvSpPr>
            <p:cNvPr id="11"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Century Gothic" panose="020B0502020202020204"/>
              </a:endParaRPr>
            </a:p>
          </p:txBody>
        </p:sp>
        <p:sp>
          <p:nvSpPr>
            <p:cNvPr id="12"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Century Gothic" panose="020B0502020202020204"/>
              </a:endParaRPr>
            </a:p>
          </p:txBody>
        </p:sp>
        <p:sp>
          <p:nvSpPr>
            <p:cNvPr id="13"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Century Gothic" panose="020B0502020202020204"/>
              </a:endParaRPr>
            </a:p>
          </p:txBody>
        </p:sp>
      </p:grpSp>
      <p:sp>
        <p:nvSpPr>
          <p:cNvPr id="1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522973" y="1740772"/>
            <a:ext cx="4146157" cy="885826"/>
            <a:chOff x="6355949" y="-1336675"/>
            <a:chExt cx="4146157" cy="885826"/>
          </a:xfrm>
        </p:grpSpPr>
        <p:grpSp>
          <p:nvGrpSpPr>
            <p:cNvPr id="14" name="组合 13"/>
            <p:cNvGrpSpPr/>
            <p:nvPr/>
          </p:nvGrpSpPr>
          <p:grpSpPr>
            <a:xfrm>
              <a:off x="6355949" y="-1336675"/>
              <a:ext cx="4146157" cy="885826"/>
              <a:chOff x="6355949" y="-1336675"/>
              <a:chExt cx="4146157" cy="885826"/>
            </a:xfrm>
          </p:grpSpPr>
          <p:sp>
            <p:nvSpPr>
              <p:cNvPr id="54" name="任意多边形 5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矩形 5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五边形 56"/>
              <p:cNvSpPr/>
              <p:nvPr/>
            </p:nvSpPr>
            <p:spPr>
              <a:xfrm flipH="1">
                <a:off x="7532844" y="-1244996"/>
                <a:ext cx="1834746" cy="702469"/>
              </a:xfrm>
              <a:prstGeom prst="homePlate">
                <a:avLst>
                  <a:gd name="adj" fmla="val 20945"/>
                </a:avLst>
              </a:prstGeom>
              <a:solidFill>
                <a:srgbClr val="E73A1C"/>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9339251" y="-1300955"/>
                <a:ext cx="1162855" cy="814387"/>
                <a:chOff x="9339251" y="-1300955"/>
                <a:chExt cx="1162855" cy="814387"/>
              </a:xfrm>
            </p:grpSpPr>
            <p:sp>
              <p:nvSpPr>
                <p:cNvPr id="63" name="圆角矩形 62"/>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矩形 63"/>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矩形 64"/>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59" name="矩形 58"/>
              <p:cNvSpPr/>
              <p:nvPr/>
            </p:nvSpPr>
            <p:spPr>
              <a:xfrm>
                <a:off x="7401875" y="-962819"/>
                <a:ext cx="180026" cy="138113"/>
              </a:xfrm>
              <a:prstGeom prst="rect">
                <a:avLst/>
              </a:prstGeom>
              <a:solidFill>
                <a:srgbClr val="F23C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矩形 60"/>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7" name="组合 16"/>
            <p:cNvGrpSpPr/>
            <p:nvPr/>
          </p:nvGrpSpPr>
          <p:grpSpPr>
            <a:xfrm>
              <a:off x="7702550" y="-1182091"/>
              <a:ext cx="2152253" cy="140494"/>
              <a:chOff x="7708900" y="1562100"/>
              <a:chExt cx="2152253" cy="140494"/>
            </a:xfrm>
          </p:grpSpPr>
          <p:cxnSp>
            <p:nvCxnSpPr>
              <p:cNvPr id="18" name="直接连接符 17"/>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9" name="直接连接符 18"/>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0" name="直接连接符 19"/>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1" name="直接连接符 20"/>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2" name="直接连接符 21"/>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 name="直接连接符 22"/>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4" name="直接连接符 23"/>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5" name="直接连接符 24"/>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6" name="直接连接符 25"/>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7" name="直接连接符 26"/>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8" name="直接连接符 27"/>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9" name="直接连接符 28"/>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30" name="直接连接符 29"/>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31" name="直接连接符 30"/>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32" name="直接连接符 31"/>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33" name="直接连接符 32"/>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34" name="直接连接符 33"/>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35" name="直接连接符 34"/>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36" name="直接连接符 35"/>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37" name="直接连接符 36"/>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38" name="直接连接符 37"/>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39" name="直接连接符 38"/>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40" name="直接连接符 39"/>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41" name="直接连接符 40"/>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42" name="直接连接符 41"/>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43" name="直接连接符 42"/>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44" name="直接连接符 43"/>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45" name="直接连接符 44"/>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46" name="直接连接符 45"/>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47" name="直接连接符 46"/>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48" name="直接连接符 47"/>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49" name="直接连接符 48"/>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50" name="直接连接符 49"/>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51" name="直接连接符 50"/>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52" name="直接连接符 51"/>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53" name="直接连接符 5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66" name="矩形 65"/>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5522973" y="3177961"/>
            <a:ext cx="4146157" cy="885826"/>
            <a:chOff x="6355949" y="-1336675"/>
            <a:chExt cx="4146157" cy="885826"/>
          </a:xfrm>
        </p:grpSpPr>
        <p:grpSp>
          <p:nvGrpSpPr>
            <p:cNvPr id="68" name="组合 67"/>
            <p:cNvGrpSpPr/>
            <p:nvPr/>
          </p:nvGrpSpPr>
          <p:grpSpPr>
            <a:xfrm>
              <a:off x="6355949" y="-1336675"/>
              <a:ext cx="4146157" cy="885826"/>
              <a:chOff x="6355949" y="-1336675"/>
              <a:chExt cx="4146157" cy="885826"/>
            </a:xfrm>
          </p:grpSpPr>
          <p:sp>
            <p:nvSpPr>
              <p:cNvPr id="106" name="任意多边形 105"/>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7" name="矩形 106"/>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8" name="矩形 107"/>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五边形 108"/>
              <p:cNvSpPr/>
              <p:nvPr/>
            </p:nvSpPr>
            <p:spPr>
              <a:xfrm flipH="1">
                <a:off x="7532844" y="-1244996"/>
                <a:ext cx="1126435" cy="702469"/>
              </a:xfrm>
              <a:prstGeom prst="homePlate">
                <a:avLst>
                  <a:gd name="adj" fmla="val 20945"/>
                </a:avLst>
              </a:prstGeom>
              <a:solidFill>
                <a:srgbClr val="F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0" name="组合 109"/>
              <p:cNvGrpSpPr/>
              <p:nvPr/>
            </p:nvGrpSpPr>
            <p:grpSpPr>
              <a:xfrm>
                <a:off x="8643484" y="-1300955"/>
                <a:ext cx="1858622" cy="814387"/>
                <a:chOff x="8643484" y="-1300955"/>
                <a:chExt cx="1858622" cy="814387"/>
              </a:xfrm>
            </p:grpSpPr>
            <p:sp>
              <p:nvSpPr>
                <p:cNvPr id="115" name="圆角矩形 114"/>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矩形 116"/>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1" name="矩形 110"/>
              <p:cNvSpPr/>
              <p:nvPr/>
            </p:nvSpPr>
            <p:spPr>
              <a:xfrm>
                <a:off x="7401875" y="-962819"/>
                <a:ext cx="180026" cy="138113"/>
              </a:xfrm>
              <a:prstGeom prst="rect">
                <a:avLst/>
              </a:prstGeom>
              <a:solidFill>
                <a:srgbClr val="F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任意多边形 111"/>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矩形 112"/>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圆角矩形 113"/>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9" name="组合 68"/>
            <p:cNvGrpSpPr/>
            <p:nvPr/>
          </p:nvGrpSpPr>
          <p:grpSpPr>
            <a:xfrm>
              <a:off x="7702550" y="-1182091"/>
              <a:ext cx="2152253" cy="140494"/>
              <a:chOff x="7708900" y="1562100"/>
              <a:chExt cx="2152253" cy="140494"/>
            </a:xfrm>
          </p:grpSpPr>
          <p:cxnSp>
            <p:nvCxnSpPr>
              <p:cNvPr id="70" name="直接连接符 69"/>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7" name="直接连接符 76"/>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80" name="直接连接符 79"/>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82" name="直接连接符 81"/>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83" name="直接连接符 82"/>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6" name="直接连接符 95"/>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99" name="直接连接符 98"/>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1" name="直接连接符 100"/>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4" name="直接连接符 103"/>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18" name="矩形 117"/>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5522973" y="4615151"/>
            <a:ext cx="4146157" cy="885826"/>
            <a:chOff x="6355949" y="-1336675"/>
            <a:chExt cx="4146157" cy="885826"/>
          </a:xfrm>
        </p:grpSpPr>
        <p:grpSp>
          <p:nvGrpSpPr>
            <p:cNvPr id="120" name="组合 119"/>
            <p:cNvGrpSpPr/>
            <p:nvPr/>
          </p:nvGrpSpPr>
          <p:grpSpPr>
            <a:xfrm>
              <a:off x="6355949" y="-1336675"/>
              <a:ext cx="4146157" cy="885826"/>
              <a:chOff x="6355949" y="-1336675"/>
              <a:chExt cx="4146157" cy="885826"/>
            </a:xfrm>
          </p:grpSpPr>
          <p:sp>
            <p:nvSpPr>
              <p:cNvPr id="158" name="任意多边形 157"/>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9" name="矩形 158"/>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0" name="矩形 159"/>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1" name="五边形 160"/>
              <p:cNvSpPr/>
              <p:nvPr/>
            </p:nvSpPr>
            <p:spPr>
              <a:xfrm flipH="1">
                <a:off x="7532844" y="-1244996"/>
                <a:ext cx="784636" cy="702469"/>
              </a:xfrm>
              <a:prstGeom prst="homePlate">
                <a:avLst>
                  <a:gd name="adj" fmla="val 20945"/>
                </a:avLst>
              </a:prstGeom>
              <a:solidFill>
                <a:srgbClr val="C0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62" name="组合 161"/>
              <p:cNvGrpSpPr/>
              <p:nvPr/>
            </p:nvGrpSpPr>
            <p:grpSpPr>
              <a:xfrm>
                <a:off x="8311021" y="-1300955"/>
                <a:ext cx="2191085" cy="814387"/>
                <a:chOff x="8311021" y="-1300955"/>
                <a:chExt cx="2191085" cy="814387"/>
              </a:xfrm>
            </p:grpSpPr>
            <p:sp>
              <p:nvSpPr>
                <p:cNvPr id="167" name="圆角矩形 166"/>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8" name="矩形 167"/>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9" name="矩形 168"/>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63" name="矩形 162"/>
              <p:cNvSpPr/>
              <p:nvPr/>
            </p:nvSpPr>
            <p:spPr>
              <a:xfrm>
                <a:off x="7401875" y="-962819"/>
                <a:ext cx="180026" cy="138113"/>
              </a:xfrm>
              <a:prstGeom prst="rect">
                <a:avLst/>
              </a:prstGeom>
              <a:solidFill>
                <a:srgbClr val="C0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4" name="任意多边形 163"/>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5" name="矩形 164"/>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6" name="圆角矩形 165"/>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21" name="组合 120"/>
            <p:cNvGrpSpPr/>
            <p:nvPr/>
          </p:nvGrpSpPr>
          <p:grpSpPr>
            <a:xfrm>
              <a:off x="7702550" y="-1182091"/>
              <a:ext cx="2152253" cy="140494"/>
              <a:chOff x="7708900" y="1562100"/>
              <a:chExt cx="2152253" cy="140494"/>
            </a:xfrm>
          </p:grpSpPr>
          <p:cxnSp>
            <p:nvCxnSpPr>
              <p:cNvPr id="122" name="直接连接符 12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23" name="直接连接符 122"/>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24" name="直接连接符 123"/>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25" name="直接连接符 124"/>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26" name="直接连接符 125"/>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27" name="直接连接符 126"/>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28" name="直接连接符 127"/>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29" name="直接连接符 128"/>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30" name="直接连接符 129"/>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31" name="直接连接符 130"/>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32" name="直接连接符 131"/>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33" name="直接连接符 132"/>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37" name="直接连接符 136"/>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40" name="直接连接符 139"/>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70" name="矩形 169"/>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1" name="矩形 170"/>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矩形 171"/>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矩形 172"/>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矩形 173"/>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矩形 174"/>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矩形 175"/>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inVertical)">
                                      <p:cBhvr>
                                        <p:cTn id="7" dur="500"/>
                                        <p:tgtEl>
                                          <p:spTgt spid="17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1+#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p:cTn id="27" dur="500" fill="hold"/>
                                        <p:tgtEl>
                                          <p:spTgt spid="118"/>
                                        </p:tgtEl>
                                        <p:attrNameLst>
                                          <p:attrName>ppt_w</p:attrName>
                                        </p:attrNameLst>
                                      </p:cBhvr>
                                      <p:tavLst>
                                        <p:tav tm="0">
                                          <p:val>
                                            <p:fltVal val="0"/>
                                          </p:val>
                                        </p:tav>
                                        <p:tav tm="100000">
                                          <p:val>
                                            <p:strVal val="#ppt_w"/>
                                          </p:val>
                                        </p:tav>
                                      </p:tavLst>
                                    </p:anim>
                                    <p:anim calcmode="lin" valueType="num">
                                      <p:cBhvr>
                                        <p:cTn id="28" dur="500" fill="hold"/>
                                        <p:tgtEl>
                                          <p:spTgt spid="118"/>
                                        </p:tgtEl>
                                        <p:attrNameLst>
                                          <p:attrName>ppt_h</p:attrName>
                                        </p:attrNameLst>
                                      </p:cBhvr>
                                      <p:tavLst>
                                        <p:tav tm="0">
                                          <p:val>
                                            <p:fltVal val="0"/>
                                          </p:val>
                                        </p:tav>
                                        <p:tav tm="100000">
                                          <p:val>
                                            <p:strVal val="#ppt_h"/>
                                          </p:val>
                                        </p:tav>
                                      </p:tavLst>
                                    </p:anim>
                                    <p:animEffect transition="in" filter="fade">
                                      <p:cBhvr>
                                        <p:cTn id="29" dur="500"/>
                                        <p:tgtEl>
                                          <p:spTgt spid="118"/>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19"/>
                                        </p:tgtEl>
                                        <p:attrNameLst>
                                          <p:attrName>style.visibility</p:attrName>
                                        </p:attrNameLst>
                                      </p:cBhvr>
                                      <p:to>
                                        <p:strVal val="visible"/>
                                      </p:to>
                                    </p:set>
                                    <p:anim calcmode="lin" valueType="num">
                                      <p:cBhvr additive="base">
                                        <p:cTn id="33" dur="500" fill="hold"/>
                                        <p:tgtEl>
                                          <p:spTgt spid="119"/>
                                        </p:tgtEl>
                                        <p:attrNameLst>
                                          <p:attrName>ppt_x</p:attrName>
                                        </p:attrNameLst>
                                      </p:cBhvr>
                                      <p:tavLst>
                                        <p:tav tm="0">
                                          <p:val>
                                            <p:strVal val="1+#ppt_w/2"/>
                                          </p:val>
                                        </p:tav>
                                        <p:tav tm="100000">
                                          <p:val>
                                            <p:strVal val="#ppt_x"/>
                                          </p:val>
                                        </p:tav>
                                      </p:tavLst>
                                    </p:anim>
                                    <p:anim calcmode="lin" valueType="num">
                                      <p:cBhvr additive="base">
                                        <p:cTn id="34" dur="500" fill="hold"/>
                                        <p:tgtEl>
                                          <p:spTgt spid="11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70"/>
                                        </p:tgtEl>
                                        <p:attrNameLst>
                                          <p:attrName>style.visibility</p:attrName>
                                        </p:attrNameLst>
                                      </p:cBhvr>
                                      <p:to>
                                        <p:strVal val="visible"/>
                                      </p:to>
                                    </p:set>
                                    <p:anim calcmode="lin" valueType="num">
                                      <p:cBhvr>
                                        <p:cTn id="38" dur="500" fill="hold"/>
                                        <p:tgtEl>
                                          <p:spTgt spid="170"/>
                                        </p:tgtEl>
                                        <p:attrNameLst>
                                          <p:attrName>ppt_w</p:attrName>
                                        </p:attrNameLst>
                                      </p:cBhvr>
                                      <p:tavLst>
                                        <p:tav tm="0">
                                          <p:val>
                                            <p:fltVal val="0"/>
                                          </p:val>
                                        </p:tav>
                                        <p:tav tm="100000">
                                          <p:val>
                                            <p:strVal val="#ppt_w"/>
                                          </p:val>
                                        </p:tav>
                                      </p:tavLst>
                                    </p:anim>
                                    <p:anim calcmode="lin" valueType="num">
                                      <p:cBhvr>
                                        <p:cTn id="39" dur="500" fill="hold"/>
                                        <p:tgtEl>
                                          <p:spTgt spid="170"/>
                                        </p:tgtEl>
                                        <p:attrNameLst>
                                          <p:attrName>ppt_h</p:attrName>
                                        </p:attrNameLst>
                                      </p:cBhvr>
                                      <p:tavLst>
                                        <p:tav tm="0">
                                          <p:val>
                                            <p:fltVal val="0"/>
                                          </p:val>
                                        </p:tav>
                                        <p:tav tm="100000">
                                          <p:val>
                                            <p:strVal val="#ppt_h"/>
                                          </p:val>
                                        </p:tav>
                                      </p:tavLst>
                                    </p:anim>
                                    <p:animEffect transition="in" filter="fade">
                                      <p:cBhvr>
                                        <p:cTn id="40" dur="500"/>
                                        <p:tgtEl>
                                          <p:spTgt spid="170"/>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171"/>
                                        </p:tgtEl>
                                        <p:attrNameLst>
                                          <p:attrName>style.visibility</p:attrName>
                                        </p:attrNameLst>
                                      </p:cBhvr>
                                      <p:to>
                                        <p:strVal val="visible"/>
                                      </p:to>
                                    </p:set>
                                    <p:anim calcmode="lin" valueType="num">
                                      <p:cBhvr additive="base">
                                        <p:cTn id="43" dur="500" fill="hold"/>
                                        <p:tgtEl>
                                          <p:spTgt spid="171"/>
                                        </p:tgtEl>
                                        <p:attrNameLst>
                                          <p:attrName>ppt_x</p:attrName>
                                        </p:attrNameLst>
                                      </p:cBhvr>
                                      <p:tavLst>
                                        <p:tav tm="0">
                                          <p:val>
                                            <p:strVal val="0-#ppt_w/2"/>
                                          </p:val>
                                        </p:tav>
                                        <p:tav tm="100000">
                                          <p:val>
                                            <p:strVal val="#ppt_x"/>
                                          </p:val>
                                        </p:tav>
                                      </p:tavLst>
                                    </p:anim>
                                    <p:anim calcmode="lin" valueType="num">
                                      <p:cBhvr additive="base">
                                        <p:cTn id="44" dur="500" fill="hold"/>
                                        <p:tgtEl>
                                          <p:spTgt spid="17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additive="base">
                                        <p:cTn id="47" dur="500" fill="hold"/>
                                        <p:tgtEl>
                                          <p:spTgt spid="172"/>
                                        </p:tgtEl>
                                        <p:attrNameLst>
                                          <p:attrName>ppt_x</p:attrName>
                                        </p:attrNameLst>
                                      </p:cBhvr>
                                      <p:tavLst>
                                        <p:tav tm="0">
                                          <p:val>
                                            <p:strVal val="0-#ppt_w/2"/>
                                          </p:val>
                                        </p:tav>
                                        <p:tav tm="100000">
                                          <p:val>
                                            <p:strVal val="#ppt_x"/>
                                          </p:val>
                                        </p:tav>
                                      </p:tavLst>
                                    </p:anim>
                                    <p:anim calcmode="lin" valueType="num">
                                      <p:cBhvr additive="base">
                                        <p:cTn id="48" dur="500" fill="hold"/>
                                        <p:tgtEl>
                                          <p:spTgt spid="17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3"/>
                                        </p:tgtEl>
                                        <p:attrNameLst>
                                          <p:attrName>style.visibility</p:attrName>
                                        </p:attrNameLst>
                                      </p:cBhvr>
                                      <p:to>
                                        <p:strVal val="visible"/>
                                      </p:to>
                                    </p:set>
                                    <p:anim calcmode="lin" valueType="num">
                                      <p:cBhvr additive="base">
                                        <p:cTn id="51" dur="500" fill="hold"/>
                                        <p:tgtEl>
                                          <p:spTgt spid="173"/>
                                        </p:tgtEl>
                                        <p:attrNameLst>
                                          <p:attrName>ppt_x</p:attrName>
                                        </p:attrNameLst>
                                      </p:cBhvr>
                                      <p:tavLst>
                                        <p:tav tm="0">
                                          <p:val>
                                            <p:strVal val="0-#ppt_w/2"/>
                                          </p:val>
                                        </p:tav>
                                        <p:tav tm="100000">
                                          <p:val>
                                            <p:strVal val="#ppt_x"/>
                                          </p:val>
                                        </p:tav>
                                      </p:tavLst>
                                    </p:anim>
                                    <p:anim calcmode="lin" valueType="num">
                                      <p:cBhvr additive="base">
                                        <p:cTn id="52" dur="500" fill="hold"/>
                                        <p:tgtEl>
                                          <p:spTgt spid="17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4"/>
                                        </p:tgtEl>
                                        <p:attrNameLst>
                                          <p:attrName>style.visibility</p:attrName>
                                        </p:attrNameLst>
                                      </p:cBhvr>
                                      <p:to>
                                        <p:strVal val="visible"/>
                                      </p:to>
                                    </p:set>
                                    <p:anim calcmode="lin" valueType="num">
                                      <p:cBhvr additive="base">
                                        <p:cTn id="55" dur="500" fill="hold"/>
                                        <p:tgtEl>
                                          <p:spTgt spid="174"/>
                                        </p:tgtEl>
                                        <p:attrNameLst>
                                          <p:attrName>ppt_x</p:attrName>
                                        </p:attrNameLst>
                                      </p:cBhvr>
                                      <p:tavLst>
                                        <p:tav tm="0">
                                          <p:val>
                                            <p:strVal val="0-#ppt_w/2"/>
                                          </p:val>
                                        </p:tav>
                                        <p:tav tm="100000">
                                          <p:val>
                                            <p:strVal val="#ppt_x"/>
                                          </p:val>
                                        </p:tav>
                                      </p:tavLst>
                                    </p:anim>
                                    <p:anim calcmode="lin" valueType="num">
                                      <p:cBhvr additive="base">
                                        <p:cTn id="56" dur="500" fill="hold"/>
                                        <p:tgtEl>
                                          <p:spTgt spid="17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anim calcmode="lin" valueType="num">
                                      <p:cBhvr additive="base">
                                        <p:cTn id="59" dur="500" fill="hold"/>
                                        <p:tgtEl>
                                          <p:spTgt spid="175"/>
                                        </p:tgtEl>
                                        <p:attrNameLst>
                                          <p:attrName>ppt_x</p:attrName>
                                        </p:attrNameLst>
                                      </p:cBhvr>
                                      <p:tavLst>
                                        <p:tav tm="0">
                                          <p:val>
                                            <p:strVal val="0-#ppt_w/2"/>
                                          </p:val>
                                        </p:tav>
                                        <p:tav tm="100000">
                                          <p:val>
                                            <p:strVal val="#ppt_x"/>
                                          </p:val>
                                        </p:tav>
                                      </p:tavLst>
                                    </p:anim>
                                    <p:anim calcmode="lin" valueType="num">
                                      <p:cBhvr additive="base">
                                        <p:cTn id="60" dur="500" fill="hold"/>
                                        <p:tgtEl>
                                          <p:spTgt spid="17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76"/>
                                        </p:tgtEl>
                                        <p:attrNameLst>
                                          <p:attrName>style.visibility</p:attrName>
                                        </p:attrNameLst>
                                      </p:cBhvr>
                                      <p:to>
                                        <p:strVal val="visible"/>
                                      </p:to>
                                    </p:set>
                                    <p:anim calcmode="lin" valueType="num">
                                      <p:cBhvr additive="base">
                                        <p:cTn id="63" dur="500" fill="hold"/>
                                        <p:tgtEl>
                                          <p:spTgt spid="176"/>
                                        </p:tgtEl>
                                        <p:attrNameLst>
                                          <p:attrName>ppt_x</p:attrName>
                                        </p:attrNameLst>
                                      </p:cBhvr>
                                      <p:tavLst>
                                        <p:tav tm="0">
                                          <p:val>
                                            <p:strVal val="0-#ppt_w/2"/>
                                          </p:val>
                                        </p:tav>
                                        <p:tav tm="100000">
                                          <p:val>
                                            <p:strVal val="#ppt_x"/>
                                          </p:val>
                                        </p:tav>
                                      </p:tavLst>
                                    </p:anim>
                                    <p:anim calcmode="lin" valueType="num">
                                      <p:cBhvr additive="base">
                                        <p:cTn id="64"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18" grpId="0"/>
      <p:bldP spid="170" grpId="0"/>
      <p:bldP spid="171" grpId="0"/>
      <p:bldP spid="172" grpId="0"/>
      <p:bldP spid="173" grpId="0"/>
      <p:bldP spid="174" grpId="0"/>
      <p:bldP spid="175"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3639127" y="1481178"/>
            <a:ext cx="4913746" cy="4109402"/>
            <a:chOff x="2003425" y="6350"/>
            <a:chExt cx="8185150" cy="6845300"/>
          </a:xfrm>
          <a:gradFill>
            <a:gsLst>
              <a:gs pos="0">
                <a:srgbClr val="55C3C8">
                  <a:lumMod val="0"/>
                  <a:lumOff val="100000"/>
                </a:srgbClr>
              </a:gs>
              <a:gs pos="35000">
                <a:srgbClr val="55C3C8"/>
              </a:gs>
              <a:gs pos="73000">
                <a:srgbClr val="19A5BE"/>
              </a:gs>
              <a:gs pos="100000">
                <a:srgbClr val="0087AF"/>
              </a:gs>
            </a:gsLst>
            <a:path path="circle">
              <a:fillToRect l="50000" t="-80000" r="50000" b="180000"/>
            </a:path>
          </a:gradFill>
        </p:grpSpPr>
        <p:grpSp>
          <p:nvGrpSpPr>
            <p:cNvPr id="178" name="组合 177"/>
            <p:cNvGrpSpPr/>
            <p:nvPr/>
          </p:nvGrpSpPr>
          <p:grpSpPr>
            <a:xfrm>
              <a:off x="2003425" y="6350"/>
              <a:ext cx="8185150" cy="6845300"/>
              <a:chOff x="2003425" y="6350"/>
              <a:chExt cx="8185150" cy="6845300"/>
            </a:xfrm>
            <a:grpFill/>
          </p:grpSpPr>
          <p:sp>
            <p:nvSpPr>
              <p:cNvPr id="180" name="Freeform 5"/>
              <p:cNvSpPr/>
              <p:nvPr/>
            </p:nvSpPr>
            <p:spPr bwMode="auto">
              <a:xfrm>
                <a:off x="2003425" y="6350"/>
                <a:ext cx="3857625" cy="6845300"/>
              </a:xfrm>
              <a:custGeom>
                <a:avLst/>
                <a:gdLst>
                  <a:gd name="T0" fmla="*/ 1417 w 2430"/>
                  <a:gd name="T1" fmla="*/ 331 h 4312"/>
                  <a:gd name="T2" fmla="*/ 1520 w 2430"/>
                  <a:gd name="T3" fmla="*/ 234 h 4312"/>
                  <a:gd name="T4" fmla="*/ 1673 w 2430"/>
                  <a:gd name="T5" fmla="*/ 71 h 4312"/>
                  <a:gd name="T6" fmla="*/ 1734 w 2430"/>
                  <a:gd name="T7" fmla="*/ 20 h 4312"/>
                  <a:gd name="T8" fmla="*/ 1794 w 2430"/>
                  <a:gd name="T9" fmla="*/ 0 h 4312"/>
                  <a:gd name="T10" fmla="*/ 1837 w 2430"/>
                  <a:gd name="T11" fmla="*/ 6 h 4312"/>
                  <a:gd name="T12" fmla="*/ 1916 w 2430"/>
                  <a:gd name="T13" fmla="*/ 41 h 4312"/>
                  <a:gd name="T14" fmla="*/ 2004 w 2430"/>
                  <a:gd name="T15" fmla="*/ 114 h 4312"/>
                  <a:gd name="T16" fmla="*/ 2097 w 2430"/>
                  <a:gd name="T17" fmla="*/ 232 h 4312"/>
                  <a:gd name="T18" fmla="*/ 2188 w 2430"/>
                  <a:gd name="T19" fmla="*/ 406 h 4312"/>
                  <a:gd name="T20" fmla="*/ 2243 w 2430"/>
                  <a:gd name="T21" fmla="*/ 556 h 4312"/>
                  <a:gd name="T22" fmla="*/ 2290 w 2430"/>
                  <a:gd name="T23" fmla="*/ 737 h 4312"/>
                  <a:gd name="T24" fmla="*/ 2340 w 2430"/>
                  <a:gd name="T25" fmla="*/ 1054 h 4312"/>
                  <a:gd name="T26" fmla="*/ 2369 w 2430"/>
                  <a:gd name="T27" fmla="*/ 1389 h 4312"/>
                  <a:gd name="T28" fmla="*/ 2385 w 2430"/>
                  <a:gd name="T29" fmla="*/ 1795 h 4312"/>
                  <a:gd name="T30" fmla="*/ 2389 w 2430"/>
                  <a:gd name="T31" fmla="*/ 2063 h 4312"/>
                  <a:gd name="T32" fmla="*/ 2401 w 2430"/>
                  <a:gd name="T33" fmla="*/ 2258 h 4312"/>
                  <a:gd name="T34" fmla="*/ 2428 w 2430"/>
                  <a:gd name="T35" fmla="*/ 2562 h 4312"/>
                  <a:gd name="T36" fmla="*/ 2428 w 2430"/>
                  <a:gd name="T37" fmla="*/ 2765 h 4312"/>
                  <a:gd name="T38" fmla="*/ 2405 w 2430"/>
                  <a:gd name="T39" fmla="*/ 2974 h 4312"/>
                  <a:gd name="T40" fmla="*/ 2371 w 2430"/>
                  <a:gd name="T41" fmla="*/ 3114 h 4312"/>
                  <a:gd name="T42" fmla="*/ 2338 w 2430"/>
                  <a:gd name="T43" fmla="*/ 3335 h 4312"/>
                  <a:gd name="T44" fmla="*/ 2296 w 2430"/>
                  <a:gd name="T45" fmla="*/ 3626 h 4312"/>
                  <a:gd name="T46" fmla="*/ 2253 w 2430"/>
                  <a:gd name="T47" fmla="*/ 3792 h 4312"/>
                  <a:gd name="T48" fmla="*/ 2215 w 2430"/>
                  <a:gd name="T49" fmla="*/ 3880 h 4312"/>
                  <a:gd name="T50" fmla="*/ 2162 w 2430"/>
                  <a:gd name="T51" fmla="*/ 3957 h 4312"/>
                  <a:gd name="T52" fmla="*/ 2093 w 2430"/>
                  <a:gd name="T53" fmla="*/ 4022 h 4312"/>
                  <a:gd name="T54" fmla="*/ 2038 w 2430"/>
                  <a:gd name="T55" fmla="*/ 4058 h 4312"/>
                  <a:gd name="T56" fmla="*/ 1945 w 2430"/>
                  <a:gd name="T57" fmla="*/ 4099 h 4312"/>
                  <a:gd name="T58" fmla="*/ 1851 w 2430"/>
                  <a:gd name="T59" fmla="*/ 4127 h 4312"/>
                  <a:gd name="T60" fmla="*/ 1658 w 2430"/>
                  <a:gd name="T61" fmla="*/ 4154 h 4312"/>
                  <a:gd name="T62" fmla="*/ 1470 w 2430"/>
                  <a:gd name="T63" fmla="*/ 4156 h 4312"/>
                  <a:gd name="T64" fmla="*/ 1196 w 2430"/>
                  <a:gd name="T65" fmla="*/ 4141 h 4312"/>
                  <a:gd name="T66" fmla="*/ 1112 w 2430"/>
                  <a:gd name="T67" fmla="*/ 4143 h 4312"/>
                  <a:gd name="T68" fmla="*/ 954 w 2430"/>
                  <a:gd name="T69" fmla="*/ 4162 h 4312"/>
                  <a:gd name="T70" fmla="*/ 723 w 2430"/>
                  <a:gd name="T71" fmla="*/ 4215 h 4312"/>
                  <a:gd name="T72" fmla="*/ 528 w 2430"/>
                  <a:gd name="T73" fmla="*/ 4279 h 4312"/>
                  <a:gd name="T74" fmla="*/ 465 w 2430"/>
                  <a:gd name="T75" fmla="*/ 4296 h 4312"/>
                  <a:gd name="T76" fmla="*/ 355 w 2430"/>
                  <a:gd name="T77" fmla="*/ 4310 h 4312"/>
                  <a:gd name="T78" fmla="*/ 240 w 2430"/>
                  <a:gd name="T79" fmla="*/ 4306 h 4312"/>
                  <a:gd name="T80" fmla="*/ 136 w 2430"/>
                  <a:gd name="T81" fmla="*/ 4282 h 4312"/>
                  <a:gd name="T82" fmla="*/ 83 w 2430"/>
                  <a:gd name="T83" fmla="*/ 4251 h 4312"/>
                  <a:gd name="T84" fmla="*/ 53 w 2430"/>
                  <a:gd name="T85" fmla="*/ 4219 h 4312"/>
                  <a:gd name="T86" fmla="*/ 35 w 2430"/>
                  <a:gd name="T87" fmla="*/ 4182 h 4312"/>
                  <a:gd name="T88" fmla="*/ 22 w 2430"/>
                  <a:gd name="T89" fmla="*/ 4109 h 4312"/>
                  <a:gd name="T90" fmla="*/ 6 w 2430"/>
                  <a:gd name="T91" fmla="*/ 3944 h 4312"/>
                  <a:gd name="T92" fmla="*/ 0 w 2430"/>
                  <a:gd name="T93" fmla="*/ 3721 h 4312"/>
                  <a:gd name="T94" fmla="*/ 18 w 2430"/>
                  <a:gd name="T95" fmla="*/ 3449 h 4312"/>
                  <a:gd name="T96" fmla="*/ 65 w 2430"/>
                  <a:gd name="T97" fmla="*/ 3137 h 4312"/>
                  <a:gd name="T98" fmla="*/ 118 w 2430"/>
                  <a:gd name="T99" fmla="*/ 2913 h 4312"/>
                  <a:gd name="T100" fmla="*/ 211 w 2430"/>
                  <a:gd name="T101" fmla="*/ 2617 h 4312"/>
                  <a:gd name="T102" fmla="*/ 302 w 2430"/>
                  <a:gd name="T103" fmla="*/ 2410 h 4312"/>
                  <a:gd name="T104" fmla="*/ 402 w 2430"/>
                  <a:gd name="T105" fmla="*/ 2231 h 4312"/>
                  <a:gd name="T106" fmla="*/ 465 w 2430"/>
                  <a:gd name="T107" fmla="*/ 2115 h 4312"/>
                  <a:gd name="T108" fmla="*/ 477 w 2430"/>
                  <a:gd name="T109" fmla="*/ 2063 h 4312"/>
                  <a:gd name="T110" fmla="*/ 508 w 2430"/>
                  <a:gd name="T111" fmla="*/ 1896 h 4312"/>
                  <a:gd name="T112" fmla="*/ 595 w 2430"/>
                  <a:gd name="T113" fmla="*/ 1592 h 4312"/>
                  <a:gd name="T114" fmla="*/ 688 w 2430"/>
                  <a:gd name="T115" fmla="*/ 1344 h 4312"/>
                  <a:gd name="T116" fmla="*/ 777 w 2430"/>
                  <a:gd name="T117" fmla="*/ 1147 h 4312"/>
                  <a:gd name="T118" fmla="*/ 883 w 2430"/>
                  <a:gd name="T119" fmla="*/ 946 h 4312"/>
                  <a:gd name="T120" fmla="*/ 1007 w 2430"/>
                  <a:gd name="T121" fmla="*/ 753 h 4312"/>
                  <a:gd name="T122" fmla="*/ 1153 w 2430"/>
                  <a:gd name="T123" fmla="*/ 571 h 4312"/>
                  <a:gd name="T124" fmla="*/ 1317 w 2430"/>
                  <a:gd name="T125" fmla="*/ 41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0" h="4312">
                    <a:moveTo>
                      <a:pt x="1376" y="363"/>
                    </a:moveTo>
                    <a:lnTo>
                      <a:pt x="1376" y="363"/>
                    </a:lnTo>
                    <a:lnTo>
                      <a:pt x="1417" y="331"/>
                    </a:lnTo>
                    <a:lnTo>
                      <a:pt x="1453" y="300"/>
                    </a:lnTo>
                    <a:lnTo>
                      <a:pt x="1488" y="268"/>
                    </a:lnTo>
                    <a:lnTo>
                      <a:pt x="1520" y="234"/>
                    </a:lnTo>
                    <a:lnTo>
                      <a:pt x="1579" y="173"/>
                    </a:lnTo>
                    <a:lnTo>
                      <a:pt x="1628" y="118"/>
                    </a:lnTo>
                    <a:lnTo>
                      <a:pt x="1673" y="71"/>
                    </a:lnTo>
                    <a:lnTo>
                      <a:pt x="1695" y="51"/>
                    </a:lnTo>
                    <a:lnTo>
                      <a:pt x="1715" y="33"/>
                    </a:lnTo>
                    <a:lnTo>
                      <a:pt x="1734" y="20"/>
                    </a:lnTo>
                    <a:lnTo>
                      <a:pt x="1754" y="10"/>
                    </a:lnTo>
                    <a:lnTo>
                      <a:pt x="1774" y="2"/>
                    </a:lnTo>
                    <a:lnTo>
                      <a:pt x="1794" y="0"/>
                    </a:lnTo>
                    <a:lnTo>
                      <a:pt x="1794" y="0"/>
                    </a:lnTo>
                    <a:lnTo>
                      <a:pt x="1815" y="2"/>
                    </a:lnTo>
                    <a:lnTo>
                      <a:pt x="1837" y="6"/>
                    </a:lnTo>
                    <a:lnTo>
                      <a:pt x="1863" y="14"/>
                    </a:lnTo>
                    <a:lnTo>
                      <a:pt x="1888" y="26"/>
                    </a:lnTo>
                    <a:lnTo>
                      <a:pt x="1916" y="41"/>
                    </a:lnTo>
                    <a:lnTo>
                      <a:pt x="1945" y="61"/>
                    </a:lnTo>
                    <a:lnTo>
                      <a:pt x="1975" y="85"/>
                    </a:lnTo>
                    <a:lnTo>
                      <a:pt x="2004" y="114"/>
                    </a:lnTo>
                    <a:lnTo>
                      <a:pt x="2036" y="148"/>
                    </a:lnTo>
                    <a:lnTo>
                      <a:pt x="2066" y="187"/>
                    </a:lnTo>
                    <a:lnTo>
                      <a:pt x="2097" y="232"/>
                    </a:lnTo>
                    <a:lnTo>
                      <a:pt x="2129" y="284"/>
                    </a:lnTo>
                    <a:lnTo>
                      <a:pt x="2158" y="343"/>
                    </a:lnTo>
                    <a:lnTo>
                      <a:pt x="2188" y="406"/>
                    </a:lnTo>
                    <a:lnTo>
                      <a:pt x="2215" y="477"/>
                    </a:lnTo>
                    <a:lnTo>
                      <a:pt x="2243" y="556"/>
                    </a:lnTo>
                    <a:lnTo>
                      <a:pt x="2243" y="556"/>
                    </a:lnTo>
                    <a:lnTo>
                      <a:pt x="2257" y="597"/>
                    </a:lnTo>
                    <a:lnTo>
                      <a:pt x="2269" y="642"/>
                    </a:lnTo>
                    <a:lnTo>
                      <a:pt x="2290" y="737"/>
                    </a:lnTo>
                    <a:lnTo>
                      <a:pt x="2310" y="838"/>
                    </a:lnTo>
                    <a:lnTo>
                      <a:pt x="2326" y="944"/>
                    </a:lnTo>
                    <a:lnTo>
                      <a:pt x="2340" y="1054"/>
                    </a:lnTo>
                    <a:lnTo>
                      <a:pt x="2351" y="1167"/>
                    </a:lnTo>
                    <a:lnTo>
                      <a:pt x="2361" y="1279"/>
                    </a:lnTo>
                    <a:lnTo>
                      <a:pt x="2369" y="1389"/>
                    </a:lnTo>
                    <a:lnTo>
                      <a:pt x="2375" y="1500"/>
                    </a:lnTo>
                    <a:lnTo>
                      <a:pt x="2379" y="1604"/>
                    </a:lnTo>
                    <a:lnTo>
                      <a:pt x="2385" y="1795"/>
                    </a:lnTo>
                    <a:lnTo>
                      <a:pt x="2387" y="1953"/>
                    </a:lnTo>
                    <a:lnTo>
                      <a:pt x="2389" y="2063"/>
                    </a:lnTo>
                    <a:lnTo>
                      <a:pt x="2389" y="2063"/>
                    </a:lnTo>
                    <a:lnTo>
                      <a:pt x="2389" y="2107"/>
                    </a:lnTo>
                    <a:lnTo>
                      <a:pt x="2393" y="2154"/>
                    </a:lnTo>
                    <a:lnTo>
                      <a:pt x="2401" y="2258"/>
                    </a:lnTo>
                    <a:lnTo>
                      <a:pt x="2414" y="2373"/>
                    </a:lnTo>
                    <a:lnTo>
                      <a:pt x="2424" y="2497"/>
                    </a:lnTo>
                    <a:lnTo>
                      <a:pt x="2428" y="2562"/>
                    </a:lnTo>
                    <a:lnTo>
                      <a:pt x="2430" y="2629"/>
                    </a:lnTo>
                    <a:lnTo>
                      <a:pt x="2430" y="2696"/>
                    </a:lnTo>
                    <a:lnTo>
                      <a:pt x="2428" y="2765"/>
                    </a:lnTo>
                    <a:lnTo>
                      <a:pt x="2424" y="2834"/>
                    </a:lnTo>
                    <a:lnTo>
                      <a:pt x="2416" y="2905"/>
                    </a:lnTo>
                    <a:lnTo>
                      <a:pt x="2405" y="2974"/>
                    </a:lnTo>
                    <a:lnTo>
                      <a:pt x="2389" y="3043"/>
                    </a:lnTo>
                    <a:lnTo>
                      <a:pt x="2389" y="3043"/>
                    </a:lnTo>
                    <a:lnTo>
                      <a:pt x="2371" y="3114"/>
                    </a:lnTo>
                    <a:lnTo>
                      <a:pt x="2357" y="3187"/>
                    </a:lnTo>
                    <a:lnTo>
                      <a:pt x="2347" y="3260"/>
                    </a:lnTo>
                    <a:lnTo>
                      <a:pt x="2338" y="3335"/>
                    </a:lnTo>
                    <a:lnTo>
                      <a:pt x="2320" y="3482"/>
                    </a:lnTo>
                    <a:lnTo>
                      <a:pt x="2308" y="3555"/>
                    </a:lnTo>
                    <a:lnTo>
                      <a:pt x="2296" y="3626"/>
                    </a:lnTo>
                    <a:lnTo>
                      <a:pt x="2282" y="3695"/>
                    </a:lnTo>
                    <a:lnTo>
                      <a:pt x="2265" y="3760"/>
                    </a:lnTo>
                    <a:lnTo>
                      <a:pt x="2253" y="3792"/>
                    </a:lnTo>
                    <a:lnTo>
                      <a:pt x="2241" y="3823"/>
                    </a:lnTo>
                    <a:lnTo>
                      <a:pt x="2229" y="3853"/>
                    </a:lnTo>
                    <a:lnTo>
                      <a:pt x="2215" y="3880"/>
                    </a:lnTo>
                    <a:lnTo>
                      <a:pt x="2200" y="3908"/>
                    </a:lnTo>
                    <a:lnTo>
                      <a:pt x="2182" y="3934"/>
                    </a:lnTo>
                    <a:lnTo>
                      <a:pt x="2162" y="3957"/>
                    </a:lnTo>
                    <a:lnTo>
                      <a:pt x="2140" y="3981"/>
                    </a:lnTo>
                    <a:lnTo>
                      <a:pt x="2119" y="4003"/>
                    </a:lnTo>
                    <a:lnTo>
                      <a:pt x="2093" y="4022"/>
                    </a:lnTo>
                    <a:lnTo>
                      <a:pt x="2068" y="4042"/>
                    </a:lnTo>
                    <a:lnTo>
                      <a:pt x="2038" y="4058"/>
                    </a:lnTo>
                    <a:lnTo>
                      <a:pt x="2038" y="4058"/>
                    </a:lnTo>
                    <a:lnTo>
                      <a:pt x="2008" y="4074"/>
                    </a:lnTo>
                    <a:lnTo>
                      <a:pt x="1977" y="4085"/>
                    </a:lnTo>
                    <a:lnTo>
                      <a:pt x="1945" y="4099"/>
                    </a:lnTo>
                    <a:lnTo>
                      <a:pt x="1916" y="4109"/>
                    </a:lnTo>
                    <a:lnTo>
                      <a:pt x="1882" y="4119"/>
                    </a:lnTo>
                    <a:lnTo>
                      <a:pt x="1851" y="4127"/>
                    </a:lnTo>
                    <a:lnTo>
                      <a:pt x="1788" y="4141"/>
                    </a:lnTo>
                    <a:lnTo>
                      <a:pt x="1723" y="4148"/>
                    </a:lnTo>
                    <a:lnTo>
                      <a:pt x="1658" y="4154"/>
                    </a:lnTo>
                    <a:lnTo>
                      <a:pt x="1594" y="4158"/>
                    </a:lnTo>
                    <a:lnTo>
                      <a:pt x="1531" y="4158"/>
                    </a:lnTo>
                    <a:lnTo>
                      <a:pt x="1470" y="4156"/>
                    </a:lnTo>
                    <a:lnTo>
                      <a:pt x="1409" y="4154"/>
                    </a:lnTo>
                    <a:lnTo>
                      <a:pt x="1297" y="4147"/>
                    </a:lnTo>
                    <a:lnTo>
                      <a:pt x="1196" y="4141"/>
                    </a:lnTo>
                    <a:lnTo>
                      <a:pt x="1151" y="4141"/>
                    </a:lnTo>
                    <a:lnTo>
                      <a:pt x="1112" y="4143"/>
                    </a:lnTo>
                    <a:lnTo>
                      <a:pt x="1112" y="4143"/>
                    </a:lnTo>
                    <a:lnTo>
                      <a:pt x="1072" y="4145"/>
                    </a:lnTo>
                    <a:lnTo>
                      <a:pt x="1033" y="4148"/>
                    </a:lnTo>
                    <a:lnTo>
                      <a:pt x="954" y="4162"/>
                    </a:lnTo>
                    <a:lnTo>
                      <a:pt x="875" y="4178"/>
                    </a:lnTo>
                    <a:lnTo>
                      <a:pt x="798" y="4196"/>
                    </a:lnTo>
                    <a:lnTo>
                      <a:pt x="723" y="4215"/>
                    </a:lnTo>
                    <a:lnTo>
                      <a:pt x="652" y="4237"/>
                    </a:lnTo>
                    <a:lnTo>
                      <a:pt x="585" y="4259"/>
                    </a:lnTo>
                    <a:lnTo>
                      <a:pt x="528" y="4279"/>
                    </a:lnTo>
                    <a:lnTo>
                      <a:pt x="528" y="4279"/>
                    </a:lnTo>
                    <a:lnTo>
                      <a:pt x="499" y="4288"/>
                    </a:lnTo>
                    <a:lnTo>
                      <a:pt x="465" y="4296"/>
                    </a:lnTo>
                    <a:lnTo>
                      <a:pt x="430" y="4302"/>
                    </a:lnTo>
                    <a:lnTo>
                      <a:pt x="394" y="4306"/>
                    </a:lnTo>
                    <a:lnTo>
                      <a:pt x="355" y="4310"/>
                    </a:lnTo>
                    <a:lnTo>
                      <a:pt x="317" y="4312"/>
                    </a:lnTo>
                    <a:lnTo>
                      <a:pt x="278" y="4310"/>
                    </a:lnTo>
                    <a:lnTo>
                      <a:pt x="240" y="4306"/>
                    </a:lnTo>
                    <a:lnTo>
                      <a:pt x="203" y="4300"/>
                    </a:lnTo>
                    <a:lnTo>
                      <a:pt x="169" y="4292"/>
                    </a:lnTo>
                    <a:lnTo>
                      <a:pt x="136" y="4282"/>
                    </a:lnTo>
                    <a:lnTo>
                      <a:pt x="108" y="4269"/>
                    </a:lnTo>
                    <a:lnTo>
                      <a:pt x="95" y="4261"/>
                    </a:lnTo>
                    <a:lnTo>
                      <a:pt x="83" y="4251"/>
                    </a:lnTo>
                    <a:lnTo>
                      <a:pt x="71" y="4241"/>
                    </a:lnTo>
                    <a:lnTo>
                      <a:pt x="61" y="4231"/>
                    </a:lnTo>
                    <a:lnTo>
                      <a:pt x="53" y="4219"/>
                    </a:lnTo>
                    <a:lnTo>
                      <a:pt x="45" y="4208"/>
                    </a:lnTo>
                    <a:lnTo>
                      <a:pt x="39" y="4196"/>
                    </a:lnTo>
                    <a:lnTo>
                      <a:pt x="35" y="4182"/>
                    </a:lnTo>
                    <a:lnTo>
                      <a:pt x="35" y="4182"/>
                    </a:lnTo>
                    <a:lnTo>
                      <a:pt x="30" y="4148"/>
                    </a:lnTo>
                    <a:lnTo>
                      <a:pt x="22" y="4109"/>
                    </a:lnTo>
                    <a:lnTo>
                      <a:pt x="16" y="4060"/>
                    </a:lnTo>
                    <a:lnTo>
                      <a:pt x="10" y="4005"/>
                    </a:lnTo>
                    <a:lnTo>
                      <a:pt x="6" y="3944"/>
                    </a:lnTo>
                    <a:lnTo>
                      <a:pt x="2" y="3877"/>
                    </a:lnTo>
                    <a:lnTo>
                      <a:pt x="0" y="3802"/>
                    </a:lnTo>
                    <a:lnTo>
                      <a:pt x="0" y="3721"/>
                    </a:lnTo>
                    <a:lnTo>
                      <a:pt x="4" y="3636"/>
                    </a:lnTo>
                    <a:lnTo>
                      <a:pt x="10" y="3545"/>
                    </a:lnTo>
                    <a:lnTo>
                      <a:pt x="18" y="3449"/>
                    </a:lnTo>
                    <a:lnTo>
                      <a:pt x="30" y="3350"/>
                    </a:lnTo>
                    <a:lnTo>
                      <a:pt x="45" y="3246"/>
                    </a:lnTo>
                    <a:lnTo>
                      <a:pt x="65" y="3137"/>
                    </a:lnTo>
                    <a:lnTo>
                      <a:pt x="89" y="3027"/>
                    </a:lnTo>
                    <a:lnTo>
                      <a:pt x="118" y="2913"/>
                    </a:lnTo>
                    <a:lnTo>
                      <a:pt x="118" y="2913"/>
                    </a:lnTo>
                    <a:lnTo>
                      <a:pt x="148" y="2802"/>
                    </a:lnTo>
                    <a:lnTo>
                      <a:pt x="179" y="2704"/>
                    </a:lnTo>
                    <a:lnTo>
                      <a:pt x="211" y="2617"/>
                    </a:lnTo>
                    <a:lnTo>
                      <a:pt x="242" y="2538"/>
                    </a:lnTo>
                    <a:lnTo>
                      <a:pt x="272" y="2469"/>
                    </a:lnTo>
                    <a:lnTo>
                      <a:pt x="302" y="2410"/>
                    </a:lnTo>
                    <a:lnTo>
                      <a:pt x="329" y="2357"/>
                    </a:lnTo>
                    <a:lnTo>
                      <a:pt x="355" y="2310"/>
                    </a:lnTo>
                    <a:lnTo>
                      <a:pt x="402" y="2231"/>
                    </a:lnTo>
                    <a:lnTo>
                      <a:pt x="439" y="2170"/>
                    </a:lnTo>
                    <a:lnTo>
                      <a:pt x="455" y="2142"/>
                    </a:lnTo>
                    <a:lnTo>
                      <a:pt x="465" y="2115"/>
                    </a:lnTo>
                    <a:lnTo>
                      <a:pt x="473" y="2089"/>
                    </a:lnTo>
                    <a:lnTo>
                      <a:pt x="477" y="2063"/>
                    </a:lnTo>
                    <a:lnTo>
                      <a:pt x="477" y="2063"/>
                    </a:lnTo>
                    <a:lnTo>
                      <a:pt x="483" y="2026"/>
                    </a:lnTo>
                    <a:lnTo>
                      <a:pt x="493" y="1969"/>
                    </a:lnTo>
                    <a:lnTo>
                      <a:pt x="508" y="1896"/>
                    </a:lnTo>
                    <a:lnTo>
                      <a:pt x="532" y="1807"/>
                    </a:lnTo>
                    <a:lnTo>
                      <a:pt x="560" y="1705"/>
                    </a:lnTo>
                    <a:lnTo>
                      <a:pt x="595" y="1592"/>
                    </a:lnTo>
                    <a:lnTo>
                      <a:pt x="639" y="1472"/>
                    </a:lnTo>
                    <a:lnTo>
                      <a:pt x="662" y="1409"/>
                    </a:lnTo>
                    <a:lnTo>
                      <a:pt x="688" y="1344"/>
                    </a:lnTo>
                    <a:lnTo>
                      <a:pt x="715" y="1279"/>
                    </a:lnTo>
                    <a:lnTo>
                      <a:pt x="745" y="1214"/>
                    </a:lnTo>
                    <a:lnTo>
                      <a:pt x="777" y="1147"/>
                    </a:lnTo>
                    <a:lnTo>
                      <a:pt x="810" y="1080"/>
                    </a:lnTo>
                    <a:lnTo>
                      <a:pt x="845" y="1013"/>
                    </a:lnTo>
                    <a:lnTo>
                      <a:pt x="883" y="946"/>
                    </a:lnTo>
                    <a:lnTo>
                      <a:pt x="922" y="881"/>
                    </a:lnTo>
                    <a:lnTo>
                      <a:pt x="964" y="816"/>
                    </a:lnTo>
                    <a:lnTo>
                      <a:pt x="1007" y="753"/>
                    </a:lnTo>
                    <a:lnTo>
                      <a:pt x="1054" y="690"/>
                    </a:lnTo>
                    <a:lnTo>
                      <a:pt x="1102" y="631"/>
                    </a:lnTo>
                    <a:lnTo>
                      <a:pt x="1153" y="571"/>
                    </a:lnTo>
                    <a:lnTo>
                      <a:pt x="1204" y="516"/>
                    </a:lnTo>
                    <a:lnTo>
                      <a:pt x="1259" y="461"/>
                    </a:lnTo>
                    <a:lnTo>
                      <a:pt x="1317" y="412"/>
                    </a:lnTo>
                    <a:lnTo>
                      <a:pt x="1376" y="363"/>
                    </a:lnTo>
                    <a:lnTo>
                      <a:pt x="1376" y="363"/>
                    </a:lnTo>
                    <a:close/>
                  </a:path>
                </a:pathLst>
              </a:custGeom>
              <a:solidFill>
                <a:srgbClr val="A5A5A5">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0AD47"/>
                  </a:solidFill>
                  <a:effectLst/>
                  <a:uLnTx/>
                  <a:uFillTx/>
                  <a:latin typeface="小米兰亭_GB外压缩" panose="03000502000000000000" charset="-122"/>
                  <a:ea typeface="小米兰亭_GB外压缩" panose="03000502000000000000" charset="-122"/>
                </a:endParaRPr>
              </a:p>
            </p:txBody>
          </p:sp>
          <p:sp>
            <p:nvSpPr>
              <p:cNvPr id="181" name="Freeform 6"/>
              <p:cNvSpPr/>
              <p:nvPr/>
            </p:nvSpPr>
            <p:spPr bwMode="auto">
              <a:xfrm>
                <a:off x="6330950" y="6350"/>
                <a:ext cx="3857625" cy="6845300"/>
              </a:xfrm>
              <a:custGeom>
                <a:avLst/>
                <a:gdLst>
                  <a:gd name="T0" fmla="*/ 1015 w 2430"/>
                  <a:gd name="T1" fmla="*/ 331 h 4312"/>
                  <a:gd name="T2" fmla="*/ 910 w 2430"/>
                  <a:gd name="T3" fmla="*/ 234 h 4312"/>
                  <a:gd name="T4" fmla="*/ 757 w 2430"/>
                  <a:gd name="T5" fmla="*/ 71 h 4312"/>
                  <a:gd name="T6" fmla="*/ 696 w 2430"/>
                  <a:gd name="T7" fmla="*/ 20 h 4312"/>
                  <a:gd name="T8" fmla="*/ 636 w 2430"/>
                  <a:gd name="T9" fmla="*/ 0 h 4312"/>
                  <a:gd name="T10" fmla="*/ 593 w 2430"/>
                  <a:gd name="T11" fmla="*/ 6 h 4312"/>
                  <a:gd name="T12" fmla="*/ 514 w 2430"/>
                  <a:gd name="T13" fmla="*/ 41 h 4312"/>
                  <a:gd name="T14" fmla="*/ 426 w 2430"/>
                  <a:gd name="T15" fmla="*/ 114 h 4312"/>
                  <a:gd name="T16" fmla="*/ 333 w 2430"/>
                  <a:gd name="T17" fmla="*/ 232 h 4312"/>
                  <a:gd name="T18" fmla="*/ 242 w 2430"/>
                  <a:gd name="T19" fmla="*/ 406 h 4312"/>
                  <a:gd name="T20" fmla="*/ 187 w 2430"/>
                  <a:gd name="T21" fmla="*/ 556 h 4312"/>
                  <a:gd name="T22" fmla="*/ 140 w 2430"/>
                  <a:gd name="T23" fmla="*/ 737 h 4312"/>
                  <a:gd name="T24" fmla="*/ 90 w 2430"/>
                  <a:gd name="T25" fmla="*/ 1054 h 4312"/>
                  <a:gd name="T26" fmla="*/ 61 w 2430"/>
                  <a:gd name="T27" fmla="*/ 1389 h 4312"/>
                  <a:gd name="T28" fmla="*/ 45 w 2430"/>
                  <a:gd name="T29" fmla="*/ 1795 h 4312"/>
                  <a:gd name="T30" fmla="*/ 43 w 2430"/>
                  <a:gd name="T31" fmla="*/ 2063 h 4312"/>
                  <a:gd name="T32" fmla="*/ 29 w 2430"/>
                  <a:gd name="T33" fmla="*/ 2258 h 4312"/>
                  <a:gd name="T34" fmla="*/ 2 w 2430"/>
                  <a:gd name="T35" fmla="*/ 2562 h 4312"/>
                  <a:gd name="T36" fmla="*/ 2 w 2430"/>
                  <a:gd name="T37" fmla="*/ 2765 h 4312"/>
                  <a:gd name="T38" fmla="*/ 27 w 2430"/>
                  <a:gd name="T39" fmla="*/ 2974 h 4312"/>
                  <a:gd name="T40" fmla="*/ 59 w 2430"/>
                  <a:gd name="T41" fmla="*/ 3114 h 4312"/>
                  <a:gd name="T42" fmla="*/ 92 w 2430"/>
                  <a:gd name="T43" fmla="*/ 3335 h 4312"/>
                  <a:gd name="T44" fmla="*/ 134 w 2430"/>
                  <a:gd name="T45" fmla="*/ 3626 h 4312"/>
                  <a:gd name="T46" fmla="*/ 177 w 2430"/>
                  <a:gd name="T47" fmla="*/ 3792 h 4312"/>
                  <a:gd name="T48" fmla="*/ 217 w 2430"/>
                  <a:gd name="T49" fmla="*/ 3880 h 4312"/>
                  <a:gd name="T50" fmla="*/ 268 w 2430"/>
                  <a:gd name="T51" fmla="*/ 3957 h 4312"/>
                  <a:gd name="T52" fmla="*/ 337 w 2430"/>
                  <a:gd name="T53" fmla="*/ 4022 h 4312"/>
                  <a:gd name="T54" fmla="*/ 392 w 2430"/>
                  <a:gd name="T55" fmla="*/ 4058 h 4312"/>
                  <a:gd name="T56" fmla="*/ 485 w 2430"/>
                  <a:gd name="T57" fmla="*/ 4099 h 4312"/>
                  <a:gd name="T58" fmla="*/ 579 w 2430"/>
                  <a:gd name="T59" fmla="*/ 4127 h 4312"/>
                  <a:gd name="T60" fmla="*/ 772 w 2430"/>
                  <a:gd name="T61" fmla="*/ 4154 h 4312"/>
                  <a:gd name="T62" fmla="*/ 962 w 2430"/>
                  <a:gd name="T63" fmla="*/ 4156 h 4312"/>
                  <a:gd name="T64" fmla="*/ 1234 w 2430"/>
                  <a:gd name="T65" fmla="*/ 4141 h 4312"/>
                  <a:gd name="T66" fmla="*/ 1320 w 2430"/>
                  <a:gd name="T67" fmla="*/ 4143 h 4312"/>
                  <a:gd name="T68" fmla="*/ 1476 w 2430"/>
                  <a:gd name="T69" fmla="*/ 4162 h 4312"/>
                  <a:gd name="T70" fmla="*/ 1709 w 2430"/>
                  <a:gd name="T71" fmla="*/ 4215 h 4312"/>
                  <a:gd name="T72" fmla="*/ 1904 w 2430"/>
                  <a:gd name="T73" fmla="*/ 4279 h 4312"/>
                  <a:gd name="T74" fmla="*/ 1965 w 2430"/>
                  <a:gd name="T75" fmla="*/ 4296 h 4312"/>
                  <a:gd name="T76" fmla="*/ 2075 w 2430"/>
                  <a:gd name="T77" fmla="*/ 4310 h 4312"/>
                  <a:gd name="T78" fmla="*/ 2190 w 2430"/>
                  <a:gd name="T79" fmla="*/ 4306 h 4312"/>
                  <a:gd name="T80" fmla="*/ 2294 w 2430"/>
                  <a:gd name="T81" fmla="*/ 4282 h 4312"/>
                  <a:gd name="T82" fmla="*/ 2347 w 2430"/>
                  <a:gd name="T83" fmla="*/ 4251 h 4312"/>
                  <a:gd name="T84" fmla="*/ 2377 w 2430"/>
                  <a:gd name="T85" fmla="*/ 4219 h 4312"/>
                  <a:gd name="T86" fmla="*/ 2395 w 2430"/>
                  <a:gd name="T87" fmla="*/ 4182 h 4312"/>
                  <a:gd name="T88" fmla="*/ 2408 w 2430"/>
                  <a:gd name="T89" fmla="*/ 4109 h 4312"/>
                  <a:gd name="T90" fmla="*/ 2426 w 2430"/>
                  <a:gd name="T91" fmla="*/ 3944 h 4312"/>
                  <a:gd name="T92" fmla="*/ 2430 w 2430"/>
                  <a:gd name="T93" fmla="*/ 3721 h 4312"/>
                  <a:gd name="T94" fmla="*/ 2412 w 2430"/>
                  <a:gd name="T95" fmla="*/ 3449 h 4312"/>
                  <a:gd name="T96" fmla="*/ 2365 w 2430"/>
                  <a:gd name="T97" fmla="*/ 3137 h 4312"/>
                  <a:gd name="T98" fmla="*/ 2314 w 2430"/>
                  <a:gd name="T99" fmla="*/ 2913 h 4312"/>
                  <a:gd name="T100" fmla="*/ 2219 w 2430"/>
                  <a:gd name="T101" fmla="*/ 2617 h 4312"/>
                  <a:gd name="T102" fmla="*/ 2128 w 2430"/>
                  <a:gd name="T103" fmla="*/ 2410 h 4312"/>
                  <a:gd name="T104" fmla="*/ 2028 w 2430"/>
                  <a:gd name="T105" fmla="*/ 2231 h 4312"/>
                  <a:gd name="T106" fmla="*/ 1965 w 2430"/>
                  <a:gd name="T107" fmla="*/ 2115 h 4312"/>
                  <a:gd name="T108" fmla="*/ 1953 w 2430"/>
                  <a:gd name="T109" fmla="*/ 2063 h 4312"/>
                  <a:gd name="T110" fmla="*/ 1922 w 2430"/>
                  <a:gd name="T111" fmla="*/ 1896 h 4312"/>
                  <a:gd name="T112" fmla="*/ 1835 w 2430"/>
                  <a:gd name="T113" fmla="*/ 1592 h 4312"/>
                  <a:gd name="T114" fmla="*/ 1742 w 2430"/>
                  <a:gd name="T115" fmla="*/ 1344 h 4312"/>
                  <a:gd name="T116" fmla="*/ 1653 w 2430"/>
                  <a:gd name="T117" fmla="*/ 1147 h 4312"/>
                  <a:gd name="T118" fmla="*/ 1547 w 2430"/>
                  <a:gd name="T119" fmla="*/ 946 h 4312"/>
                  <a:gd name="T120" fmla="*/ 1423 w 2430"/>
                  <a:gd name="T121" fmla="*/ 753 h 4312"/>
                  <a:gd name="T122" fmla="*/ 1279 w 2430"/>
                  <a:gd name="T123" fmla="*/ 571 h 4312"/>
                  <a:gd name="T124" fmla="*/ 1113 w 2430"/>
                  <a:gd name="T125" fmla="*/ 41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0" h="4312">
                    <a:moveTo>
                      <a:pt x="1054" y="363"/>
                    </a:moveTo>
                    <a:lnTo>
                      <a:pt x="1054" y="363"/>
                    </a:lnTo>
                    <a:lnTo>
                      <a:pt x="1015" y="331"/>
                    </a:lnTo>
                    <a:lnTo>
                      <a:pt x="977" y="300"/>
                    </a:lnTo>
                    <a:lnTo>
                      <a:pt x="942" y="268"/>
                    </a:lnTo>
                    <a:lnTo>
                      <a:pt x="910" y="234"/>
                    </a:lnTo>
                    <a:lnTo>
                      <a:pt x="851" y="173"/>
                    </a:lnTo>
                    <a:lnTo>
                      <a:pt x="802" y="118"/>
                    </a:lnTo>
                    <a:lnTo>
                      <a:pt x="757" y="71"/>
                    </a:lnTo>
                    <a:lnTo>
                      <a:pt x="735" y="51"/>
                    </a:lnTo>
                    <a:lnTo>
                      <a:pt x="715" y="33"/>
                    </a:lnTo>
                    <a:lnTo>
                      <a:pt x="696" y="20"/>
                    </a:lnTo>
                    <a:lnTo>
                      <a:pt x="676" y="10"/>
                    </a:lnTo>
                    <a:lnTo>
                      <a:pt x="656" y="2"/>
                    </a:lnTo>
                    <a:lnTo>
                      <a:pt x="636" y="0"/>
                    </a:lnTo>
                    <a:lnTo>
                      <a:pt x="636" y="0"/>
                    </a:lnTo>
                    <a:lnTo>
                      <a:pt x="615" y="2"/>
                    </a:lnTo>
                    <a:lnTo>
                      <a:pt x="593" y="6"/>
                    </a:lnTo>
                    <a:lnTo>
                      <a:pt x="567" y="14"/>
                    </a:lnTo>
                    <a:lnTo>
                      <a:pt x="542" y="26"/>
                    </a:lnTo>
                    <a:lnTo>
                      <a:pt x="514" y="41"/>
                    </a:lnTo>
                    <a:lnTo>
                      <a:pt x="485" y="61"/>
                    </a:lnTo>
                    <a:lnTo>
                      <a:pt x="455" y="85"/>
                    </a:lnTo>
                    <a:lnTo>
                      <a:pt x="426" y="114"/>
                    </a:lnTo>
                    <a:lnTo>
                      <a:pt x="394" y="148"/>
                    </a:lnTo>
                    <a:lnTo>
                      <a:pt x="364" y="187"/>
                    </a:lnTo>
                    <a:lnTo>
                      <a:pt x="333" y="232"/>
                    </a:lnTo>
                    <a:lnTo>
                      <a:pt x="301" y="284"/>
                    </a:lnTo>
                    <a:lnTo>
                      <a:pt x="272" y="343"/>
                    </a:lnTo>
                    <a:lnTo>
                      <a:pt x="242" y="406"/>
                    </a:lnTo>
                    <a:lnTo>
                      <a:pt x="215" y="477"/>
                    </a:lnTo>
                    <a:lnTo>
                      <a:pt x="187" y="556"/>
                    </a:lnTo>
                    <a:lnTo>
                      <a:pt x="187" y="556"/>
                    </a:lnTo>
                    <a:lnTo>
                      <a:pt x="173" y="597"/>
                    </a:lnTo>
                    <a:lnTo>
                      <a:pt x="161" y="642"/>
                    </a:lnTo>
                    <a:lnTo>
                      <a:pt x="140" y="737"/>
                    </a:lnTo>
                    <a:lnTo>
                      <a:pt x="120" y="838"/>
                    </a:lnTo>
                    <a:lnTo>
                      <a:pt x="104" y="944"/>
                    </a:lnTo>
                    <a:lnTo>
                      <a:pt x="90" y="1054"/>
                    </a:lnTo>
                    <a:lnTo>
                      <a:pt x="79" y="1167"/>
                    </a:lnTo>
                    <a:lnTo>
                      <a:pt x="69" y="1279"/>
                    </a:lnTo>
                    <a:lnTo>
                      <a:pt x="61" y="1389"/>
                    </a:lnTo>
                    <a:lnTo>
                      <a:pt x="55" y="1500"/>
                    </a:lnTo>
                    <a:lnTo>
                      <a:pt x="51" y="1604"/>
                    </a:lnTo>
                    <a:lnTo>
                      <a:pt x="45" y="1795"/>
                    </a:lnTo>
                    <a:lnTo>
                      <a:pt x="43" y="1953"/>
                    </a:lnTo>
                    <a:lnTo>
                      <a:pt x="43" y="2063"/>
                    </a:lnTo>
                    <a:lnTo>
                      <a:pt x="43" y="2063"/>
                    </a:lnTo>
                    <a:lnTo>
                      <a:pt x="41" y="2107"/>
                    </a:lnTo>
                    <a:lnTo>
                      <a:pt x="39" y="2154"/>
                    </a:lnTo>
                    <a:lnTo>
                      <a:pt x="29" y="2258"/>
                    </a:lnTo>
                    <a:lnTo>
                      <a:pt x="18" y="2373"/>
                    </a:lnTo>
                    <a:lnTo>
                      <a:pt x="6" y="2497"/>
                    </a:lnTo>
                    <a:lnTo>
                      <a:pt x="2" y="2562"/>
                    </a:lnTo>
                    <a:lnTo>
                      <a:pt x="0" y="2629"/>
                    </a:lnTo>
                    <a:lnTo>
                      <a:pt x="0" y="2696"/>
                    </a:lnTo>
                    <a:lnTo>
                      <a:pt x="2" y="2765"/>
                    </a:lnTo>
                    <a:lnTo>
                      <a:pt x="6" y="2834"/>
                    </a:lnTo>
                    <a:lnTo>
                      <a:pt x="14" y="2905"/>
                    </a:lnTo>
                    <a:lnTo>
                      <a:pt x="27" y="2974"/>
                    </a:lnTo>
                    <a:lnTo>
                      <a:pt x="43" y="3043"/>
                    </a:lnTo>
                    <a:lnTo>
                      <a:pt x="43" y="3043"/>
                    </a:lnTo>
                    <a:lnTo>
                      <a:pt x="59" y="3114"/>
                    </a:lnTo>
                    <a:lnTo>
                      <a:pt x="73" y="3187"/>
                    </a:lnTo>
                    <a:lnTo>
                      <a:pt x="83" y="3260"/>
                    </a:lnTo>
                    <a:lnTo>
                      <a:pt x="92" y="3335"/>
                    </a:lnTo>
                    <a:lnTo>
                      <a:pt x="112" y="3482"/>
                    </a:lnTo>
                    <a:lnTo>
                      <a:pt x="122" y="3555"/>
                    </a:lnTo>
                    <a:lnTo>
                      <a:pt x="134" y="3626"/>
                    </a:lnTo>
                    <a:lnTo>
                      <a:pt x="148" y="3695"/>
                    </a:lnTo>
                    <a:lnTo>
                      <a:pt x="165" y="3760"/>
                    </a:lnTo>
                    <a:lnTo>
                      <a:pt x="177" y="3792"/>
                    </a:lnTo>
                    <a:lnTo>
                      <a:pt x="189" y="3823"/>
                    </a:lnTo>
                    <a:lnTo>
                      <a:pt x="201" y="3853"/>
                    </a:lnTo>
                    <a:lnTo>
                      <a:pt x="217" y="3880"/>
                    </a:lnTo>
                    <a:lnTo>
                      <a:pt x="232" y="3908"/>
                    </a:lnTo>
                    <a:lnTo>
                      <a:pt x="248" y="3934"/>
                    </a:lnTo>
                    <a:lnTo>
                      <a:pt x="268" y="3957"/>
                    </a:lnTo>
                    <a:lnTo>
                      <a:pt x="290" y="3981"/>
                    </a:lnTo>
                    <a:lnTo>
                      <a:pt x="311" y="4003"/>
                    </a:lnTo>
                    <a:lnTo>
                      <a:pt x="337" y="4022"/>
                    </a:lnTo>
                    <a:lnTo>
                      <a:pt x="362" y="4042"/>
                    </a:lnTo>
                    <a:lnTo>
                      <a:pt x="392" y="4058"/>
                    </a:lnTo>
                    <a:lnTo>
                      <a:pt x="392" y="4058"/>
                    </a:lnTo>
                    <a:lnTo>
                      <a:pt x="422" y="4074"/>
                    </a:lnTo>
                    <a:lnTo>
                      <a:pt x="453" y="4085"/>
                    </a:lnTo>
                    <a:lnTo>
                      <a:pt x="485" y="4099"/>
                    </a:lnTo>
                    <a:lnTo>
                      <a:pt x="516" y="4109"/>
                    </a:lnTo>
                    <a:lnTo>
                      <a:pt x="548" y="4119"/>
                    </a:lnTo>
                    <a:lnTo>
                      <a:pt x="579" y="4127"/>
                    </a:lnTo>
                    <a:lnTo>
                      <a:pt x="644" y="4141"/>
                    </a:lnTo>
                    <a:lnTo>
                      <a:pt x="707" y="4148"/>
                    </a:lnTo>
                    <a:lnTo>
                      <a:pt x="772" y="4154"/>
                    </a:lnTo>
                    <a:lnTo>
                      <a:pt x="836" y="4158"/>
                    </a:lnTo>
                    <a:lnTo>
                      <a:pt x="899" y="4158"/>
                    </a:lnTo>
                    <a:lnTo>
                      <a:pt x="962" y="4156"/>
                    </a:lnTo>
                    <a:lnTo>
                      <a:pt x="1021" y="4154"/>
                    </a:lnTo>
                    <a:lnTo>
                      <a:pt x="1133" y="4147"/>
                    </a:lnTo>
                    <a:lnTo>
                      <a:pt x="1234" y="4141"/>
                    </a:lnTo>
                    <a:lnTo>
                      <a:pt x="1279" y="4141"/>
                    </a:lnTo>
                    <a:lnTo>
                      <a:pt x="1320" y="4143"/>
                    </a:lnTo>
                    <a:lnTo>
                      <a:pt x="1320" y="4143"/>
                    </a:lnTo>
                    <a:lnTo>
                      <a:pt x="1358" y="4145"/>
                    </a:lnTo>
                    <a:lnTo>
                      <a:pt x="1397" y="4148"/>
                    </a:lnTo>
                    <a:lnTo>
                      <a:pt x="1476" y="4162"/>
                    </a:lnTo>
                    <a:lnTo>
                      <a:pt x="1555" y="4178"/>
                    </a:lnTo>
                    <a:lnTo>
                      <a:pt x="1634" y="4196"/>
                    </a:lnTo>
                    <a:lnTo>
                      <a:pt x="1709" y="4215"/>
                    </a:lnTo>
                    <a:lnTo>
                      <a:pt x="1780" y="4237"/>
                    </a:lnTo>
                    <a:lnTo>
                      <a:pt x="1845" y="4259"/>
                    </a:lnTo>
                    <a:lnTo>
                      <a:pt x="1904" y="4279"/>
                    </a:lnTo>
                    <a:lnTo>
                      <a:pt x="1904" y="4279"/>
                    </a:lnTo>
                    <a:lnTo>
                      <a:pt x="1933" y="4288"/>
                    </a:lnTo>
                    <a:lnTo>
                      <a:pt x="1965" y="4296"/>
                    </a:lnTo>
                    <a:lnTo>
                      <a:pt x="2000" y="4302"/>
                    </a:lnTo>
                    <a:lnTo>
                      <a:pt x="2036" y="4306"/>
                    </a:lnTo>
                    <a:lnTo>
                      <a:pt x="2075" y="4310"/>
                    </a:lnTo>
                    <a:lnTo>
                      <a:pt x="2113" y="4312"/>
                    </a:lnTo>
                    <a:lnTo>
                      <a:pt x="2152" y="4310"/>
                    </a:lnTo>
                    <a:lnTo>
                      <a:pt x="2190" y="4306"/>
                    </a:lnTo>
                    <a:lnTo>
                      <a:pt x="2227" y="4300"/>
                    </a:lnTo>
                    <a:lnTo>
                      <a:pt x="2263" y="4292"/>
                    </a:lnTo>
                    <a:lnTo>
                      <a:pt x="2294" y="4282"/>
                    </a:lnTo>
                    <a:lnTo>
                      <a:pt x="2324" y="4269"/>
                    </a:lnTo>
                    <a:lnTo>
                      <a:pt x="2335" y="4261"/>
                    </a:lnTo>
                    <a:lnTo>
                      <a:pt x="2347" y="4251"/>
                    </a:lnTo>
                    <a:lnTo>
                      <a:pt x="2359" y="4241"/>
                    </a:lnTo>
                    <a:lnTo>
                      <a:pt x="2369" y="4231"/>
                    </a:lnTo>
                    <a:lnTo>
                      <a:pt x="2377" y="4219"/>
                    </a:lnTo>
                    <a:lnTo>
                      <a:pt x="2385" y="4208"/>
                    </a:lnTo>
                    <a:lnTo>
                      <a:pt x="2391" y="4196"/>
                    </a:lnTo>
                    <a:lnTo>
                      <a:pt x="2395" y="4182"/>
                    </a:lnTo>
                    <a:lnTo>
                      <a:pt x="2395" y="4182"/>
                    </a:lnTo>
                    <a:lnTo>
                      <a:pt x="2402" y="4148"/>
                    </a:lnTo>
                    <a:lnTo>
                      <a:pt x="2408" y="4109"/>
                    </a:lnTo>
                    <a:lnTo>
                      <a:pt x="2414" y="4060"/>
                    </a:lnTo>
                    <a:lnTo>
                      <a:pt x="2420" y="4005"/>
                    </a:lnTo>
                    <a:lnTo>
                      <a:pt x="2426" y="3944"/>
                    </a:lnTo>
                    <a:lnTo>
                      <a:pt x="2428" y="3877"/>
                    </a:lnTo>
                    <a:lnTo>
                      <a:pt x="2430" y="3802"/>
                    </a:lnTo>
                    <a:lnTo>
                      <a:pt x="2430" y="3721"/>
                    </a:lnTo>
                    <a:lnTo>
                      <a:pt x="2426" y="3636"/>
                    </a:lnTo>
                    <a:lnTo>
                      <a:pt x="2422" y="3545"/>
                    </a:lnTo>
                    <a:lnTo>
                      <a:pt x="2412" y="3449"/>
                    </a:lnTo>
                    <a:lnTo>
                      <a:pt x="2400" y="3350"/>
                    </a:lnTo>
                    <a:lnTo>
                      <a:pt x="2385" y="3246"/>
                    </a:lnTo>
                    <a:lnTo>
                      <a:pt x="2365" y="3137"/>
                    </a:lnTo>
                    <a:lnTo>
                      <a:pt x="2341" y="3027"/>
                    </a:lnTo>
                    <a:lnTo>
                      <a:pt x="2314" y="2913"/>
                    </a:lnTo>
                    <a:lnTo>
                      <a:pt x="2314" y="2913"/>
                    </a:lnTo>
                    <a:lnTo>
                      <a:pt x="2282" y="2802"/>
                    </a:lnTo>
                    <a:lnTo>
                      <a:pt x="2251" y="2704"/>
                    </a:lnTo>
                    <a:lnTo>
                      <a:pt x="2219" y="2617"/>
                    </a:lnTo>
                    <a:lnTo>
                      <a:pt x="2188" y="2538"/>
                    </a:lnTo>
                    <a:lnTo>
                      <a:pt x="2158" y="2469"/>
                    </a:lnTo>
                    <a:lnTo>
                      <a:pt x="2128" y="2410"/>
                    </a:lnTo>
                    <a:lnTo>
                      <a:pt x="2101" y="2357"/>
                    </a:lnTo>
                    <a:lnTo>
                      <a:pt x="2075" y="2310"/>
                    </a:lnTo>
                    <a:lnTo>
                      <a:pt x="2028" y="2231"/>
                    </a:lnTo>
                    <a:lnTo>
                      <a:pt x="1991" y="2170"/>
                    </a:lnTo>
                    <a:lnTo>
                      <a:pt x="1977" y="2142"/>
                    </a:lnTo>
                    <a:lnTo>
                      <a:pt x="1965" y="2115"/>
                    </a:lnTo>
                    <a:lnTo>
                      <a:pt x="1957" y="2089"/>
                    </a:lnTo>
                    <a:lnTo>
                      <a:pt x="1953" y="2063"/>
                    </a:lnTo>
                    <a:lnTo>
                      <a:pt x="1953" y="2063"/>
                    </a:lnTo>
                    <a:lnTo>
                      <a:pt x="1949" y="2026"/>
                    </a:lnTo>
                    <a:lnTo>
                      <a:pt x="1937" y="1969"/>
                    </a:lnTo>
                    <a:lnTo>
                      <a:pt x="1922" y="1896"/>
                    </a:lnTo>
                    <a:lnTo>
                      <a:pt x="1900" y="1807"/>
                    </a:lnTo>
                    <a:lnTo>
                      <a:pt x="1870" y="1705"/>
                    </a:lnTo>
                    <a:lnTo>
                      <a:pt x="1835" y="1592"/>
                    </a:lnTo>
                    <a:lnTo>
                      <a:pt x="1791" y="1472"/>
                    </a:lnTo>
                    <a:lnTo>
                      <a:pt x="1768" y="1409"/>
                    </a:lnTo>
                    <a:lnTo>
                      <a:pt x="1742" y="1344"/>
                    </a:lnTo>
                    <a:lnTo>
                      <a:pt x="1715" y="1279"/>
                    </a:lnTo>
                    <a:lnTo>
                      <a:pt x="1685" y="1214"/>
                    </a:lnTo>
                    <a:lnTo>
                      <a:pt x="1653" y="1147"/>
                    </a:lnTo>
                    <a:lnTo>
                      <a:pt x="1620" y="1080"/>
                    </a:lnTo>
                    <a:lnTo>
                      <a:pt x="1585" y="1013"/>
                    </a:lnTo>
                    <a:lnTo>
                      <a:pt x="1547" y="946"/>
                    </a:lnTo>
                    <a:lnTo>
                      <a:pt x="1508" y="881"/>
                    </a:lnTo>
                    <a:lnTo>
                      <a:pt x="1466" y="816"/>
                    </a:lnTo>
                    <a:lnTo>
                      <a:pt x="1423" y="753"/>
                    </a:lnTo>
                    <a:lnTo>
                      <a:pt x="1376" y="690"/>
                    </a:lnTo>
                    <a:lnTo>
                      <a:pt x="1328" y="631"/>
                    </a:lnTo>
                    <a:lnTo>
                      <a:pt x="1279" y="571"/>
                    </a:lnTo>
                    <a:lnTo>
                      <a:pt x="1226" y="516"/>
                    </a:lnTo>
                    <a:lnTo>
                      <a:pt x="1171" y="461"/>
                    </a:lnTo>
                    <a:lnTo>
                      <a:pt x="1113" y="412"/>
                    </a:lnTo>
                    <a:lnTo>
                      <a:pt x="1054" y="363"/>
                    </a:lnTo>
                    <a:lnTo>
                      <a:pt x="1054" y="363"/>
                    </a:lnTo>
                    <a:close/>
                  </a:path>
                </a:pathLst>
              </a:custGeom>
              <a:solidFill>
                <a:srgbClr val="A5A5A5">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0AD47"/>
                  </a:solidFill>
                  <a:effectLst/>
                  <a:uLnTx/>
                  <a:uFillTx/>
                  <a:latin typeface="小米兰亭_GB外压缩" panose="03000502000000000000" charset="-122"/>
                  <a:ea typeface="小米兰亭_GB外压缩" panose="03000502000000000000" charset="-122"/>
                </a:endParaRPr>
              </a:p>
            </p:txBody>
          </p:sp>
        </p:grpSp>
        <p:sp>
          <p:nvSpPr>
            <p:cNvPr id="179" name="Freeform 7"/>
            <p:cNvSpPr/>
            <p:nvPr/>
          </p:nvSpPr>
          <p:spPr bwMode="auto">
            <a:xfrm>
              <a:off x="3313113" y="138113"/>
              <a:ext cx="5565775" cy="6022975"/>
            </a:xfrm>
            <a:custGeom>
              <a:avLst/>
              <a:gdLst>
                <a:gd name="T0" fmla="*/ 3357 w 3506"/>
                <a:gd name="T1" fmla="*/ 1224 h 3794"/>
                <a:gd name="T2" fmla="*/ 2606 w 3506"/>
                <a:gd name="T3" fmla="*/ 1009 h 3794"/>
                <a:gd name="T4" fmla="*/ 2947 w 3506"/>
                <a:gd name="T5" fmla="*/ 459 h 3794"/>
                <a:gd name="T6" fmla="*/ 2744 w 3506"/>
                <a:gd name="T7" fmla="*/ 331 h 3794"/>
                <a:gd name="T8" fmla="*/ 2606 w 3506"/>
                <a:gd name="T9" fmla="*/ 786 h 3794"/>
                <a:gd name="T10" fmla="*/ 2395 w 3506"/>
                <a:gd name="T11" fmla="*/ 270 h 3794"/>
                <a:gd name="T12" fmla="*/ 2519 w 3506"/>
                <a:gd name="T13" fmla="*/ 636 h 3794"/>
                <a:gd name="T14" fmla="*/ 2247 w 3506"/>
                <a:gd name="T15" fmla="*/ 1233 h 3794"/>
                <a:gd name="T16" fmla="*/ 1592 w 3506"/>
                <a:gd name="T17" fmla="*/ 33 h 3794"/>
                <a:gd name="T18" fmla="*/ 1039 w 3506"/>
                <a:gd name="T19" fmla="*/ 1168 h 3794"/>
                <a:gd name="T20" fmla="*/ 1228 w 3506"/>
                <a:gd name="T21" fmla="*/ 278 h 3794"/>
                <a:gd name="T22" fmla="*/ 1090 w 3506"/>
                <a:gd name="T23" fmla="*/ 378 h 3794"/>
                <a:gd name="T24" fmla="*/ 851 w 3506"/>
                <a:gd name="T25" fmla="*/ 727 h 3794"/>
                <a:gd name="T26" fmla="*/ 727 w 3506"/>
                <a:gd name="T27" fmla="*/ 299 h 3794"/>
                <a:gd name="T28" fmla="*/ 514 w 3506"/>
                <a:gd name="T29" fmla="*/ 490 h 3794"/>
                <a:gd name="T30" fmla="*/ 987 w 3506"/>
                <a:gd name="T31" fmla="*/ 1228 h 3794"/>
                <a:gd name="T32" fmla="*/ 179 w 3506"/>
                <a:gd name="T33" fmla="*/ 1279 h 3794"/>
                <a:gd name="T34" fmla="*/ 408 w 3506"/>
                <a:gd name="T35" fmla="*/ 1356 h 3794"/>
                <a:gd name="T36" fmla="*/ 426 w 3506"/>
                <a:gd name="T37" fmla="*/ 1531 h 3794"/>
                <a:gd name="T38" fmla="*/ 806 w 3506"/>
                <a:gd name="T39" fmla="*/ 1308 h 3794"/>
                <a:gd name="T40" fmla="*/ 666 w 3506"/>
                <a:gd name="T41" fmla="*/ 2065 h 3794"/>
                <a:gd name="T42" fmla="*/ 85 w 3506"/>
                <a:gd name="T43" fmla="*/ 2006 h 3794"/>
                <a:gd name="T44" fmla="*/ 171 w 3506"/>
                <a:gd name="T45" fmla="*/ 2177 h 3794"/>
                <a:gd name="T46" fmla="*/ 481 w 3506"/>
                <a:gd name="T47" fmla="*/ 2298 h 3794"/>
                <a:gd name="T48" fmla="*/ 572 w 3506"/>
                <a:gd name="T49" fmla="*/ 2268 h 3794"/>
                <a:gd name="T50" fmla="*/ 566 w 3506"/>
                <a:gd name="T51" fmla="*/ 2674 h 3794"/>
                <a:gd name="T52" fmla="*/ 536 w 3506"/>
                <a:gd name="T53" fmla="*/ 2747 h 3794"/>
                <a:gd name="T54" fmla="*/ 721 w 3506"/>
                <a:gd name="T55" fmla="*/ 2702 h 3794"/>
                <a:gd name="T56" fmla="*/ 69 w 3506"/>
                <a:gd name="T57" fmla="*/ 3123 h 3794"/>
                <a:gd name="T58" fmla="*/ 98 w 3506"/>
                <a:gd name="T59" fmla="*/ 3348 h 3794"/>
                <a:gd name="T60" fmla="*/ 215 w 3506"/>
                <a:gd name="T61" fmla="*/ 3518 h 3794"/>
                <a:gd name="T62" fmla="*/ 290 w 3506"/>
                <a:gd name="T63" fmla="*/ 3640 h 3794"/>
                <a:gd name="T64" fmla="*/ 709 w 3506"/>
                <a:gd name="T65" fmla="*/ 2881 h 3794"/>
                <a:gd name="T66" fmla="*/ 668 w 3506"/>
                <a:gd name="T67" fmla="*/ 3520 h 3794"/>
                <a:gd name="T68" fmla="*/ 842 w 3506"/>
                <a:gd name="T69" fmla="*/ 3291 h 3794"/>
                <a:gd name="T70" fmla="*/ 909 w 3506"/>
                <a:gd name="T71" fmla="*/ 3772 h 3794"/>
                <a:gd name="T72" fmla="*/ 1031 w 3506"/>
                <a:gd name="T73" fmla="*/ 3589 h 3794"/>
                <a:gd name="T74" fmla="*/ 832 w 3506"/>
                <a:gd name="T75" fmla="*/ 2442 h 3794"/>
                <a:gd name="T76" fmla="*/ 944 w 3506"/>
                <a:gd name="T77" fmla="*/ 2572 h 3794"/>
                <a:gd name="T78" fmla="*/ 867 w 3506"/>
                <a:gd name="T79" fmla="*/ 2227 h 3794"/>
                <a:gd name="T80" fmla="*/ 1859 w 3506"/>
                <a:gd name="T81" fmla="*/ 1139 h 3794"/>
                <a:gd name="T82" fmla="*/ 2537 w 3506"/>
                <a:gd name="T83" fmla="*/ 2548 h 3794"/>
                <a:gd name="T84" fmla="*/ 2533 w 3506"/>
                <a:gd name="T85" fmla="*/ 2804 h 3794"/>
                <a:gd name="T86" fmla="*/ 2635 w 3506"/>
                <a:gd name="T87" fmla="*/ 3121 h 3794"/>
                <a:gd name="T88" fmla="*/ 2554 w 3506"/>
                <a:gd name="T89" fmla="*/ 3458 h 3794"/>
                <a:gd name="T90" fmla="*/ 2724 w 3506"/>
                <a:gd name="T91" fmla="*/ 3780 h 3794"/>
                <a:gd name="T92" fmla="*/ 2866 w 3506"/>
                <a:gd name="T93" fmla="*/ 3705 h 3794"/>
                <a:gd name="T94" fmla="*/ 2706 w 3506"/>
                <a:gd name="T95" fmla="*/ 3143 h 3794"/>
                <a:gd name="T96" fmla="*/ 3155 w 3506"/>
                <a:gd name="T97" fmla="*/ 3644 h 3794"/>
                <a:gd name="T98" fmla="*/ 3108 w 3506"/>
                <a:gd name="T99" fmla="*/ 3403 h 3794"/>
                <a:gd name="T100" fmla="*/ 2972 w 3506"/>
                <a:gd name="T101" fmla="*/ 3112 h 3794"/>
                <a:gd name="T102" fmla="*/ 3272 w 3506"/>
                <a:gd name="T103" fmla="*/ 3208 h 3794"/>
                <a:gd name="T104" fmla="*/ 3165 w 3506"/>
                <a:gd name="T105" fmla="*/ 3165 h 3794"/>
                <a:gd name="T106" fmla="*/ 2937 w 3506"/>
                <a:gd name="T107" fmla="*/ 2769 h 3794"/>
                <a:gd name="T108" fmla="*/ 3293 w 3506"/>
                <a:gd name="T109" fmla="*/ 2871 h 3794"/>
                <a:gd name="T110" fmla="*/ 2757 w 3506"/>
                <a:gd name="T111" fmla="*/ 2349 h 3794"/>
                <a:gd name="T112" fmla="*/ 3002 w 3506"/>
                <a:gd name="T113" fmla="*/ 2327 h 3794"/>
                <a:gd name="T114" fmla="*/ 3169 w 3506"/>
                <a:gd name="T115" fmla="*/ 2181 h 3794"/>
                <a:gd name="T116" fmla="*/ 3102 w 3506"/>
                <a:gd name="T117" fmla="*/ 2126 h 3794"/>
                <a:gd name="T118" fmla="*/ 3357 w 3506"/>
                <a:gd name="T119" fmla="*/ 1905 h 3794"/>
                <a:gd name="T120" fmla="*/ 2373 w 3506"/>
                <a:gd name="T121" fmla="*/ 1419 h 3794"/>
                <a:gd name="T122" fmla="*/ 3063 w 3506"/>
                <a:gd name="T123" fmla="*/ 1498 h 3794"/>
                <a:gd name="T124" fmla="*/ 3132 w 3506"/>
                <a:gd name="T125" fmla="*/ 1501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6" h="3794">
                  <a:moveTo>
                    <a:pt x="3506" y="1417"/>
                  </a:moveTo>
                  <a:lnTo>
                    <a:pt x="3404" y="1417"/>
                  </a:lnTo>
                  <a:lnTo>
                    <a:pt x="3404" y="1417"/>
                  </a:lnTo>
                  <a:lnTo>
                    <a:pt x="3315" y="1385"/>
                  </a:lnTo>
                  <a:lnTo>
                    <a:pt x="3242" y="1360"/>
                  </a:lnTo>
                  <a:lnTo>
                    <a:pt x="3209" y="1352"/>
                  </a:lnTo>
                  <a:lnTo>
                    <a:pt x="3181" y="1346"/>
                  </a:lnTo>
                  <a:lnTo>
                    <a:pt x="3181" y="1346"/>
                  </a:lnTo>
                  <a:lnTo>
                    <a:pt x="3163" y="1340"/>
                  </a:lnTo>
                  <a:lnTo>
                    <a:pt x="3152" y="1336"/>
                  </a:lnTo>
                  <a:lnTo>
                    <a:pt x="3148" y="1332"/>
                  </a:lnTo>
                  <a:lnTo>
                    <a:pt x="3148" y="1328"/>
                  </a:lnTo>
                  <a:lnTo>
                    <a:pt x="3150" y="1322"/>
                  </a:lnTo>
                  <a:lnTo>
                    <a:pt x="3157" y="1320"/>
                  </a:lnTo>
                  <a:lnTo>
                    <a:pt x="3171" y="1314"/>
                  </a:lnTo>
                  <a:lnTo>
                    <a:pt x="3171" y="1314"/>
                  </a:lnTo>
                  <a:lnTo>
                    <a:pt x="3215" y="1308"/>
                  </a:lnTo>
                  <a:lnTo>
                    <a:pt x="3244" y="1304"/>
                  </a:lnTo>
                  <a:lnTo>
                    <a:pt x="3274" y="1300"/>
                  </a:lnTo>
                  <a:lnTo>
                    <a:pt x="3274" y="1300"/>
                  </a:lnTo>
                  <a:lnTo>
                    <a:pt x="3299" y="1293"/>
                  </a:lnTo>
                  <a:lnTo>
                    <a:pt x="3315" y="1285"/>
                  </a:lnTo>
                  <a:lnTo>
                    <a:pt x="3327" y="1279"/>
                  </a:lnTo>
                  <a:lnTo>
                    <a:pt x="3420" y="1271"/>
                  </a:lnTo>
                  <a:lnTo>
                    <a:pt x="3420" y="1255"/>
                  </a:lnTo>
                  <a:lnTo>
                    <a:pt x="3337" y="1261"/>
                  </a:lnTo>
                  <a:lnTo>
                    <a:pt x="3406" y="1198"/>
                  </a:lnTo>
                  <a:lnTo>
                    <a:pt x="3398" y="1184"/>
                  </a:lnTo>
                  <a:lnTo>
                    <a:pt x="3398" y="1184"/>
                  </a:lnTo>
                  <a:lnTo>
                    <a:pt x="3388" y="1194"/>
                  </a:lnTo>
                  <a:lnTo>
                    <a:pt x="3357" y="1224"/>
                  </a:lnTo>
                  <a:lnTo>
                    <a:pt x="3357" y="1224"/>
                  </a:lnTo>
                  <a:lnTo>
                    <a:pt x="3335" y="1243"/>
                  </a:lnTo>
                  <a:lnTo>
                    <a:pt x="3323" y="1253"/>
                  </a:lnTo>
                  <a:lnTo>
                    <a:pt x="3309" y="1261"/>
                  </a:lnTo>
                  <a:lnTo>
                    <a:pt x="3295" y="1269"/>
                  </a:lnTo>
                  <a:lnTo>
                    <a:pt x="3278" y="1277"/>
                  </a:lnTo>
                  <a:lnTo>
                    <a:pt x="3260" y="1283"/>
                  </a:lnTo>
                  <a:lnTo>
                    <a:pt x="3240" y="1289"/>
                  </a:lnTo>
                  <a:lnTo>
                    <a:pt x="3240" y="1289"/>
                  </a:lnTo>
                  <a:lnTo>
                    <a:pt x="3201" y="1297"/>
                  </a:lnTo>
                  <a:lnTo>
                    <a:pt x="3159" y="1304"/>
                  </a:lnTo>
                  <a:lnTo>
                    <a:pt x="3116" y="1310"/>
                  </a:lnTo>
                  <a:lnTo>
                    <a:pt x="3071" y="1314"/>
                  </a:lnTo>
                  <a:lnTo>
                    <a:pt x="3071" y="1314"/>
                  </a:lnTo>
                  <a:lnTo>
                    <a:pt x="3045" y="1314"/>
                  </a:lnTo>
                  <a:lnTo>
                    <a:pt x="3016" y="1310"/>
                  </a:lnTo>
                  <a:lnTo>
                    <a:pt x="2982" y="1304"/>
                  </a:lnTo>
                  <a:lnTo>
                    <a:pt x="2945" y="1297"/>
                  </a:lnTo>
                  <a:lnTo>
                    <a:pt x="2870" y="1279"/>
                  </a:lnTo>
                  <a:lnTo>
                    <a:pt x="2799" y="1265"/>
                  </a:lnTo>
                  <a:lnTo>
                    <a:pt x="2799" y="1265"/>
                  </a:lnTo>
                  <a:lnTo>
                    <a:pt x="2718" y="1253"/>
                  </a:lnTo>
                  <a:lnTo>
                    <a:pt x="2627" y="1239"/>
                  </a:lnTo>
                  <a:lnTo>
                    <a:pt x="2521" y="1228"/>
                  </a:lnTo>
                  <a:lnTo>
                    <a:pt x="2521" y="1228"/>
                  </a:lnTo>
                  <a:lnTo>
                    <a:pt x="2529" y="1212"/>
                  </a:lnTo>
                  <a:lnTo>
                    <a:pt x="2548" y="1176"/>
                  </a:lnTo>
                  <a:lnTo>
                    <a:pt x="2570" y="1127"/>
                  </a:lnTo>
                  <a:lnTo>
                    <a:pt x="2582" y="1101"/>
                  </a:lnTo>
                  <a:lnTo>
                    <a:pt x="2590" y="1074"/>
                  </a:lnTo>
                  <a:lnTo>
                    <a:pt x="2590" y="1074"/>
                  </a:lnTo>
                  <a:lnTo>
                    <a:pt x="2598" y="1044"/>
                  </a:lnTo>
                  <a:lnTo>
                    <a:pt x="2606" y="1009"/>
                  </a:lnTo>
                  <a:lnTo>
                    <a:pt x="2621" y="934"/>
                  </a:lnTo>
                  <a:lnTo>
                    <a:pt x="2633" y="867"/>
                  </a:lnTo>
                  <a:lnTo>
                    <a:pt x="2639" y="829"/>
                  </a:lnTo>
                  <a:lnTo>
                    <a:pt x="2639" y="829"/>
                  </a:lnTo>
                  <a:lnTo>
                    <a:pt x="2645" y="816"/>
                  </a:lnTo>
                  <a:lnTo>
                    <a:pt x="2655" y="798"/>
                  </a:lnTo>
                  <a:lnTo>
                    <a:pt x="2682" y="747"/>
                  </a:lnTo>
                  <a:lnTo>
                    <a:pt x="2718" y="686"/>
                  </a:lnTo>
                  <a:lnTo>
                    <a:pt x="2751" y="630"/>
                  </a:lnTo>
                  <a:lnTo>
                    <a:pt x="2751" y="630"/>
                  </a:lnTo>
                  <a:lnTo>
                    <a:pt x="2769" y="607"/>
                  </a:lnTo>
                  <a:lnTo>
                    <a:pt x="2785" y="585"/>
                  </a:lnTo>
                  <a:lnTo>
                    <a:pt x="2803" y="567"/>
                  </a:lnTo>
                  <a:lnTo>
                    <a:pt x="2822" y="552"/>
                  </a:lnTo>
                  <a:lnTo>
                    <a:pt x="2842" y="538"/>
                  </a:lnTo>
                  <a:lnTo>
                    <a:pt x="2862" y="524"/>
                  </a:lnTo>
                  <a:lnTo>
                    <a:pt x="2882" y="514"/>
                  </a:lnTo>
                  <a:lnTo>
                    <a:pt x="2903" y="504"/>
                  </a:lnTo>
                  <a:lnTo>
                    <a:pt x="2903" y="504"/>
                  </a:lnTo>
                  <a:lnTo>
                    <a:pt x="2925" y="496"/>
                  </a:lnTo>
                  <a:lnTo>
                    <a:pt x="2949" y="490"/>
                  </a:lnTo>
                  <a:lnTo>
                    <a:pt x="2972" y="490"/>
                  </a:lnTo>
                  <a:lnTo>
                    <a:pt x="2994" y="490"/>
                  </a:lnTo>
                  <a:lnTo>
                    <a:pt x="3029" y="492"/>
                  </a:lnTo>
                  <a:lnTo>
                    <a:pt x="3041" y="496"/>
                  </a:lnTo>
                  <a:lnTo>
                    <a:pt x="3041" y="477"/>
                  </a:lnTo>
                  <a:lnTo>
                    <a:pt x="2960" y="471"/>
                  </a:lnTo>
                  <a:lnTo>
                    <a:pt x="3014" y="431"/>
                  </a:lnTo>
                  <a:lnTo>
                    <a:pt x="3006" y="418"/>
                  </a:lnTo>
                  <a:lnTo>
                    <a:pt x="3006" y="418"/>
                  </a:lnTo>
                  <a:lnTo>
                    <a:pt x="2976" y="441"/>
                  </a:lnTo>
                  <a:lnTo>
                    <a:pt x="2947" y="459"/>
                  </a:lnTo>
                  <a:lnTo>
                    <a:pt x="2933" y="467"/>
                  </a:lnTo>
                  <a:lnTo>
                    <a:pt x="2919" y="473"/>
                  </a:lnTo>
                  <a:lnTo>
                    <a:pt x="2919" y="473"/>
                  </a:lnTo>
                  <a:lnTo>
                    <a:pt x="2887" y="487"/>
                  </a:lnTo>
                  <a:lnTo>
                    <a:pt x="2848" y="508"/>
                  </a:lnTo>
                  <a:lnTo>
                    <a:pt x="2811" y="534"/>
                  </a:lnTo>
                  <a:lnTo>
                    <a:pt x="2777" y="559"/>
                  </a:lnTo>
                  <a:lnTo>
                    <a:pt x="2777" y="559"/>
                  </a:lnTo>
                  <a:lnTo>
                    <a:pt x="2777" y="530"/>
                  </a:lnTo>
                  <a:lnTo>
                    <a:pt x="2773" y="500"/>
                  </a:lnTo>
                  <a:lnTo>
                    <a:pt x="2765" y="441"/>
                  </a:lnTo>
                  <a:lnTo>
                    <a:pt x="2765" y="441"/>
                  </a:lnTo>
                  <a:lnTo>
                    <a:pt x="2763" y="418"/>
                  </a:lnTo>
                  <a:lnTo>
                    <a:pt x="2763" y="396"/>
                  </a:lnTo>
                  <a:lnTo>
                    <a:pt x="2765" y="376"/>
                  </a:lnTo>
                  <a:lnTo>
                    <a:pt x="2767" y="366"/>
                  </a:lnTo>
                  <a:lnTo>
                    <a:pt x="2771" y="358"/>
                  </a:lnTo>
                  <a:lnTo>
                    <a:pt x="2771" y="358"/>
                  </a:lnTo>
                  <a:lnTo>
                    <a:pt x="2791" y="319"/>
                  </a:lnTo>
                  <a:lnTo>
                    <a:pt x="2801" y="299"/>
                  </a:lnTo>
                  <a:lnTo>
                    <a:pt x="2785" y="287"/>
                  </a:lnTo>
                  <a:lnTo>
                    <a:pt x="2785" y="287"/>
                  </a:lnTo>
                  <a:lnTo>
                    <a:pt x="2779" y="299"/>
                  </a:lnTo>
                  <a:lnTo>
                    <a:pt x="2769" y="323"/>
                  </a:lnTo>
                  <a:lnTo>
                    <a:pt x="2761" y="333"/>
                  </a:lnTo>
                  <a:lnTo>
                    <a:pt x="2755" y="341"/>
                  </a:lnTo>
                  <a:lnTo>
                    <a:pt x="2753" y="345"/>
                  </a:lnTo>
                  <a:lnTo>
                    <a:pt x="2749" y="345"/>
                  </a:lnTo>
                  <a:lnTo>
                    <a:pt x="2747" y="345"/>
                  </a:lnTo>
                  <a:lnTo>
                    <a:pt x="2746" y="341"/>
                  </a:lnTo>
                  <a:lnTo>
                    <a:pt x="2746" y="341"/>
                  </a:lnTo>
                  <a:lnTo>
                    <a:pt x="2744" y="331"/>
                  </a:lnTo>
                  <a:lnTo>
                    <a:pt x="2744" y="317"/>
                  </a:lnTo>
                  <a:lnTo>
                    <a:pt x="2742" y="285"/>
                  </a:lnTo>
                  <a:lnTo>
                    <a:pt x="2744" y="248"/>
                  </a:lnTo>
                  <a:lnTo>
                    <a:pt x="2722" y="248"/>
                  </a:lnTo>
                  <a:lnTo>
                    <a:pt x="2722" y="248"/>
                  </a:lnTo>
                  <a:lnTo>
                    <a:pt x="2726" y="293"/>
                  </a:lnTo>
                  <a:lnTo>
                    <a:pt x="2730" y="335"/>
                  </a:lnTo>
                  <a:lnTo>
                    <a:pt x="2732" y="354"/>
                  </a:lnTo>
                  <a:lnTo>
                    <a:pt x="2736" y="370"/>
                  </a:lnTo>
                  <a:lnTo>
                    <a:pt x="2736" y="370"/>
                  </a:lnTo>
                  <a:lnTo>
                    <a:pt x="2740" y="388"/>
                  </a:lnTo>
                  <a:lnTo>
                    <a:pt x="2744" y="414"/>
                  </a:lnTo>
                  <a:lnTo>
                    <a:pt x="2751" y="471"/>
                  </a:lnTo>
                  <a:lnTo>
                    <a:pt x="2755" y="530"/>
                  </a:lnTo>
                  <a:lnTo>
                    <a:pt x="2755" y="554"/>
                  </a:lnTo>
                  <a:lnTo>
                    <a:pt x="2753" y="571"/>
                  </a:lnTo>
                  <a:lnTo>
                    <a:pt x="2753" y="571"/>
                  </a:lnTo>
                  <a:lnTo>
                    <a:pt x="2751" y="577"/>
                  </a:lnTo>
                  <a:lnTo>
                    <a:pt x="2747" y="587"/>
                  </a:lnTo>
                  <a:lnTo>
                    <a:pt x="2736" y="613"/>
                  </a:lnTo>
                  <a:lnTo>
                    <a:pt x="2718" y="640"/>
                  </a:lnTo>
                  <a:lnTo>
                    <a:pt x="2696" y="670"/>
                  </a:lnTo>
                  <a:lnTo>
                    <a:pt x="2657" y="727"/>
                  </a:lnTo>
                  <a:lnTo>
                    <a:pt x="2639" y="751"/>
                  </a:lnTo>
                  <a:lnTo>
                    <a:pt x="2629" y="766"/>
                  </a:lnTo>
                  <a:lnTo>
                    <a:pt x="2629" y="766"/>
                  </a:lnTo>
                  <a:lnTo>
                    <a:pt x="2619" y="784"/>
                  </a:lnTo>
                  <a:lnTo>
                    <a:pt x="2611" y="792"/>
                  </a:lnTo>
                  <a:lnTo>
                    <a:pt x="2610" y="794"/>
                  </a:lnTo>
                  <a:lnTo>
                    <a:pt x="2608" y="792"/>
                  </a:lnTo>
                  <a:lnTo>
                    <a:pt x="2606" y="786"/>
                  </a:lnTo>
                  <a:lnTo>
                    <a:pt x="2606" y="786"/>
                  </a:lnTo>
                  <a:lnTo>
                    <a:pt x="2606" y="778"/>
                  </a:lnTo>
                  <a:lnTo>
                    <a:pt x="2604" y="766"/>
                  </a:lnTo>
                  <a:lnTo>
                    <a:pt x="2592" y="711"/>
                  </a:lnTo>
                  <a:lnTo>
                    <a:pt x="2592" y="711"/>
                  </a:lnTo>
                  <a:lnTo>
                    <a:pt x="2586" y="686"/>
                  </a:lnTo>
                  <a:lnTo>
                    <a:pt x="2576" y="654"/>
                  </a:lnTo>
                  <a:lnTo>
                    <a:pt x="2552" y="589"/>
                  </a:lnTo>
                  <a:lnTo>
                    <a:pt x="2521" y="512"/>
                  </a:lnTo>
                  <a:lnTo>
                    <a:pt x="2529" y="335"/>
                  </a:lnTo>
                  <a:lnTo>
                    <a:pt x="2568" y="197"/>
                  </a:lnTo>
                  <a:lnTo>
                    <a:pt x="2552" y="179"/>
                  </a:lnTo>
                  <a:lnTo>
                    <a:pt x="2519" y="301"/>
                  </a:lnTo>
                  <a:lnTo>
                    <a:pt x="2495" y="244"/>
                  </a:lnTo>
                  <a:lnTo>
                    <a:pt x="2479" y="258"/>
                  </a:lnTo>
                  <a:lnTo>
                    <a:pt x="2479" y="258"/>
                  </a:lnTo>
                  <a:lnTo>
                    <a:pt x="2491" y="280"/>
                  </a:lnTo>
                  <a:lnTo>
                    <a:pt x="2499" y="301"/>
                  </a:lnTo>
                  <a:lnTo>
                    <a:pt x="2501" y="311"/>
                  </a:lnTo>
                  <a:lnTo>
                    <a:pt x="2501" y="321"/>
                  </a:lnTo>
                  <a:lnTo>
                    <a:pt x="2501" y="321"/>
                  </a:lnTo>
                  <a:lnTo>
                    <a:pt x="2495" y="498"/>
                  </a:lnTo>
                  <a:lnTo>
                    <a:pt x="2495" y="498"/>
                  </a:lnTo>
                  <a:lnTo>
                    <a:pt x="2416" y="378"/>
                  </a:lnTo>
                  <a:lnTo>
                    <a:pt x="2416" y="378"/>
                  </a:lnTo>
                  <a:lnTo>
                    <a:pt x="2412" y="366"/>
                  </a:lnTo>
                  <a:lnTo>
                    <a:pt x="2408" y="358"/>
                  </a:lnTo>
                  <a:lnTo>
                    <a:pt x="2405" y="339"/>
                  </a:lnTo>
                  <a:lnTo>
                    <a:pt x="2403" y="321"/>
                  </a:lnTo>
                  <a:lnTo>
                    <a:pt x="2399" y="305"/>
                  </a:lnTo>
                  <a:lnTo>
                    <a:pt x="2399" y="305"/>
                  </a:lnTo>
                  <a:lnTo>
                    <a:pt x="2397" y="285"/>
                  </a:lnTo>
                  <a:lnTo>
                    <a:pt x="2395" y="270"/>
                  </a:lnTo>
                  <a:lnTo>
                    <a:pt x="2395" y="254"/>
                  </a:lnTo>
                  <a:lnTo>
                    <a:pt x="2395" y="254"/>
                  </a:lnTo>
                  <a:lnTo>
                    <a:pt x="2363" y="250"/>
                  </a:lnTo>
                  <a:lnTo>
                    <a:pt x="2363" y="250"/>
                  </a:lnTo>
                  <a:lnTo>
                    <a:pt x="2365" y="262"/>
                  </a:lnTo>
                  <a:lnTo>
                    <a:pt x="2369" y="278"/>
                  </a:lnTo>
                  <a:lnTo>
                    <a:pt x="2377" y="307"/>
                  </a:lnTo>
                  <a:lnTo>
                    <a:pt x="2379" y="319"/>
                  </a:lnTo>
                  <a:lnTo>
                    <a:pt x="2379" y="327"/>
                  </a:lnTo>
                  <a:lnTo>
                    <a:pt x="2379" y="327"/>
                  </a:lnTo>
                  <a:lnTo>
                    <a:pt x="2377" y="327"/>
                  </a:lnTo>
                  <a:lnTo>
                    <a:pt x="2369" y="323"/>
                  </a:lnTo>
                  <a:lnTo>
                    <a:pt x="2369" y="323"/>
                  </a:lnTo>
                  <a:lnTo>
                    <a:pt x="2359" y="311"/>
                  </a:lnTo>
                  <a:lnTo>
                    <a:pt x="2347" y="301"/>
                  </a:lnTo>
                  <a:lnTo>
                    <a:pt x="2320" y="284"/>
                  </a:lnTo>
                  <a:lnTo>
                    <a:pt x="2290" y="264"/>
                  </a:lnTo>
                  <a:lnTo>
                    <a:pt x="2290" y="264"/>
                  </a:lnTo>
                  <a:lnTo>
                    <a:pt x="2290" y="264"/>
                  </a:lnTo>
                  <a:lnTo>
                    <a:pt x="2286" y="264"/>
                  </a:lnTo>
                  <a:lnTo>
                    <a:pt x="2280" y="270"/>
                  </a:lnTo>
                  <a:lnTo>
                    <a:pt x="2272" y="282"/>
                  </a:lnTo>
                  <a:lnTo>
                    <a:pt x="2272" y="282"/>
                  </a:lnTo>
                  <a:lnTo>
                    <a:pt x="2310" y="307"/>
                  </a:lnTo>
                  <a:lnTo>
                    <a:pt x="2345" y="339"/>
                  </a:lnTo>
                  <a:lnTo>
                    <a:pt x="2361" y="354"/>
                  </a:lnTo>
                  <a:lnTo>
                    <a:pt x="2377" y="372"/>
                  </a:lnTo>
                  <a:lnTo>
                    <a:pt x="2407" y="412"/>
                  </a:lnTo>
                  <a:lnTo>
                    <a:pt x="2436" y="457"/>
                  </a:lnTo>
                  <a:lnTo>
                    <a:pt x="2464" y="508"/>
                  </a:lnTo>
                  <a:lnTo>
                    <a:pt x="2491" y="567"/>
                  </a:lnTo>
                  <a:lnTo>
                    <a:pt x="2519" y="636"/>
                  </a:lnTo>
                  <a:lnTo>
                    <a:pt x="2519" y="636"/>
                  </a:lnTo>
                  <a:lnTo>
                    <a:pt x="2531" y="672"/>
                  </a:lnTo>
                  <a:lnTo>
                    <a:pt x="2541" y="705"/>
                  </a:lnTo>
                  <a:lnTo>
                    <a:pt x="2548" y="739"/>
                  </a:lnTo>
                  <a:lnTo>
                    <a:pt x="2554" y="772"/>
                  </a:lnTo>
                  <a:lnTo>
                    <a:pt x="2556" y="802"/>
                  </a:lnTo>
                  <a:lnTo>
                    <a:pt x="2558" y="833"/>
                  </a:lnTo>
                  <a:lnTo>
                    <a:pt x="2558" y="863"/>
                  </a:lnTo>
                  <a:lnTo>
                    <a:pt x="2556" y="891"/>
                  </a:lnTo>
                  <a:lnTo>
                    <a:pt x="2554" y="918"/>
                  </a:lnTo>
                  <a:lnTo>
                    <a:pt x="2550" y="944"/>
                  </a:lnTo>
                  <a:lnTo>
                    <a:pt x="2541" y="993"/>
                  </a:lnTo>
                  <a:lnTo>
                    <a:pt x="2531" y="1038"/>
                  </a:lnTo>
                  <a:lnTo>
                    <a:pt x="2519" y="1080"/>
                  </a:lnTo>
                  <a:lnTo>
                    <a:pt x="2519" y="1080"/>
                  </a:lnTo>
                  <a:lnTo>
                    <a:pt x="2513" y="1099"/>
                  </a:lnTo>
                  <a:lnTo>
                    <a:pt x="2505" y="1115"/>
                  </a:lnTo>
                  <a:lnTo>
                    <a:pt x="2497" y="1131"/>
                  </a:lnTo>
                  <a:lnTo>
                    <a:pt x="2489" y="1145"/>
                  </a:lnTo>
                  <a:lnTo>
                    <a:pt x="2479" y="1157"/>
                  </a:lnTo>
                  <a:lnTo>
                    <a:pt x="2468" y="1168"/>
                  </a:lnTo>
                  <a:lnTo>
                    <a:pt x="2458" y="1178"/>
                  </a:lnTo>
                  <a:lnTo>
                    <a:pt x="2446" y="1186"/>
                  </a:lnTo>
                  <a:lnTo>
                    <a:pt x="2420" y="1200"/>
                  </a:lnTo>
                  <a:lnTo>
                    <a:pt x="2393" y="1212"/>
                  </a:lnTo>
                  <a:lnTo>
                    <a:pt x="2365" y="1222"/>
                  </a:lnTo>
                  <a:lnTo>
                    <a:pt x="2336" y="1229"/>
                  </a:lnTo>
                  <a:lnTo>
                    <a:pt x="2336" y="1229"/>
                  </a:lnTo>
                  <a:lnTo>
                    <a:pt x="2308" y="1235"/>
                  </a:lnTo>
                  <a:lnTo>
                    <a:pt x="2284" y="1237"/>
                  </a:lnTo>
                  <a:lnTo>
                    <a:pt x="2265" y="1237"/>
                  </a:lnTo>
                  <a:lnTo>
                    <a:pt x="2247" y="1233"/>
                  </a:lnTo>
                  <a:lnTo>
                    <a:pt x="2231" y="1228"/>
                  </a:lnTo>
                  <a:lnTo>
                    <a:pt x="2217" y="1222"/>
                  </a:lnTo>
                  <a:lnTo>
                    <a:pt x="2205" y="1212"/>
                  </a:lnTo>
                  <a:lnTo>
                    <a:pt x="2196" y="1202"/>
                  </a:lnTo>
                  <a:lnTo>
                    <a:pt x="2196" y="1202"/>
                  </a:lnTo>
                  <a:lnTo>
                    <a:pt x="2156" y="1157"/>
                  </a:lnTo>
                  <a:lnTo>
                    <a:pt x="2093" y="1082"/>
                  </a:lnTo>
                  <a:lnTo>
                    <a:pt x="2024" y="997"/>
                  </a:lnTo>
                  <a:lnTo>
                    <a:pt x="1973" y="932"/>
                  </a:lnTo>
                  <a:lnTo>
                    <a:pt x="1973" y="932"/>
                  </a:lnTo>
                  <a:lnTo>
                    <a:pt x="1957" y="906"/>
                  </a:lnTo>
                  <a:lnTo>
                    <a:pt x="1943" y="881"/>
                  </a:lnTo>
                  <a:lnTo>
                    <a:pt x="1933" y="853"/>
                  </a:lnTo>
                  <a:lnTo>
                    <a:pt x="1926" y="825"/>
                  </a:lnTo>
                  <a:lnTo>
                    <a:pt x="1922" y="796"/>
                  </a:lnTo>
                  <a:lnTo>
                    <a:pt x="1918" y="764"/>
                  </a:lnTo>
                  <a:lnTo>
                    <a:pt x="1916" y="731"/>
                  </a:lnTo>
                  <a:lnTo>
                    <a:pt x="1916" y="695"/>
                  </a:lnTo>
                  <a:lnTo>
                    <a:pt x="1916" y="695"/>
                  </a:lnTo>
                  <a:lnTo>
                    <a:pt x="1916" y="33"/>
                  </a:lnTo>
                  <a:lnTo>
                    <a:pt x="1916" y="33"/>
                  </a:lnTo>
                  <a:lnTo>
                    <a:pt x="1894" y="25"/>
                  </a:lnTo>
                  <a:lnTo>
                    <a:pt x="1874" y="19"/>
                  </a:lnTo>
                  <a:lnTo>
                    <a:pt x="1833" y="8"/>
                  </a:lnTo>
                  <a:lnTo>
                    <a:pt x="1792" y="4"/>
                  </a:lnTo>
                  <a:lnTo>
                    <a:pt x="1754" y="0"/>
                  </a:lnTo>
                  <a:lnTo>
                    <a:pt x="1754" y="0"/>
                  </a:lnTo>
                  <a:lnTo>
                    <a:pt x="1715" y="4"/>
                  </a:lnTo>
                  <a:lnTo>
                    <a:pt x="1675" y="8"/>
                  </a:lnTo>
                  <a:lnTo>
                    <a:pt x="1634" y="19"/>
                  </a:lnTo>
                  <a:lnTo>
                    <a:pt x="1612" y="25"/>
                  </a:lnTo>
                  <a:lnTo>
                    <a:pt x="1592" y="33"/>
                  </a:lnTo>
                  <a:lnTo>
                    <a:pt x="1592" y="33"/>
                  </a:lnTo>
                  <a:lnTo>
                    <a:pt x="1592" y="695"/>
                  </a:lnTo>
                  <a:lnTo>
                    <a:pt x="1592" y="695"/>
                  </a:lnTo>
                  <a:lnTo>
                    <a:pt x="1591" y="731"/>
                  </a:lnTo>
                  <a:lnTo>
                    <a:pt x="1591" y="764"/>
                  </a:lnTo>
                  <a:lnTo>
                    <a:pt x="1587" y="796"/>
                  </a:lnTo>
                  <a:lnTo>
                    <a:pt x="1583" y="825"/>
                  </a:lnTo>
                  <a:lnTo>
                    <a:pt x="1575" y="853"/>
                  </a:lnTo>
                  <a:lnTo>
                    <a:pt x="1565" y="881"/>
                  </a:lnTo>
                  <a:lnTo>
                    <a:pt x="1551" y="906"/>
                  </a:lnTo>
                  <a:lnTo>
                    <a:pt x="1535" y="932"/>
                  </a:lnTo>
                  <a:lnTo>
                    <a:pt x="1535" y="932"/>
                  </a:lnTo>
                  <a:lnTo>
                    <a:pt x="1482" y="997"/>
                  </a:lnTo>
                  <a:lnTo>
                    <a:pt x="1415" y="1082"/>
                  </a:lnTo>
                  <a:lnTo>
                    <a:pt x="1352" y="1157"/>
                  </a:lnTo>
                  <a:lnTo>
                    <a:pt x="1313" y="1202"/>
                  </a:lnTo>
                  <a:lnTo>
                    <a:pt x="1313" y="1202"/>
                  </a:lnTo>
                  <a:lnTo>
                    <a:pt x="1301" y="1212"/>
                  </a:lnTo>
                  <a:lnTo>
                    <a:pt x="1289" y="1222"/>
                  </a:lnTo>
                  <a:lnTo>
                    <a:pt x="1277" y="1228"/>
                  </a:lnTo>
                  <a:lnTo>
                    <a:pt x="1261" y="1233"/>
                  </a:lnTo>
                  <a:lnTo>
                    <a:pt x="1244" y="1237"/>
                  </a:lnTo>
                  <a:lnTo>
                    <a:pt x="1224" y="1237"/>
                  </a:lnTo>
                  <a:lnTo>
                    <a:pt x="1200" y="1235"/>
                  </a:lnTo>
                  <a:lnTo>
                    <a:pt x="1173" y="1229"/>
                  </a:lnTo>
                  <a:lnTo>
                    <a:pt x="1173" y="1229"/>
                  </a:lnTo>
                  <a:lnTo>
                    <a:pt x="1143" y="1222"/>
                  </a:lnTo>
                  <a:lnTo>
                    <a:pt x="1114" y="1212"/>
                  </a:lnTo>
                  <a:lnTo>
                    <a:pt x="1088" y="1200"/>
                  </a:lnTo>
                  <a:lnTo>
                    <a:pt x="1062" y="1186"/>
                  </a:lnTo>
                  <a:lnTo>
                    <a:pt x="1050" y="1178"/>
                  </a:lnTo>
                  <a:lnTo>
                    <a:pt x="1039" y="1168"/>
                  </a:lnTo>
                  <a:lnTo>
                    <a:pt x="1029" y="1157"/>
                  </a:lnTo>
                  <a:lnTo>
                    <a:pt x="1019" y="1145"/>
                  </a:lnTo>
                  <a:lnTo>
                    <a:pt x="1009" y="1131"/>
                  </a:lnTo>
                  <a:lnTo>
                    <a:pt x="1001" y="1115"/>
                  </a:lnTo>
                  <a:lnTo>
                    <a:pt x="995" y="1099"/>
                  </a:lnTo>
                  <a:lnTo>
                    <a:pt x="989" y="1080"/>
                  </a:lnTo>
                  <a:lnTo>
                    <a:pt x="989" y="1080"/>
                  </a:lnTo>
                  <a:lnTo>
                    <a:pt x="978" y="1038"/>
                  </a:lnTo>
                  <a:lnTo>
                    <a:pt x="966" y="993"/>
                  </a:lnTo>
                  <a:lnTo>
                    <a:pt x="956" y="944"/>
                  </a:lnTo>
                  <a:lnTo>
                    <a:pt x="952" y="918"/>
                  </a:lnTo>
                  <a:lnTo>
                    <a:pt x="950" y="891"/>
                  </a:lnTo>
                  <a:lnTo>
                    <a:pt x="948" y="863"/>
                  </a:lnTo>
                  <a:lnTo>
                    <a:pt x="948" y="833"/>
                  </a:lnTo>
                  <a:lnTo>
                    <a:pt x="950" y="802"/>
                  </a:lnTo>
                  <a:lnTo>
                    <a:pt x="954" y="772"/>
                  </a:lnTo>
                  <a:lnTo>
                    <a:pt x="960" y="739"/>
                  </a:lnTo>
                  <a:lnTo>
                    <a:pt x="966" y="705"/>
                  </a:lnTo>
                  <a:lnTo>
                    <a:pt x="976" y="672"/>
                  </a:lnTo>
                  <a:lnTo>
                    <a:pt x="989" y="636"/>
                  </a:lnTo>
                  <a:lnTo>
                    <a:pt x="989" y="636"/>
                  </a:lnTo>
                  <a:lnTo>
                    <a:pt x="1015" y="571"/>
                  </a:lnTo>
                  <a:lnTo>
                    <a:pt x="1041" y="514"/>
                  </a:lnTo>
                  <a:lnTo>
                    <a:pt x="1068" y="463"/>
                  </a:lnTo>
                  <a:lnTo>
                    <a:pt x="1094" y="419"/>
                  </a:lnTo>
                  <a:lnTo>
                    <a:pt x="1123" y="380"/>
                  </a:lnTo>
                  <a:lnTo>
                    <a:pt x="1153" y="347"/>
                  </a:lnTo>
                  <a:lnTo>
                    <a:pt x="1186" y="317"/>
                  </a:lnTo>
                  <a:lnTo>
                    <a:pt x="1222" y="291"/>
                  </a:lnTo>
                  <a:lnTo>
                    <a:pt x="1222" y="291"/>
                  </a:lnTo>
                  <a:lnTo>
                    <a:pt x="1226" y="285"/>
                  </a:lnTo>
                  <a:lnTo>
                    <a:pt x="1228" y="278"/>
                  </a:lnTo>
                  <a:lnTo>
                    <a:pt x="1228" y="272"/>
                  </a:lnTo>
                  <a:lnTo>
                    <a:pt x="1224" y="266"/>
                  </a:lnTo>
                  <a:lnTo>
                    <a:pt x="1224" y="266"/>
                  </a:lnTo>
                  <a:lnTo>
                    <a:pt x="1218" y="264"/>
                  </a:lnTo>
                  <a:lnTo>
                    <a:pt x="1218" y="264"/>
                  </a:lnTo>
                  <a:lnTo>
                    <a:pt x="1218" y="264"/>
                  </a:lnTo>
                  <a:lnTo>
                    <a:pt x="1186" y="284"/>
                  </a:lnTo>
                  <a:lnTo>
                    <a:pt x="1161" y="301"/>
                  </a:lnTo>
                  <a:lnTo>
                    <a:pt x="1149" y="311"/>
                  </a:lnTo>
                  <a:lnTo>
                    <a:pt x="1137" y="323"/>
                  </a:lnTo>
                  <a:lnTo>
                    <a:pt x="1137" y="323"/>
                  </a:lnTo>
                  <a:lnTo>
                    <a:pt x="1131" y="327"/>
                  </a:lnTo>
                  <a:lnTo>
                    <a:pt x="1129" y="327"/>
                  </a:lnTo>
                  <a:lnTo>
                    <a:pt x="1127" y="327"/>
                  </a:lnTo>
                  <a:lnTo>
                    <a:pt x="1129" y="319"/>
                  </a:lnTo>
                  <a:lnTo>
                    <a:pt x="1131" y="307"/>
                  </a:lnTo>
                  <a:lnTo>
                    <a:pt x="1139" y="278"/>
                  </a:lnTo>
                  <a:lnTo>
                    <a:pt x="1143" y="262"/>
                  </a:lnTo>
                  <a:lnTo>
                    <a:pt x="1143" y="250"/>
                  </a:lnTo>
                  <a:lnTo>
                    <a:pt x="1143" y="250"/>
                  </a:lnTo>
                  <a:lnTo>
                    <a:pt x="1112" y="254"/>
                  </a:lnTo>
                  <a:lnTo>
                    <a:pt x="1112" y="254"/>
                  </a:lnTo>
                  <a:lnTo>
                    <a:pt x="1112" y="270"/>
                  </a:lnTo>
                  <a:lnTo>
                    <a:pt x="1112" y="285"/>
                  </a:lnTo>
                  <a:lnTo>
                    <a:pt x="1108" y="305"/>
                  </a:lnTo>
                  <a:lnTo>
                    <a:pt x="1108" y="305"/>
                  </a:lnTo>
                  <a:lnTo>
                    <a:pt x="1106" y="321"/>
                  </a:lnTo>
                  <a:lnTo>
                    <a:pt x="1104" y="339"/>
                  </a:lnTo>
                  <a:lnTo>
                    <a:pt x="1100" y="358"/>
                  </a:lnTo>
                  <a:lnTo>
                    <a:pt x="1096" y="366"/>
                  </a:lnTo>
                  <a:lnTo>
                    <a:pt x="1090" y="378"/>
                  </a:lnTo>
                  <a:lnTo>
                    <a:pt x="1090" y="378"/>
                  </a:lnTo>
                  <a:lnTo>
                    <a:pt x="1011" y="498"/>
                  </a:lnTo>
                  <a:lnTo>
                    <a:pt x="1011" y="498"/>
                  </a:lnTo>
                  <a:lnTo>
                    <a:pt x="1005" y="321"/>
                  </a:lnTo>
                  <a:lnTo>
                    <a:pt x="1005" y="321"/>
                  </a:lnTo>
                  <a:lnTo>
                    <a:pt x="1007" y="311"/>
                  </a:lnTo>
                  <a:lnTo>
                    <a:pt x="1009" y="301"/>
                  </a:lnTo>
                  <a:lnTo>
                    <a:pt x="1017" y="280"/>
                  </a:lnTo>
                  <a:lnTo>
                    <a:pt x="1027" y="258"/>
                  </a:lnTo>
                  <a:lnTo>
                    <a:pt x="1013" y="244"/>
                  </a:lnTo>
                  <a:lnTo>
                    <a:pt x="987" y="301"/>
                  </a:lnTo>
                  <a:lnTo>
                    <a:pt x="956" y="179"/>
                  </a:lnTo>
                  <a:lnTo>
                    <a:pt x="938" y="197"/>
                  </a:lnTo>
                  <a:lnTo>
                    <a:pt x="978" y="335"/>
                  </a:lnTo>
                  <a:lnTo>
                    <a:pt x="987" y="512"/>
                  </a:lnTo>
                  <a:lnTo>
                    <a:pt x="987" y="512"/>
                  </a:lnTo>
                  <a:lnTo>
                    <a:pt x="956" y="589"/>
                  </a:lnTo>
                  <a:lnTo>
                    <a:pt x="932" y="654"/>
                  </a:lnTo>
                  <a:lnTo>
                    <a:pt x="922" y="686"/>
                  </a:lnTo>
                  <a:lnTo>
                    <a:pt x="914" y="711"/>
                  </a:lnTo>
                  <a:lnTo>
                    <a:pt x="914" y="711"/>
                  </a:lnTo>
                  <a:lnTo>
                    <a:pt x="903" y="766"/>
                  </a:lnTo>
                  <a:lnTo>
                    <a:pt x="903" y="778"/>
                  </a:lnTo>
                  <a:lnTo>
                    <a:pt x="903" y="786"/>
                  </a:lnTo>
                  <a:lnTo>
                    <a:pt x="903" y="786"/>
                  </a:lnTo>
                  <a:lnTo>
                    <a:pt x="901" y="792"/>
                  </a:lnTo>
                  <a:lnTo>
                    <a:pt x="899" y="794"/>
                  </a:lnTo>
                  <a:lnTo>
                    <a:pt x="897" y="792"/>
                  </a:lnTo>
                  <a:lnTo>
                    <a:pt x="889" y="784"/>
                  </a:lnTo>
                  <a:lnTo>
                    <a:pt x="877" y="766"/>
                  </a:lnTo>
                  <a:lnTo>
                    <a:pt x="877" y="766"/>
                  </a:lnTo>
                  <a:lnTo>
                    <a:pt x="867" y="751"/>
                  </a:lnTo>
                  <a:lnTo>
                    <a:pt x="851" y="727"/>
                  </a:lnTo>
                  <a:lnTo>
                    <a:pt x="810" y="670"/>
                  </a:lnTo>
                  <a:lnTo>
                    <a:pt x="790" y="640"/>
                  </a:lnTo>
                  <a:lnTo>
                    <a:pt x="773" y="613"/>
                  </a:lnTo>
                  <a:lnTo>
                    <a:pt x="759" y="587"/>
                  </a:lnTo>
                  <a:lnTo>
                    <a:pt x="755" y="577"/>
                  </a:lnTo>
                  <a:lnTo>
                    <a:pt x="753" y="571"/>
                  </a:lnTo>
                  <a:lnTo>
                    <a:pt x="753" y="571"/>
                  </a:lnTo>
                  <a:lnTo>
                    <a:pt x="753" y="554"/>
                  </a:lnTo>
                  <a:lnTo>
                    <a:pt x="753" y="530"/>
                  </a:lnTo>
                  <a:lnTo>
                    <a:pt x="757" y="471"/>
                  </a:lnTo>
                  <a:lnTo>
                    <a:pt x="763" y="414"/>
                  </a:lnTo>
                  <a:lnTo>
                    <a:pt x="769" y="388"/>
                  </a:lnTo>
                  <a:lnTo>
                    <a:pt x="773" y="370"/>
                  </a:lnTo>
                  <a:lnTo>
                    <a:pt x="773" y="370"/>
                  </a:lnTo>
                  <a:lnTo>
                    <a:pt x="777" y="354"/>
                  </a:lnTo>
                  <a:lnTo>
                    <a:pt x="778" y="335"/>
                  </a:lnTo>
                  <a:lnTo>
                    <a:pt x="782" y="293"/>
                  </a:lnTo>
                  <a:lnTo>
                    <a:pt x="784" y="248"/>
                  </a:lnTo>
                  <a:lnTo>
                    <a:pt x="765" y="248"/>
                  </a:lnTo>
                  <a:lnTo>
                    <a:pt x="765" y="248"/>
                  </a:lnTo>
                  <a:lnTo>
                    <a:pt x="765" y="285"/>
                  </a:lnTo>
                  <a:lnTo>
                    <a:pt x="765" y="317"/>
                  </a:lnTo>
                  <a:lnTo>
                    <a:pt x="763" y="331"/>
                  </a:lnTo>
                  <a:lnTo>
                    <a:pt x="761" y="341"/>
                  </a:lnTo>
                  <a:lnTo>
                    <a:pt x="761" y="341"/>
                  </a:lnTo>
                  <a:lnTo>
                    <a:pt x="759" y="345"/>
                  </a:lnTo>
                  <a:lnTo>
                    <a:pt x="757" y="345"/>
                  </a:lnTo>
                  <a:lnTo>
                    <a:pt x="755" y="345"/>
                  </a:lnTo>
                  <a:lnTo>
                    <a:pt x="753" y="341"/>
                  </a:lnTo>
                  <a:lnTo>
                    <a:pt x="745" y="333"/>
                  </a:lnTo>
                  <a:lnTo>
                    <a:pt x="739" y="323"/>
                  </a:lnTo>
                  <a:lnTo>
                    <a:pt x="727" y="299"/>
                  </a:lnTo>
                  <a:lnTo>
                    <a:pt x="723" y="287"/>
                  </a:lnTo>
                  <a:lnTo>
                    <a:pt x="708" y="299"/>
                  </a:lnTo>
                  <a:lnTo>
                    <a:pt x="708" y="299"/>
                  </a:lnTo>
                  <a:lnTo>
                    <a:pt x="717" y="319"/>
                  </a:lnTo>
                  <a:lnTo>
                    <a:pt x="737" y="358"/>
                  </a:lnTo>
                  <a:lnTo>
                    <a:pt x="737" y="358"/>
                  </a:lnTo>
                  <a:lnTo>
                    <a:pt x="741" y="366"/>
                  </a:lnTo>
                  <a:lnTo>
                    <a:pt x="743" y="376"/>
                  </a:lnTo>
                  <a:lnTo>
                    <a:pt x="745" y="396"/>
                  </a:lnTo>
                  <a:lnTo>
                    <a:pt x="745" y="418"/>
                  </a:lnTo>
                  <a:lnTo>
                    <a:pt x="741" y="441"/>
                  </a:lnTo>
                  <a:lnTo>
                    <a:pt x="741" y="441"/>
                  </a:lnTo>
                  <a:lnTo>
                    <a:pt x="735" y="500"/>
                  </a:lnTo>
                  <a:lnTo>
                    <a:pt x="731" y="530"/>
                  </a:lnTo>
                  <a:lnTo>
                    <a:pt x="729" y="559"/>
                  </a:lnTo>
                  <a:lnTo>
                    <a:pt x="729" y="559"/>
                  </a:lnTo>
                  <a:lnTo>
                    <a:pt x="698" y="534"/>
                  </a:lnTo>
                  <a:lnTo>
                    <a:pt x="658" y="508"/>
                  </a:lnTo>
                  <a:lnTo>
                    <a:pt x="621" y="487"/>
                  </a:lnTo>
                  <a:lnTo>
                    <a:pt x="589" y="473"/>
                  </a:lnTo>
                  <a:lnTo>
                    <a:pt x="589" y="473"/>
                  </a:lnTo>
                  <a:lnTo>
                    <a:pt x="575" y="467"/>
                  </a:lnTo>
                  <a:lnTo>
                    <a:pt x="560" y="459"/>
                  </a:lnTo>
                  <a:lnTo>
                    <a:pt x="532" y="441"/>
                  </a:lnTo>
                  <a:lnTo>
                    <a:pt x="503" y="418"/>
                  </a:lnTo>
                  <a:lnTo>
                    <a:pt x="493" y="431"/>
                  </a:lnTo>
                  <a:lnTo>
                    <a:pt x="546" y="471"/>
                  </a:lnTo>
                  <a:lnTo>
                    <a:pt x="465" y="477"/>
                  </a:lnTo>
                  <a:lnTo>
                    <a:pt x="465" y="496"/>
                  </a:lnTo>
                  <a:lnTo>
                    <a:pt x="465" y="496"/>
                  </a:lnTo>
                  <a:lnTo>
                    <a:pt x="479" y="492"/>
                  </a:lnTo>
                  <a:lnTo>
                    <a:pt x="514" y="490"/>
                  </a:lnTo>
                  <a:lnTo>
                    <a:pt x="536" y="490"/>
                  </a:lnTo>
                  <a:lnTo>
                    <a:pt x="558" y="490"/>
                  </a:lnTo>
                  <a:lnTo>
                    <a:pt x="581" y="496"/>
                  </a:lnTo>
                  <a:lnTo>
                    <a:pt x="605" y="504"/>
                  </a:lnTo>
                  <a:lnTo>
                    <a:pt x="605" y="504"/>
                  </a:lnTo>
                  <a:lnTo>
                    <a:pt x="625" y="514"/>
                  </a:lnTo>
                  <a:lnTo>
                    <a:pt x="646" y="524"/>
                  </a:lnTo>
                  <a:lnTo>
                    <a:pt x="666" y="538"/>
                  </a:lnTo>
                  <a:lnTo>
                    <a:pt x="686" y="552"/>
                  </a:lnTo>
                  <a:lnTo>
                    <a:pt x="704" y="567"/>
                  </a:lnTo>
                  <a:lnTo>
                    <a:pt x="721" y="585"/>
                  </a:lnTo>
                  <a:lnTo>
                    <a:pt x="739" y="607"/>
                  </a:lnTo>
                  <a:lnTo>
                    <a:pt x="755" y="630"/>
                  </a:lnTo>
                  <a:lnTo>
                    <a:pt x="755" y="630"/>
                  </a:lnTo>
                  <a:lnTo>
                    <a:pt x="790" y="686"/>
                  </a:lnTo>
                  <a:lnTo>
                    <a:pt x="824" y="747"/>
                  </a:lnTo>
                  <a:lnTo>
                    <a:pt x="853" y="798"/>
                  </a:lnTo>
                  <a:lnTo>
                    <a:pt x="863" y="816"/>
                  </a:lnTo>
                  <a:lnTo>
                    <a:pt x="867" y="829"/>
                  </a:lnTo>
                  <a:lnTo>
                    <a:pt x="867" y="829"/>
                  </a:lnTo>
                  <a:lnTo>
                    <a:pt x="875" y="867"/>
                  </a:lnTo>
                  <a:lnTo>
                    <a:pt x="887" y="934"/>
                  </a:lnTo>
                  <a:lnTo>
                    <a:pt x="901" y="1009"/>
                  </a:lnTo>
                  <a:lnTo>
                    <a:pt x="909" y="1044"/>
                  </a:lnTo>
                  <a:lnTo>
                    <a:pt x="916" y="1074"/>
                  </a:lnTo>
                  <a:lnTo>
                    <a:pt x="916" y="1074"/>
                  </a:lnTo>
                  <a:lnTo>
                    <a:pt x="926" y="1101"/>
                  </a:lnTo>
                  <a:lnTo>
                    <a:pt x="936" y="1127"/>
                  </a:lnTo>
                  <a:lnTo>
                    <a:pt x="960" y="1176"/>
                  </a:lnTo>
                  <a:lnTo>
                    <a:pt x="980" y="1212"/>
                  </a:lnTo>
                  <a:lnTo>
                    <a:pt x="987" y="1228"/>
                  </a:lnTo>
                  <a:lnTo>
                    <a:pt x="987" y="1228"/>
                  </a:lnTo>
                  <a:lnTo>
                    <a:pt x="881" y="1239"/>
                  </a:lnTo>
                  <a:lnTo>
                    <a:pt x="788" y="1253"/>
                  </a:lnTo>
                  <a:lnTo>
                    <a:pt x="708" y="1265"/>
                  </a:lnTo>
                  <a:lnTo>
                    <a:pt x="708" y="1265"/>
                  </a:lnTo>
                  <a:lnTo>
                    <a:pt x="637" y="1279"/>
                  </a:lnTo>
                  <a:lnTo>
                    <a:pt x="562" y="1297"/>
                  </a:lnTo>
                  <a:lnTo>
                    <a:pt x="526" y="1304"/>
                  </a:lnTo>
                  <a:lnTo>
                    <a:pt x="493" y="1310"/>
                  </a:lnTo>
                  <a:lnTo>
                    <a:pt x="461" y="1314"/>
                  </a:lnTo>
                  <a:lnTo>
                    <a:pt x="436" y="1314"/>
                  </a:lnTo>
                  <a:lnTo>
                    <a:pt x="436" y="1314"/>
                  </a:lnTo>
                  <a:lnTo>
                    <a:pt x="390" y="1310"/>
                  </a:lnTo>
                  <a:lnTo>
                    <a:pt x="349" y="1304"/>
                  </a:lnTo>
                  <a:lnTo>
                    <a:pt x="307" y="1297"/>
                  </a:lnTo>
                  <a:lnTo>
                    <a:pt x="266" y="1289"/>
                  </a:lnTo>
                  <a:lnTo>
                    <a:pt x="266" y="1289"/>
                  </a:lnTo>
                  <a:lnTo>
                    <a:pt x="246" y="1283"/>
                  </a:lnTo>
                  <a:lnTo>
                    <a:pt x="229" y="1277"/>
                  </a:lnTo>
                  <a:lnTo>
                    <a:pt x="213" y="1269"/>
                  </a:lnTo>
                  <a:lnTo>
                    <a:pt x="197" y="1261"/>
                  </a:lnTo>
                  <a:lnTo>
                    <a:pt x="185" y="1253"/>
                  </a:lnTo>
                  <a:lnTo>
                    <a:pt x="173" y="1243"/>
                  </a:lnTo>
                  <a:lnTo>
                    <a:pt x="152" y="1224"/>
                  </a:lnTo>
                  <a:lnTo>
                    <a:pt x="152" y="1224"/>
                  </a:lnTo>
                  <a:lnTo>
                    <a:pt x="120" y="1194"/>
                  </a:lnTo>
                  <a:lnTo>
                    <a:pt x="108" y="1184"/>
                  </a:lnTo>
                  <a:lnTo>
                    <a:pt x="100" y="1198"/>
                  </a:lnTo>
                  <a:lnTo>
                    <a:pt x="171" y="1261"/>
                  </a:lnTo>
                  <a:lnTo>
                    <a:pt x="87" y="1255"/>
                  </a:lnTo>
                  <a:lnTo>
                    <a:pt x="87" y="1271"/>
                  </a:lnTo>
                  <a:lnTo>
                    <a:pt x="179" y="1279"/>
                  </a:lnTo>
                  <a:lnTo>
                    <a:pt x="179" y="1279"/>
                  </a:lnTo>
                  <a:lnTo>
                    <a:pt x="191" y="1285"/>
                  </a:lnTo>
                  <a:lnTo>
                    <a:pt x="209" y="1293"/>
                  </a:lnTo>
                  <a:lnTo>
                    <a:pt x="233" y="1300"/>
                  </a:lnTo>
                  <a:lnTo>
                    <a:pt x="233" y="1300"/>
                  </a:lnTo>
                  <a:lnTo>
                    <a:pt x="262" y="1304"/>
                  </a:lnTo>
                  <a:lnTo>
                    <a:pt x="292" y="1308"/>
                  </a:lnTo>
                  <a:lnTo>
                    <a:pt x="337" y="1314"/>
                  </a:lnTo>
                  <a:lnTo>
                    <a:pt x="337" y="1314"/>
                  </a:lnTo>
                  <a:lnTo>
                    <a:pt x="351" y="1320"/>
                  </a:lnTo>
                  <a:lnTo>
                    <a:pt x="357" y="1322"/>
                  </a:lnTo>
                  <a:lnTo>
                    <a:pt x="361" y="1328"/>
                  </a:lnTo>
                  <a:lnTo>
                    <a:pt x="361" y="1332"/>
                  </a:lnTo>
                  <a:lnTo>
                    <a:pt x="355" y="1336"/>
                  </a:lnTo>
                  <a:lnTo>
                    <a:pt x="345" y="1340"/>
                  </a:lnTo>
                  <a:lnTo>
                    <a:pt x="325" y="1346"/>
                  </a:lnTo>
                  <a:lnTo>
                    <a:pt x="325" y="1346"/>
                  </a:lnTo>
                  <a:lnTo>
                    <a:pt x="300" y="1352"/>
                  </a:lnTo>
                  <a:lnTo>
                    <a:pt x="266" y="1360"/>
                  </a:lnTo>
                  <a:lnTo>
                    <a:pt x="191" y="1385"/>
                  </a:lnTo>
                  <a:lnTo>
                    <a:pt x="104" y="1417"/>
                  </a:lnTo>
                  <a:lnTo>
                    <a:pt x="0" y="1417"/>
                  </a:lnTo>
                  <a:lnTo>
                    <a:pt x="0" y="1429"/>
                  </a:lnTo>
                  <a:lnTo>
                    <a:pt x="81" y="1429"/>
                  </a:lnTo>
                  <a:lnTo>
                    <a:pt x="0" y="1484"/>
                  </a:lnTo>
                  <a:lnTo>
                    <a:pt x="6" y="1492"/>
                  </a:lnTo>
                  <a:lnTo>
                    <a:pt x="102" y="1438"/>
                  </a:lnTo>
                  <a:lnTo>
                    <a:pt x="102" y="1438"/>
                  </a:lnTo>
                  <a:lnTo>
                    <a:pt x="191" y="1411"/>
                  </a:lnTo>
                  <a:lnTo>
                    <a:pt x="272" y="1387"/>
                  </a:lnTo>
                  <a:lnTo>
                    <a:pt x="347" y="1369"/>
                  </a:lnTo>
                  <a:lnTo>
                    <a:pt x="347" y="1369"/>
                  </a:lnTo>
                  <a:lnTo>
                    <a:pt x="408" y="1356"/>
                  </a:lnTo>
                  <a:lnTo>
                    <a:pt x="467" y="1344"/>
                  </a:lnTo>
                  <a:lnTo>
                    <a:pt x="516" y="1338"/>
                  </a:lnTo>
                  <a:lnTo>
                    <a:pt x="556" y="1332"/>
                  </a:lnTo>
                  <a:lnTo>
                    <a:pt x="556" y="1332"/>
                  </a:lnTo>
                  <a:lnTo>
                    <a:pt x="585" y="1328"/>
                  </a:lnTo>
                  <a:lnTo>
                    <a:pt x="597" y="1328"/>
                  </a:lnTo>
                  <a:lnTo>
                    <a:pt x="605" y="1330"/>
                  </a:lnTo>
                  <a:lnTo>
                    <a:pt x="605" y="1330"/>
                  </a:lnTo>
                  <a:lnTo>
                    <a:pt x="605" y="1332"/>
                  </a:lnTo>
                  <a:lnTo>
                    <a:pt x="599" y="1340"/>
                  </a:lnTo>
                  <a:lnTo>
                    <a:pt x="585" y="1350"/>
                  </a:lnTo>
                  <a:lnTo>
                    <a:pt x="562" y="1365"/>
                  </a:lnTo>
                  <a:lnTo>
                    <a:pt x="562" y="1365"/>
                  </a:lnTo>
                  <a:lnTo>
                    <a:pt x="530" y="1385"/>
                  </a:lnTo>
                  <a:lnTo>
                    <a:pt x="497" y="1407"/>
                  </a:lnTo>
                  <a:lnTo>
                    <a:pt x="432" y="1456"/>
                  </a:lnTo>
                  <a:lnTo>
                    <a:pt x="374" y="1501"/>
                  </a:lnTo>
                  <a:lnTo>
                    <a:pt x="335" y="1531"/>
                  </a:lnTo>
                  <a:lnTo>
                    <a:pt x="335" y="1531"/>
                  </a:lnTo>
                  <a:lnTo>
                    <a:pt x="280" y="1567"/>
                  </a:lnTo>
                  <a:lnTo>
                    <a:pt x="290" y="1584"/>
                  </a:lnTo>
                  <a:lnTo>
                    <a:pt x="290" y="1584"/>
                  </a:lnTo>
                  <a:lnTo>
                    <a:pt x="349" y="1545"/>
                  </a:lnTo>
                  <a:lnTo>
                    <a:pt x="390" y="1517"/>
                  </a:lnTo>
                  <a:lnTo>
                    <a:pt x="406" y="1509"/>
                  </a:lnTo>
                  <a:lnTo>
                    <a:pt x="416" y="1505"/>
                  </a:lnTo>
                  <a:lnTo>
                    <a:pt x="416" y="1505"/>
                  </a:lnTo>
                  <a:lnTo>
                    <a:pt x="418" y="1505"/>
                  </a:lnTo>
                  <a:lnTo>
                    <a:pt x="420" y="1505"/>
                  </a:lnTo>
                  <a:lnTo>
                    <a:pt x="422" y="1511"/>
                  </a:lnTo>
                  <a:lnTo>
                    <a:pt x="424" y="1521"/>
                  </a:lnTo>
                  <a:lnTo>
                    <a:pt x="426" y="1531"/>
                  </a:lnTo>
                  <a:lnTo>
                    <a:pt x="426" y="1555"/>
                  </a:lnTo>
                  <a:lnTo>
                    <a:pt x="426" y="1565"/>
                  </a:lnTo>
                  <a:lnTo>
                    <a:pt x="424" y="1572"/>
                  </a:lnTo>
                  <a:lnTo>
                    <a:pt x="424" y="1572"/>
                  </a:lnTo>
                  <a:lnTo>
                    <a:pt x="422" y="1576"/>
                  </a:lnTo>
                  <a:lnTo>
                    <a:pt x="424" y="1580"/>
                  </a:lnTo>
                  <a:lnTo>
                    <a:pt x="426" y="1584"/>
                  </a:lnTo>
                  <a:lnTo>
                    <a:pt x="430" y="1584"/>
                  </a:lnTo>
                  <a:lnTo>
                    <a:pt x="436" y="1584"/>
                  </a:lnTo>
                  <a:lnTo>
                    <a:pt x="437" y="1580"/>
                  </a:lnTo>
                  <a:lnTo>
                    <a:pt x="441" y="1574"/>
                  </a:lnTo>
                  <a:lnTo>
                    <a:pt x="441" y="1567"/>
                  </a:lnTo>
                  <a:lnTo>
                    <a:pt x="441" y="1567"/>
                  </a:lnTo>
                  <a:lnTo>
                    <a:pt x="441" y="1545"/>
                  </a:lnTo>
                  <a:lnTo>
                    <a:pt x="441" y="1523"/>
                  </a:lnTo>
                  <a:lnTo>
                    <a:pt x="443" y="1505"/>
                  </a:lnTo>
                  <a:lnTo>
                    <a:pt x="445" y="1498"/>
                  </a:lnTo>
                  <a:lnTo>
                    <a:pt x="449" y="1494"/>
                  </a:lnTo>
                  <a:lnTo>
                    <a:pt x="449" y="1494"/>
                  </a:lnTo>
                  <a:lnTo>
                    <a:pt x="471" y="1472"/>
                  </a:lnTo>
                  <a:lnTo>
                    <a:pt x="516" y="1436"/>
                  </a:lnTo>
                  <a:lnTo>
                    <a:pt x="573" y="1395"/>
                  </a:lnTo>
                  <a:lnTo>
                    <a:pt x="601" y="1375"/>
                  </a:lnTo>
                  <a:lnTo>
                    <a:pt x="627" y="1360"/>
                  </a:lnTo>
                  <a:lnTo>
                    <a:pt x="627" y="1360"/>
                  </a:lnTo>
                  <a:lnTo>
                    <a:pt x="652" y="1346"/>
                  </a:lnTo>
                  <a:lnTo>
                    <a:pt x="676" y="1334"/>
                  </a:lnTo>
                  <a:lnTo>
                    <a:pt x="700" y="1326"/>
                  </a:lnTo>
                  <a:lnTo>
                    <a:pt x="723" y="1320"/>
                  </a:lnTo>
                  <a:lnTo>
                    <a:pt x="767" y="1312"/>
                  </a:lnTo>
                  <a:lnTo>
                    <a:pt x="806" y="1308"/>
                  </a:lnTo>
                  <a:lnTo>
                    <a:pt x="806" y="1308"/>
                  </a:lnTo>
                  <a:lnTo>
                    <a:pt x="926" y="1295"/>
                  </a:lnTo>
                  <a:lnTo>
                    <a:pt x="993" y="1291"/>
                  </a:lnTo>
                  <a:lnTo>
                    <a:pt x="1021" y="1289"/>
                  </a:lnTo>
                  <a:lnTo>
                    <a:pt x="1041" y="1291"/>
                  </a:lnTo>
                  <a:lnTo>
                    <a:pt x="1041" y="1291"/>
                  </a:lnTo>
                  <a:lnTo>
                    <a:pt x="1058" y="1293"/>
                  </a:lnTo>
                  <a:lnTo>
                    <a:pt x="1076" y="1298"/>
                  </a:lnTo>
                  <a:lnTo>
                    <a:pt x="1094" y="1306"/>
                  </a:lnTo>
                  <a:lnTo>
                    <a:pt x="1112" y="1314"/>
                  </a:lnTo>
                  <a:lnTo>
                    <a:pt x="1127" y="1326"/>
                  </a:lnTo>
                  <a:lnTo>
                    <a:pt x="1141" y="1336"/>
                  </a:lnTo>
                  <a:lnTo>
                    <a:pt x="1151" y="1348"/>
                  </a:lnTo>
                  <a:lnTo>
                    <a:pt x="1157" y="1358"/>
                  </a:lnTo>
                  <a:lnTo>
                    <a:pt x="1157" y="1358"/>
                  </a:lnTo>
                  <a:lnTo>
                    <a:pt x="1157" y="1365"/>
                  </a:lnTo>
                  <a:lnTo>
                    <a:pt x="1153" y="1379"/>
                  </a:lnTo>
                  <a:lnTo>
                    <a:pt x="1135" y="1419"/>
                  </a:lnTo>
                  <a:lnTo>
                    <a:pt x="1108" y="1474"/>
                  </a:lnTo>
                  <a:lnTo>
                    <a:pt x="1072" y="1539"/>
                  </a:lnTo>
                  <a:lnTo>
                    <a:pt x="989" y="1685"/>
                  </a:lnTo>
                  <a:lnTo>
                    <a:pt x="909" y="1819"/>
                  </a:lnTo>
                  <a:lnTo>
                    <a:pt x="909" y="1819"/>
                  </a:lnTo>
                  <a:lnTo>
                    <a:pt x="873" y="1874"/>
                  </a:lnTo>
                  <a:lnTo>
                    <a:pt x="840" y="1921"/>
                  </a:lnTo>
                  <a:lnTo>
                    <a:pt x="806" y="1961"/>
                  </a:lnTo>
                  <a:lnTo>
                    <a:pt x="777" y="1994"/>
                  </a:lnTo>
                  <a:lnTo>
                    <a:pt x="747" y="2022"/>
                  </a:lnTo>
                  <a:lnTo>
                    <a:pt x="719" y="2041"/>
                  </a:lnTo>
                  <a:lnTo>
                    <a:pt x="692" y="2055"/>
                  </a:lnTo>
                  <a:lnTo>
                    <a:pt x="680" y="2061"/>
                  </a:lnTo>
                  <a:lnTo>
                    <a:pt x="666" y="2065"/>
                  </a:lnTo>
                  <a:lnTo>
                    <a:pt x="666" y="2065"/>
                  </a:lnTo>
                  <a:lnTo>
                    <a:pt x="637" y="2071"/>
                  </a:lnTo>
                  <a:lnTo>
                    <a:pt x="601" y="2075"/>
                  </a:lnTo>
                  <a:lnTo>
                    <a:pt x="562" y="2077"/>
                  </a:lnTo>
                  <a:lnTo>
                    <a:pt x="516" y="2077"/>
                  </a:lnTo>
                  <a:lnTo>
                    <a:pt x="471" y="2073"/>
                  </a:lnTo>
                  <a:lnTo>
                    <a:pt x="424" y="2067"/>
                  </a:lnTo>
                  <a:lnTo>
                    <a:pt x="378" y="2057"/>
                  </a:lnTo>
                  <a:lnTo>
                    <a:pt x="357" y="2051"/>
                  </a:lnTo>
                  <a:lnTo>
                    <a:pt x="335" y="2043"/>
                  </a:lnTo>
                  <a:lnTo>
                    <a:pt x="335" y="2043"/>
                  </a:lnTo>
                  <a:lnTo>
                    <a:pt x="315" y="2034"/>
                  </a:lnTo>
                  <a:lnTo>
                    <a:pt x="294" y="2024"/>
                  </a:lnTo>
                  <a:lnTo>
                    <a:pt x="274" y="2012"/>
                  </a:lnTo>
                  <a:lnTo>
                    <a:pt x="254" y="1998"/>
                  </a:lnTo>
                  <a:lnTo>
                    <a:pt x="217" y="1969"/>
                  </a:lnTo>
                  <a:lnTo>
                    <a:pt x="181" y="1937"/>
                  </a:lnTo>
                  <a:lnTo>
                    <a:pt x="150" y="1905"/>
                  </a:lnTo>
                  <a:lnTo>
                    <a:pt x="124" y="1874"/>
                  </a:lnTo>
                  <a:lnTo>
                    <a:pt x="106" y="1848"/>
                  </a:lnTo>
                  <a:lnTo>
                    <a:pt x="93" y="1827"/>
                  </a:lnTo>
                  <a:lnTo>
                    <a:pt x="77" y="1840"/>
                  </a:lnTo>
                  <a:lnTo>
                    <a:pt x="77" y="1840"/>
                  </a:lnTo>
                  <a:lnTo>
                    <a:pt x="108" y="1886"/>
                  </a:lnTo>
                  <a:lnTo>
                    <a:pt x="146" y="1935"/>
                  </a:lnTo>
                  <a:lnTo>
                    <a:pt x="191" y="1990"/>
                  </a:lnTo>
                  <a:lnTo>
                    <a:pt x="191" y="1990"/>
                  </a:lnTo>
                  <a:lnTo>
                    <a:pt x="148" y="1986"/>
                  </a:lnTo>
                  <a:lnTo>
                    <a:pt x="106" y="1984"/>
                  </a:lnTo>
                  <a:lnTo>
                    <a:pt x="59" y="1984"/>
                  </a:lnTo>
                  <a:lnTo>
                    <a:pt x="63" y="2004"/>
                  </a:lnTo>
                  <a:lnTo>
                    <a:pt x="63" y="2004"/>
                  </a:lnTo>
                  <a:lnTo>
                    <a:pt x="85" y="2006"/>
                  </a:lnTo>
                  <a:lnTo>
                    <a:pt x="136" y="2010"/>
                  </a:lnTo>
                  <a:lnTo>
                    <a:pt x="167" y="2014"/>
                  </a:lnTo>
                  <a:lnTo>
                    <a:pt x="197" y="2018"/>
                  </a:lnTo>
                  <a:lnTo>
                    <a:pt x="225" y="2026"/>
                  </a:lnTo>
                  <a:lnTo>
                    <a:pt x="246" y="2034"/>
                  </a:lnTo>
                  <a:lnTo>
                    <a:pt x="246" y="2034"/>
                  </a:lnTo>
                  <a:lnTo>
                    <a:pt x="296" y="2055"/>
                  </a:lnTo>
                  <a:lnTo>
                    <a:pt x="353" y="2077"/>
                  </a:lnTo>
                  <a:lnTo>
                    <a:pt x="406" y="2097"/>
                  </a:lnTo>
                  <a:lnTo>
                    <a:pt x="434" y="2110"/>
                  </a:lnTo>
                  <a:lnTo>
                    <a:pt x="434" y="2110"/>
                  </a:lnTo>
                  <a:lnTo>
                    <a:pt x="437" y="2112"/>
                  </a:lnTo>
                  <a:lnTo>
                    <a:pt x="439" y="2114"/>
                  </a:lnTo>
                  <a:lnTo>
                    <a:pt x="437" y="2116"/>
                  </a:lnTo>
                  <a:lnTo>
                    <a:pt x="434" y="2118"/>
                  </a:lnTo>
                  <a:lnTo>
                    <a:pt x="404" y="2126"/>
                  </a:lnTo>
                  <a:lnTo>
                    <a:pt x="404" y="2126"/>
                  </a:lnTo>
                  <a:lnTo>
                    <a:pt x="351" y="2144"/>
                  </a:lnTo>
                  <a:lnTo>
                    <a:pt x="319" y="2154"/>
                  </a:lnTo>
                  <a:lnTo>
                    <a:pt x="288" y="2162"/>
                  </a:lnTo>
                  <a:lnTo>
                    <a:pt x="288" y="2162"/>
                  </a:lnTo>
                  <a:lnTo>
                    <a:pt x="272" y="2164"/>
                  </a:lnTo>
                  <a:lnTo>
                    <a:pt x="248" y="2164"/>
                  </a:lnTo>
                  <a:lnTo>
                    <a:pt x="223" y="2162"/>
                  </a:lnTo>
                  <a:lnTo>
                    <a:pt x="193" y="2158"/>
                  </a:lnTo>
                  <a:lnTo>
                    <a:pt x="128" y="2148"/>
                  </a:lnTo>
                  <a:lnTo>
                    <a:pt x="97" y="2142"/>
                  </a:lnTo>
                  <a:lnTo>
                    <a:pt x="65" y="2134"/>
                  </a:lnTo>
                  <a:lnTo>
                    <a:pt x="65" y="2158"/>
                  </a:lnTo>
                  <a:lnTo>
                    <a:pt x="65" y="2158"/>
                  </a:lnTo>
                  <a:lnTo>
                    <a:pt x="114" y="2168"/>
                  </a:lnTo>
                  <a:lnTo>
                    <a:pt x="171" y="2177"/>
                  </a:lnTo>
                  <a:lnTo>
                    <a:pt x="252" y="2189"/>
                  </a:lnTo>
                  <a:lnTo>
                    <a:pt x="252" y="2189"/>
                  </a:lnTo>
                  <a:lnTo>
                    <a:pt x="231" y="2205"/>
                  </a:lnTo>
                  <a:lnTo>
                    <a:pt x="207" y="2223"/>
                  </a:lnTo>
                  <a:lnTo>
                    <a:pt x="164" y="2262"/>
                  </a:lnTo>
                  <a:lnTo>
                    <a:pt x="132" y="2292"/>
                  </a:lnTo>
                  <a:lnTo>
                    <a:pt x="118" y="2306"/>
                  </a:lnTo>
                  <a:lnTo>
                    <a:pt x="128" y="2321"/>
                  </a:lnTo>
                  <a:lnTo>
                    <a:pt x="128" y="2321"/>
                  </a:lnTo>
                  <a:lnTo>
                    <a:pt x="148" y="2304"/>
                  </a:lnTo>
                  <a:lnTo>
                    <a:pt x="167" y="2286"/>
                  </a:lnTo>
                  <a:lnTo>
                    <a:pt x="195" y="2264"/>
                  </a:lnTo>
                  <a:lnTo>
                    <a:pt x="227" y="2241"/>
                  </a:lnTo>
                  <a:lnTo>
                    <a:pt x="262" y="2217"/>
                  </a:lnTo>
                  <a:lnTo>
                    <a:pt x="300" y="2197"/>
                  </a:lnTo>
                  <a:lnTo>
                    <a:pt x="319" y="2189"/>
                  </a:lnTo>
                  <a:lnTo>
                    <a:pt x="339" y="2181"/>
                  </a:lnTo>
                  <a:lnTo>
                    <a:pt x="339" y="2181"/>
                  </a:lnTo>
                  <a:lnTo>
                    <a:pt x="388" y="2166"/>
                  </a:lnTo>
                  <a:lnTo>
                    <a:pt x="439" y="2154"/>
                  </a:lnTo>
                  <a:lnTo>
                    <a:pt x="489" y="2144"/>
                  </a:lnTo>
                  <a:lnTo>
                    <a:pt x="536" y="2134"/>
                  </a:lnTo>
                  <a:lnTo>
                    <a:pt x="609" y="2122"/>
                  </a:lnTo>
                  <a:lnTo>
                    <a:pt x="637" y="2120"/>
                  </a:lnTo>
                  <a:lnTo>
                    <a:pt x="637" y="2120"/>
                  </a:lnTo>
                  <a:lnTo>
                    <a:pt x="617" y="2138"/>
                  </a:lnTo>
                  <a:lnTo>
                    <a:pt x="573" y="2183"/>
                  </a:lnTo>
                  <a:lnTo>
                    <a:pt x="546" y="2211"/>
                  </a:lnTo>
                  <a:lnTo>
                    <a:pt x="520" y="2241"/>
                  </a:lnTo>
                  <a:lnTo>
                    <a:pt x="499" y="2270"/>
                  </a:lnTo>
                  <a:lnTo>
                    <a:pt x="481" y="2298"/>
                  </a:lnTo>
                  <a:lnTo>
                    <a:pt x="481" y="2298"/>
                  </a:lnTo>
                  <a:lnTo>
                    <a:pt x="467" y="2323"/>
                  </a:lnTo>
                  <a:lnTo>
                    <a:pt x="455" y="2353"/>
                  </a:lnTo>
                  <a:lnTo>
                    <a:pt x="443" y="2384"/>
                  </a:lnTo>
                  <a:lnTo>
                    <a:pt x="434" y="2418"/>
                  </a:lnTo>
                  <a:lnTo>
                    <a:pt x="418" y="2485"/>
                  </a:lnTo>
                  <a:lnTo>
                    <a:pt x="406" y="2548"/>
                  </a:lnTo>
                  <a:lnTo>
                    <a:pt x="434" y="2548"/>
                  </a:lnTo>
                  <a:lnTo>
                    <a:pt x="434" y="2548"/>
                  </a:lnTo>
                  <a:lnTo>
                    <a:pt x="437" y="2524"/>
                  </a:lnTo>
                  <a:lnTo>
                    <a:pt x="441" y="2499"/>
                  </a:lnTo>
                  <a:lnTo>
                    <a:pt x="449" y="2465"/>
                  </a:lnTo>
                  <a:lnTo>
                    <a:pt x="459" y="2430"/>
                  </a:lnTo>
                  <a:lnTo>
                    <a:pt x="471" y="2394"/>
                  </a:lnTo>
                  <a:lnTo>
                    <a:pt x="487" y="2359"/>
                  </a:lnTo>
                  <a:lnTo>
                    <a:pt x="497" y="2341"/>
                  </a:lnTo>
                  <a:lnTo>
                    <a:pt x="506" y="2327"/>
                  </a:lnTo>
                  <a:lnTo>
                    <a:pt x="506" y="2327"/>
                  </a:lnTo>
                  <a:lnTo>
                    <a:pt x="497" y="2382"/>
                  </a:lnTo>
                  <a:lnTo>
                    <a:pt x="489" y="2428"/>
                  </a:lnTo>
                  <a:lnTo>
                    <a:pt x="485" y="2467"/>
                  </a:lnTo>
                  <a:lnTo>
                    <a:pt x="512" y="2471"/>
                  </a:lnTo>
                  <a:lnTo>
                    <a:pt x="512" y="2471"/>
                  </a:lnTo>
                  <a:lnTo>
                    <a:pt x="514" y="2447"/>
                  </a:lnTo>
                  <a:lnTo>
                    <a:pt x="516" y="2424"/>
                  </a:lnTo>
                  <a:lnTo>
                    <a:pt x="520" y="2392"/>
                  </a:lnTo>
                  <a:lnTo>
                    <a:pt x="528" y="2359"/>
                  </a:lnTo>
                  <a:lnTo>
                    <a:pt x="538" y="2325"/>
                  </a:lnTo>
                  <a:lnTo>
                    <a:pt x="546" y="2309"/>
                  </a:lnTo>
                  <a:lnTo>
                    <a:pt x="552" y="2294"/>
                  </a:lnTo>
                  <a:lnTo>
                    <a:pt x="562" y="2280"/>
                  </a:lnTo>
                  <a:lnTo>
                    <a:pt x="572" y="2268"/>
                  </a:lnTo>
                  <a:lnTo>
                    <a:pt x="572" y="2268"/>
                  </a:lnTo>
                  <a:lnTo>
                    <a:pt x="617" y="2221"/>
                  </a:lnTo>
                  <a:lnTo>
                    <a:pt x="662" y="2177"/>
                  </a:lnTo>
                  <a:lnTo>
                    <a:pt x="711" y="2134"/>
                  </a:lnTo>
                  <a:lnTo>
                    <a:pt x="711" y="2134"/>
                  </a:lnTo>
                  <a:lnTo>
                    <a:pt x="717" y="2130"/>
                  </a:lnTo>
                  <a:lnTo>
                    <a:pt x="729" y="2126"/>
                  </a:lnTo>
                  <a:lnTo>
                    <a:pt x="737" y="2124"/>
                  </a:lnTo>
                  <a:lnTo>
                    <a:pt x="745" y="2124"/>
                  </a:lnTo>
                  <a:lnTo>
                    <a:pt x="753" y="2124"/>
                  </a:lnTo>
                  <a:lnTo>
                    <a:pt x="759" y="2130"/>
                  </a:lnTo>
                  <a:lnTo>
                    <a:pt x="759" y="2130"/>
                  </a:lnTo>
                  <a:lnTo>
                    <a:pt x="761" y="2134"/>
                  </a:lnTo>
                  <a:lnTo>
                    <a:pt x="763" y="2144"/>
                  </a:lnTo>
                  <a:lnTo>
                    <a:pt x="763" y="2174"/>
                  </a:lnTo>
                  <a:lnTo>
                    <a:pt x="761" y="2213"/>
                  </a:lnTo>
                  <a:lnTo>
                    <a:pt x="759" y="2258"/>
                  </a:lnTo>
                  <a:lnTo>
                    <a:pt x="751" y="2349"/>
                  </a:lnTo>
                  <a:lnTo>
                    <a:pt x="747" y="2386"/>
                  </a:lnTo>
                  <a:lnTo>
                    <a:pt x="747" y="2412"/>
                  </a:lnTo>
                  <a:lnTo>
                    <a:pt x="747" y="2412"/>
                  </a:lnTo>
                  <a:lnTo>
                    <a:pt x="743" y="2451"/>
                  </a:lnTo>
                  <a:lnTo>
                    <a:pt x="737" y="2495"/>
                  </a:lnTo>
                  <a:lnTo>
                    <a:pt x="729" y="2542"/>
                  </a:lnTo>
                  <a:lnTo>
                    <a:pt x="729" y="2542"/>
                  </a:lnTo>
                  <a:lnTo>
                    <a:pt x="713" y="2558"/>
                  </a:lnTo>
                  <a:lnTo>
                    <a:pt x="676" y="2597"/>
                  </a:lnTo>
                  <a:lnTo>
                    <a:pt x="650" y="2619"/>
                  </a:lnTo>
                  <a:lnTo>
                    <a:pt x="623" y="2641"/>
                  </a:lnTo>
                  <a:lnTo>
                    <a:pt x="593" y="2658"/>
                  </a:lnTo>
                  <a:lnTo>
                    <a:pt x="579" y="2666"/>
                  </a:lnTo>
                  <a:lnTo>
                    <a:pt x="566" y="2674"/>
                  </a:lnTo>
                  <a:lnTo>
                    <a:pt x="566" y="2674"/>
                  </a:lnTo>
                  <a:lnTo>
                    <a:pt x="506" y="2694"/>
                  </a:lnTo>
                  <a:lnTo>
                    <a:pt x="449" y="2714"/>
                  </a:lnTo>
                  <a:lnTo>
                    <a:pt x="396" y="2729"/>
                  </a:lnTo>
                  <a:lnTo>
                    <a:pt x="351" y="2739"/>
                  </a:lnTo>
                  <a:lnTo>
                    <a:pt x="351" y="2739"/>
                  </a:lnTo>
                  <a:lnTo>
                    <a:pt x="327" y="2741"/>
                  </a:lnTo>
                  <a:lnTo>
                    <a:pt x="298" y="2739"/>
                  </a:lnTo>
                  <a:lnTo>
                    <a:pt x="262" y="2737"/>
                  </a:lnTo>
                  <a:lnTo>
                    <a:pt x="229" y="2731"/>
                  </a:lnTo>
                  <a:lnTo>
                    <a:pt x="167" y="2723"/>
                  </a:lnTo>
                  <a:lnTo>
                    <a:pt x="142" y="2719"/>
                  </a:lnTo>
                  <a:lnTo>
                    <a:pt x="144" y="2741"/>
                  </a:lnTo>
                  <a:lnTo>
                    <a:pt x="319" y="2771"/>
                  </a:lnTo>
                  <a:lnTo>
                    <a:pt x="177" y="2853"/>
                  </a:lnTo>
                  <a:lnTo>
                    <a:pt x="197" y="2885"/>
                  </a:lnTo>
                  <a:lnTo>
                    <a:pt x="197" y="2885"/>
                  </a:lnTo>
                  <a:lnTo>
                    <a:pt x="215" y="2871"/>
                  </a:lnTo>
                  <a:lnTo>
                    <a:pt x="256" y="2840"/>
                  </a:lnTo>
                  <a:lnTo>
                    <a:pt x="307" y="2806"/>
                  </a:lnTo>
                  <a:lnTo>
                    <a:pt x="331" y="2792"/>
                  </a:lnTo>
                  <a:lnTo>
                    <a:pt x="351" y="2784"/>
                  </a:lnTo>
                  <a:lnTo>
                    <a:pt x="351" y="2784"/>
                  </a:lnTo>
                  <a:lnTo>
                    <a:pt x="394" y="2769"/>
                  </a:lnTo>
                  <a:lnTo>
                    <a:pt x="449" y="2753"/>
                  </a:lnTo>
                  <a:lnTo>
                    <a:pt x="499" y="2739"/>
                  </a:lnTo>
                  <a:lnTo>
                    <a:pt x="518" y="2735"/>
                  </a:lnTo>
                  <a:lnTo>
                    <a:pt x="532" y="2733"/>
                  </a:lnTo>
                  <a:lnTo>
                    <a:pt x="532" y="2733"/>
                  </a:lnTo>
                  <a:lnTo>
                    <a:pt x="536" y="2735"/>
                  </a:lnTo>
                  <a:lnTo>
                    <a:pt x="538" y="2737"/>
                  </a:lnTo>
                  <a:lnTo>
                    <a:pt x="538" y="2741"/>
                  </a:lnTo>
                  <a:lnTo>
                    <a:pt x="536" y="2747"/>
                  </a:lnTo>
                  <a:lnTo>
                    <a:pt x="530" y="2763"/>
                  </a:lnTo>
                  <a:lnTo>
                    <a:pt x="520" y="2781"/>
                  </a:lnTo>
                  <a:lnTo>
                    <a:pt x="497" y="2818"/>
                  </a:lnTo>
                  <a:lnTo>
                    <a:pt x="487" y="2836"/>
                  </a:lnTo>
                  <a:lnTo>
                    <a:pt x="481" y="2849"/>
                  </a:lnTo>
                  <a:lnTo>
                    <a:pt x="481" y="2849"/>
                  </a:lnTo>
                  <a:lnTo>
                    <a:pt x="479" y="2857"/>
                  </a:lnTo>
                  <a:lnTo>
                    <a:pt x="481" y="2863"/>
                  </a:lnTo>
                  <a:lnTo>
                    <a:pt x="485" y="2867"/>
                  </a:lnTo>
                  <a:lnTo>
                    <a:pt x="489" y="2869"/>
                  </a:lnTo>
                  <a:lnTo>
                    <a:pt x="501" y="2869"/>
                  </a:lnTo>
                  <a:lnTo>
                    <a:pt x="505" y="2869"/>
                  </a:lnTo>
                  <a:lnTo>
                    <a:pt x="505" y="2869"/>
                  </a:lnTo>
                  <a:lnTo>
                    <a:pt x="512" y="2853"/>
                  </a:lnTo>
                  <a:lnTo>
                    <a:pt x="536" y="2816"/>
                  </a:lnTo>
                  <a:lnTo>
                    <a:pt x="552" y="2792"/>
                  </a:lnTo>
                  <a:lnTo>
                    <a:pt x="572" y="2769"/>
                  </a:lnTo>
                  <a:lnTo>
                    <a:pt x="591" y="2743"/>
                  </a:lnTo>
                  <a:lnTo>
                    <a:pt x="615" y="2719"/>
                  </a:lnTo>
                  <a:lnTo>
                    <a:pt x="615" y="2719"/>
                  </a:lnTo>
                  <a:lnTo>
                    <a:pt x="654" y="2682"/>
                  </a:lnTo>
                  <a:lnTo>
                    <a:pt x="682" y="2660"/>
                  </a:lnTo>
                  <a:lnTo>
                    <a:pt x="692" y="2654"/>
                  </a:lnTo>
                  <a:lnTo>
                    <a:pt x="700" y="2650"/>
                  </a:lnTo>
                  <a:lnTo>
                    <a:pt x="708" y="2650"/>
                  </a:lnTo>
                  <a:lnTo>
                    <a:pt x="713" y="2652"/>
                  </a:lnTo>
                  <a:lnTo>
                    <a:pt x="713" y="2652"/>
                  </a:lnTo>
                  <a:lnTo>
                    <a:pt x="715" y="2652"/>
                  </a:lnTo>
                  <a:lnTo>
                    <a:pt x="719" y="2656"/>
                  </a:lnTo>
                  <a:lnTo>
                    <a:pt x="721" y="2666"/>
                  </a:lnTo>
                  <a:lnTo>
                    <a:pt x="723" y="2682"/>
                  </a:lnTo>
                  <a:lnTo>
                    <a:pt x="721" y="2702"/>
                  </a:lnTo>
                  <a:lnTo>
                    <a:pt x="717" y="2723"/>
                  </a:lnTo>
                  <a:lnTo>
                    <a:pt x="709" y="2749"/>
                  </a:lnTo>
                  <a:lnTo>
                    <a:pt x="698" y="2779"/>
                  </a:lnTo>
                  <a:lnTo>
                    <a:pt x="682" y="2810"/>
                  </a:lnTo>
                  <a:lnTo>
                    <a:pt x="682" y="2810"/>
                  </a:lnTo>
                  <a:lnTo>
                    <a:pt x="666" y="2840"/>
                  </a:lnTo>
                  <a:lnTo>
                    <a:pt x="652" y="2867"/>
                  </a:lnTo>
                  <a:lnTo>
                    <a:pt x="627" y="2917"/>
                  </a:lnTo>
                  <a:lnTo>
                    <a:pt x="613" y="2938"/>
                  </a:lnTo>
                  <a:lnTo>
                    <a:pt x="595" y="2962"/>
                  </a:lnTo>
                  <a:lnTo>
                    <a:pt x="575" y="2984"/>
                  </a:lnTo>
                  <a:lnTo>
                    <a:pt x="552" y="3005"/>
                  </a:lnTo>
                  <a:lnTo>
                    <a:pt x="552" y="3005"/>
                  </a:lnTo>
                  <a:lnTo>
                    <a:pt x="491" y="3054"/>
                  </a:lnTo>
                  <a:lnTo>
                    <a:pt x="426" y="3102"/>
                  </a:lnTo>
                  <a:lnTo>
                    <a:pt x="370" y="3143"/>
                  </a:lnTo>
                  <a:lnTo>
                    <a:pt x="341" y="3165"/>
                  </a:lnTo>
                  <a:lnTo>
                    <a:pt x="341" y="3165"/>
                  </a:lnTo>
                  <a:lnTo>
                    <a:pt x="337" y="3167"/>
                  </a:lnTo>
                  <a:lnTo>
                    <a:pt x="329" y="3171"/>
                  </a:lnTo>
                  <a:lnTo>
                    <a:pt x="307" y="3175"/>
                  </a:lnTo>
                  <a:lnTo>
                    <a:pt x="280" y="3179"/>
                  </a:lnTo>
                  <a:lnTo>
                    <a:pt x="248" y="3183"/>
                  </a:lnTo>
                  <a:lnTo>
                    <a:pt x="217" y="3185"/>
                  </a:lnTo>
                  <a:lnTo>
                    <a:pt x="187" y="3185"/>
                  </a:lnTo>
                  <a:lnTo>
                    <a:pt x="165" y="3185"/>
                  </a:lnTo>
                  <a:lnTo>
                    <a:pt x="158" y="3183"/>
                  </a:lnTo>
                  <a:lnTo>
                    <a:pt x="152" y="3181"/>
                  </a:lnTo>
                  <a:lnTo>
                    <a:pt x="152" y="3181"/>
                  </a:lnTo>
                  <a:lnTo>
                    <a:pt x="110" y="3149"/>
                  </a:lnTo>
                  <a:lnTo>
                    <a:pt x="83" y="3129"/>
                  </a:lnTo>
                  <a:lnTo>
                    <a:pt x="69" y="3123"/>
                  </a:lnTo>
                  <a:lnTo>
                    <a:pt x="55" y="3119"/>
                  </a:lnTo>
                  <a:lnTo>
                    <a:pt x="47" y="3143"/>
                  </a:lnTo>
                  <a:lnTo>
                    <a:pt x="47" y="3143"/>
                  </a:lnTo>
                  <a:lnTo>
                    <a:pt x="69" y="3153"/>
                  </a:lnTo>
                  <a:lnTo>
                    <a:pt x="89" y="3163"/>
                  </a:lnTo>
                  <a:lnTo>
                    <a:pt x="108" y="3179"/>
                  </a:lnTo>
                  <a:lnTo>
                    <a:pt x="108" y="3179"/>
                  </a:lnTo>
                  <a:lnTo>
                    <a:pt x="81" y="3185"/>
                  </a:lnTo>
                  <a:lnTo>
                    <a:pt x="53" y="3188"/>
                  </a:lnTo>
                  <a:lnTo>
                    <a:pt x="20" y="3192"/>
                  </a:lnTo>
                  <a:lnTo>
                    <a:pt x="22" y="3214"/>
                  </a:lnTo>
                  <a:lnTo>
                    <a:pt x="22" y="3214"/>
                  </a:lnTo>
                  <a:lnTo>
                    <a:pt x="47" y="3212"/>
                  </a:lnTo>
                  <a:lnTo>
                    <a:pt x="112" y="3206"/>
                  </a:lnTo>
                  <a:lnTo>
                    <a:pt x="154" y="3204"/>
                  </a:lnTo>
                  <a:lnTo>
                    <a:pt x="195" y="3206"/>
                  </a:lnTo>
                  <a:lnTo>
                    <a:pt x="236" y="3208"/>
                  </a:lnTo>
                  <a:lnTo>
                    <a:pt x="274" y="3214"/>
                  </a:lnTo>
                  <a:lnTo>
                    <a:pt x="274" y="3214"/>
                  </a:lnTo>
                  <a:lnTo>
                    <a:pt x="242" y="3238"/>
                  </a:lnTo>
                  <a:lnTo>
                    <a:pt x="221" y="3254"/>
                  </a:lnTo>
                  <a:lnTo>
                    <a:pt x="211" y="3259"/>
                  </a:lnTo>
                  <a:lnTo>
                    <a:pt x="199" y="3263"/>
                  </a:lnTo>
                  <a:lnTo>
                    <a:pt x="183" y="3265"/>
                  </a:lnTo>
                  <a:lnTo>
                    <a:pt x="165" y="3267"/>
                  </a:lnTo>
                  <a:lnTo>
                    <a:pt x="165" y="3267"/>
                  </a:lnTo>
                  <a:lnTo>
                    <a:pt x="132" y="3269"/>
                  </a:lnTo>
                  <a:lnTo>
                    <a:pt x="112" y="3269"/>
                  </a:lnTo>
                  <a:lnTo>
                    <a:pt x="98" y="3267"/>
                  </a:lnTo>
                  <a:lnTo>
                    <a:pt x="98" y="3295"/>
                  </a:lnTo>
                  <a:lnTo>
                    <a:pt x="164" y="3295"/>
                  </a:lnTo>
                  <a:lnTo>
                    <a:pt x="98" y="3348"/>
                  </a:lnTo>
                  <a:lnTo>
                    <a:pt x="116" y="3368"/>
                  </a:lnTo>
                  <a:lnTo>
                    <a:pt x="116" y="3368"/>
                  </a:lnTo>
                  <a:lnTo>
                    <a:pt x="193" y="3311"/>
                  </a:lnTo>
                  <a:lnTo>
                    <a:pt x="260" y="3261"/>
                  </a:lnTo>
                  <a:lnTo>
                    <a:pt x="321" y="3222"/>
                  </a:lnTo>
                  <a:lnTo>
                    <a:pt x="321" y="3222"/>
                  </a:lnTo>
                  <a:lnTo>
                    <a:pt x="378" y="3185"/>
                  </a:lnTo>
                  <a:lnTo>
                    <a:pt x="445" y="3137"/>
                  </a:lnTo>
                  <a:lnTo>
                    <a:pt x="506" y="3092"/>
                  </a:lnTo>
                  <a:lnTo>
                    <a:pt x="546" y="3062"/>
                  </a:lnTo>
                  <a:lnTo>
                    <a:pt x="546" y="3062"/>
                  </a:lnTo>
                  <a:lnTo>
                    <a:pt x="556" y="3056"/>
                  </a:lnTo>
                  <a:lnTo>
                    <a:pt x="558" y="3056"/>
                  </a:lnTo>
                  <a:lnTo>
                    <a:pt x="558" y="3058"/>
                  </a:lnTo>
                  <a:lnTo>
                    <a:pt x="556" y="3066"/>
                  </a:lnTo>
                  <a:lnTo>
                    <a:pt x="552" y="3078"/>
                  </a:lnTo>
                  <a:lnTo>
                    <a:pt x="534" y="3112"/>
                  </a:lnTo>
                  <a:lnTo>
                    <a:pt x="516" y="3143"/>
                  </a:lnTo>
                  <a:lnTo>
                    <a:pt x="516" y="3143"/>
                  </a:lnTo>
                  <a:lnTo>
                    <a:pt x="495" y="3187"/>
                  </a:lnTo>
                  <a:lnTo>
                    <a:pt x="467" y="3248"/>
                  </a:lnTo>
                  <a:lnTo>
                    <a:pt x="437" y="3309"/>
                  </a:lnTo>
                  <a:lnTo>
                    <a:pt x="424" y="3332"/>
                  </a:lnTo>
                  <a:lnTo>
                    <a:pt x="412" y="3350"/>
                  </a:lnTo>
                  <a:lnTo>
                    <a:pt x="412" y="3350"/>
                  </a:lnTo>
                  <a:lnTo>
                    <a:pt x="376" y="3388"/>
                  </a:lnTo>
                  <a:lnTo>
                    <a:pt x="351" y="3413"/>
                  </a:lnTo>
                  <a:lnTo>
                    <a:pt x="323" y="3441"/>
                  </a:lnTo>
                  <a:lnTo>
                    <a:pt x="292" y="3468"/>
                  </a:lnTo>
                  <a:lnTo>
                    <a:pt x="260" y="3492"/>
                  </a:lnTo>
                  <a:lnTo>
                    <a:pt x="231" y="3512"/>
                  </a:lnTo>
                  <a:lnTo>
                    <a:pt x="215" y="3518"/>
                  </a:lnTo>
                  <a:lnTo>
                    <a:pt x="201" y="3524"/>
                  </a:lnTo>
                  <a:lnTo>
                    <a:pt x="199" y="3547"/>
                  </a:lnTo>
                  <a:lnTo>
                    <a:pt x="199" y="3547"/>
                  </a:lnTo>
                  <a:lnTo>
                    <a:pt x="217" y="3541"/>
                  </a:lnTo>
                  <a:lnTo>
                    <a:pt x="236" y="3533"/>
                  </a:lnTo>
                  <a:lnTo>
                    <a:pt x="262" y="3520"/>
                  </a:lnTo>
                  <a:lnTo>
                    <a:pt x="292" y="3502"/>
                  </a:lnTo>
                  <a:lnTo>
                    <a:pt x="323" y="3478"/>
                  </a:lnTo>
                  <a:lnTo>
                    <a:pt x="339" y="3462"/>
                  </a:lnTo>
                  <a:lnTo>
                    <a:pt x="355" y="3447"/>
                  </a:lnTo>
                  <a:lnTo>
                    <a:pt x="372" y="3427"/>
                  </a:lnTo>
                  <a:lnTo>
                    <a:pt x="388" y="3407"/>
                  </a:lnTo>
                  <a:lnTo>
                    <a:pt x="388" y="3407"/>
                  </a:lnTo>
                  <a:lnTo>
                    <a:pt x="394" y="3399"/>
                  </a:lnTo>
                  <a:lnTo>
                    <a:pt x="396" y="3399"/>
                  </a:lnTo>
                  <a:lnTo>
                    <a:pt x="398" y="3399"/>
                  </a:lnTo>
                  <a:lnTo>
                    <a:pt x="400" y="3403"/>
                  </a:lnTo>
                  <a:lnTo>
                    <a:pt x="398" y="3413"/>
                  </a:lnTo>
                  <a:lnTo>
                    <a:pt x="392" y="3435"/>
                  </a:lnTo>
                  <a:lnTo>
                    <a:pt x="386" y="3447"/>
                  </a:lnTo>
                  <a:lnTo>
                    <a:pt x="382" y="3457"/>
                  </a:lnTo>
                  <a:lnTo>
                    <a:pt x="382" y="3457"/>
                  </a:lnTo>
                  <a:lnTo>
                    <a:pt x="331" y="3543"/>
                  </a:lnTo>
                  <a:lnTo>
                    <a:pt x="300" y="3596"/>
                  </a:lnTo>
                  <a:lnTo>
                    <a:pt x="286" y="3618"/>
                  </a:lnTo>
                  <a:lnTo>
                    <a:pt x="276" y="3634"/>
                  </a:lnTo>
                  <a:lnTo>
                    <a:pt x="276" y="3634"/>
                  </a:lnTo>
                  <a:lnTo>
                    <a:pt x="286" y="3642"/>
                  </a:lnTo>
                  <a:lnTo>
                    <a:pt x="290" y="3642"/>
                  </a:lnTo>
                  <a:lnTo>
                    <a:pt x="290" y="3640"/>
                  </a:lnTo>
                  <a:lnTo>
                    <a:pt x="290" y="3640"/>
                  </a:lnTo>
                  <a:lnTo>
                    <a:pt x="290" y="3640"/>
                  </a:lnTo>
                  <a:lnTo>
                    <a:pt x="307" y="3618"/>
                  </a:lnTo>
                  <a:lnTo>
                    <a:pt x="321" y="3602"/>
                  </a:lnTo>
                  <a:lnTo>
                    <a:pt x="333" y="3592"/>
                  </a:lnTo>
                  <a:lnTo>
                    <a:pt x="333" y="3592"/>
                  </a:lnTo>
                  <a:lnTo>
                    <a:pt x="335" y="3592"/>
                  </a:lnTo>
                  <a:lnTo>
                    <a:pt x="337" y="3596"/>
                  </a:lnTo>
                  <a:lnTo>
                    <a:pt x="337" y="3612"/>
                  </a:lnTo>
                  <a:lnTo>
                    <a:pt x="333" y="3652"/>
                  </a:lnTo>
                  <a:lnTo>
                    <a:pt x="333" y="3652"/>
                  </a:lnTo>
                  <a:lnTo>
                    <a:pt x="333" y="3663"/>
                  </a:lnTo>
                  <a:lnTo>
                    <a:pt x="333" y="3673"/>
                  </a:lnTo>
                  <a:lnTo>
                    <a:pt x="337" y="3681"/>
                  </a:lnTo>
                  <a:lnTo>
                    <a:pt x="361" y="3673"/>
                  </a:lnTo>
                  <a:lnTo>
                    <a:pt x="361" y="3673"/>
                  </a:lnTo>
                  <a:lnTo>
                    <a:pt x="357" y="3665"/>
                  </a:lnTo>
                  <a:lnTo>
                    <a:pt x="355" y="3658"/>
                  </a:lnTo>
                  <a:lnTo>
                    <a:pt x="353" y="3644"/>
                  </a:lnTo>
                  <a:lnTo>
                    <a:pt x="351" y="3626"/>
                  </a:lnTo>
                  <a:lnTo>
                    <a:pt x="353" y="3604"/>
                  </a:lnTo>
                  <a:lnTo>
                    <a:pt x="359" y="3579"/>
                  </a:lnTo>
                  <a:lnTo>
                    <a:pt x="367" y="3549"/>
                  </a:lnTo>
                  <a:lnTo>
                    <a:pt x="367" y="3549"/>
                  </a:lnTo>
                  <a:lnTo>
                    <a:pt x="382" y="3510"/>
                  </a:lnTo>
                  <a:lnTo>
                    <a:pt x="402" y="3460"/>
                  </a:lnTo>
                  <a:lnTo>
                    <a:pt x="451" y="3348"/>
                  </a:lnTo>
                  <a:lnTo>
                    <a:pt x="503" y="3242"/>
                  </a:lnTo>
                  <a:lnTo>
                    <a:pt x="538" y="3171"/>
                  </a:lnTo>
                  <a:lnTo>
                    <a:pt x="538" y="3171"/>
                  </a:lnTo>
                  <a:lnTo>
                    <a:pt x="575" y="3106"/>
                  </a:lnTo>
                  <a:lnTo>
                    <a:pt x="629" y="3019"/>
                  </a:lnTo>
                  <a:lnTo>
                    <a:pt x="678" y="2934"/>
                  </a:lnTo>
                  <a:lnTo>
                    <a:pt x="709" y="2881"/>
                  </a:lnTo>
                  <a:lnTo>
                    <a:pt x="709" y="2881"/>
                  </a:lnTo>
                  <a:lnTo>
                    <a:pt x="717" y="2865"/>
                  </a:lnTo>
                  <a:lnTo>
                    <a:pt x="725" y="2853"/>
                  </a:lnTo>
                  <a:lnTo>
                    <a:pt x="735" y="2846"/>
                  </a:lnTo>
                  <a:lnTo>
                    <a:pt x="743" y="2842"/>
                  </a:lnTo>
                  <a:lnTo>
                    <a:pt x="745" y="2844"/>
                  </a:lnTo>
                  <a:lnTo>
                    <a:pt x="749" y="2844"/>
                  </a:lnTo>
                  <a:lnTo>
                    <a:pt x="753" y="2848"/>
                  </a:lnTo>
                  <a:lnTo>
                    <a:pt x="757" y="2853"/>
                  </a:lnTo>
                  <a:lnTo>
                    <a:pt x="761" y="2869"/>
                  </a:lnTo>
                  <a:lnTo>
                    <a:pt x="765" y="2895"/>
                  </a:lnTo>
                  <a:lnTo>
                    <a:pt x="765" y="2895"/>
                  </a:lnTo>
                  <a:lnTo>
                    <a:pt x="771" y="2928"/>
                  </a:lnTo>
                  <a:lnTo>
                    <a:pt x="777" y="2976"/>
                  </a:lnTo>
                  <a:lnTo>
                    <a:pt x="786" y="3029"/>
                  </a:lnTo>
                  <a:lnTo>
                    <a:pt x="794" y="3084"/>
                  </a:lnTo>
                  <a:lnTo>
                    <a:pt x="802" y="3143"/>
                  </a:lnTo>
                  <a:lnTo>
                    <a:pt x="806" y="3198"/>
                  </a:lnTo>
                  <a:lnTo>
                    <a:pt x="806" y="3224"/>
                  </a:lnTo>
                  <a:lnTo>
                    <a:pt x="804" y="3248"/>
                  </a:lnTo>
                  <a:lnTo>
                    <a:pt x="800" y="3267"/>
                  </a:lnTo>
                  <a:lnTo>
                    <a:pt x="796" y="3287"/>
                  </a:lnTo>
                  <a:lnTo>
                    <a:pt x="796" y="3287"/>
                  </a:lnTo>
                  <a:lnTo>
                    <a:pt x="782" y="3321"/>
                  </a:lnTo>
                  <a:lnTo>
                    <a:pt x="769" y="3354"/>
                  </a:lnTo>
                  <a:lnTo>
                    <a:pt x="753" y="3388"/>
                  </a:lnTo>
                  <a:lnTo>
                    <a:pt x="735" y="3421"/>
                  </a:lnTo>
                  <a:lnTo>
                    <a:pt x="717" y="3451"/>
                  </a:lnTo>
                  <a:lnTo>
                    <a:pt x="702" y="3476"/>
                  </a:lnTo>
                  <a:lnTo>
                    <a:pt x="684" y="3500"/>
                  </a:lnTo>
                  <a:lnTo>
                    <a:pt x="668" y="3520"/>
                  </a:lnTo>
                  <a:lnTo>
                    <a:pt x="668" y="3520"/>
                  </a:lnTo>
                  <a:lnTo>
                    <a:pt x="631" y="3555"/>
                  </a:lnTo>
                  <a:lnTo>
                    <a:pt x="587" y="3594"/>
                  </a:lnTo>
                  <a:lnTo>
                    <a:pt x="536" y="3636"/>
                  </a:lnTo>
                  <a:lnTo>
                    <a:pt x="552" y="3654"/>
                  </a:lnTo>
                  <a:lnTo>
                    <a:pt x="552" y="3654"/>
                  </a:lnTo>
                  <a:lnTo>
                    <a:pt x="603" y="3608"/>
                  </a:lnTo>
                  <a:lnTo>
                    <a:pt x="641" y="3577"/>
                  </a:lnTo>
                  <a:lnTo>
                    <a:pt x="656" y="3567"/>
                  </a:lnTo>
                  <a:lnTo>
                    <a:pt x="666" y="3563"/>
                  </a:lnTo>
                  <a:lnTo>
                    <a:pt x="666" y="3563"/>
                  </a:lnTo>
                  <a:lnTo>
                    <a:pt x="668" y="3563"/>
                  </a:lnTo>
                  <a:lnTo>
                    <a:pt x="670" y="3569"/>
                  </a:lnTo>
                  <a:lnTo>
                    <a:pt x="668" y="3585"/>
                  </a:lnTo>
                  <a:lnTo>
                    <a:pt x="666" y="3606"/>
                  </a:lnTo>
                  <a:lnTo>
                    <a:pt x="660" y="3634"/>
                  </a:lnTo>
                  <a:lnTo>
                    <a:pt x="648" y="3683"/>
                  </a:lnTo>
                  <a:lnTo>
                    <a:pt x="642" y="3705"/>
                  </a:lnTo>
                  <a:lnTo>
                    <a:pt x="668" y="3705"/>
                  </a:lnTo>
                  <a:lnTo>
                    <a:pt x="668" y="3705"/>
                  </a:lnTo>
                  <a:lnTo>
                    <a:pt x="684" y="3624"/>
                  </a:lnTo>
                  <a:lnTo>
                    <a:pt x="698" y="3563"/>
                  </a:lnTo>
                  <a:lnTo>
                    <a:pt x="704" y="3539"/>
                  </a:lnTo>
                  <a:lnTo>
                    <a:pt x="709" y="3524"/>
                  </a:lnTo>
                  <a:lnTo>
                    <a:pt x="709" y="3524"/>
                  </a:lnTo>
                  <a:lnTo>
                    <a:pt x="759" y="3441"/>
                  </a:lnTo>
                  <a:lnTo>
                    <a:pt x="792" y="3382"/>
                  </a:lnTo>
                  <a:lnTo>
                    <a:pt x="808" y="3352"/>
                  </a:lnTo>
                  <a:lnTo>
                    <a:pt x="820" y="3324"/>
                  </a:lnTo>
                  <a:lnTo>
                    <a:pt x="820" y="3324"/>
                  </a:lnTo>
                  <a:lnTo>
                    <a:pt x="832" y="3303"/>
                  </a:lnTo>
                  <a:lnTo>
                    <a:pt x="838" y="3293"/>
                  </a:lnTo>
                  <a:lnTo>
                    <a:pt x="842" y="3291"/>
                  </a:lnTo>
                  <a:lnTo>
                    <a:pt x="844" y="3291"/>
                  </a:lnTo>
                  <a:lnTo>
                    <a:pt x="845" y="3291"/>
                  </a:lnTo>
                  <a:lnTo>
                    <a:pt x="847" y="3295"/>
                  </a:lnTo>
                  <a:lnTo>
                    <a:pt x="849" y="3305"/>
                  </a:lnTo>
                  <a:lnTo>
                    <a:pt x="851" y="3319"/>
                  </a:lnTo>
                  <a:lnTo>
                    <a:pt x="851" y="3348"/>
                  </a:lnTo>
                  <a:lnTo>
                    <a:pt x="851" y="3348"/>
                  </a:lnTo>
                  <a:lnTo>
                    <a:pt x="855" y="3466"/>
                  </a:lnTo>
                  <a:lnTo>
                    <a:pt x="857" y="3539"/>
                  </a:lnTo>
                  <a:lnTo>
                    <a:pt x="859" y="3591"/>
                  </a:lnTo>
                  <a:lnTo>
                    <a:pt x="859" y="3591"/>
                  </a:lnTo>
                  <a:lnTo>
                    <a:pt x="855" y="3610"/>
                  </a:lnTo>
                  <a:lnTo>
                    <a:pt x="845" y="3638"/>
                  </a:lnTo>
                  <a:lnTo>
                    <a:pt x="834" y="3669"/>
                  </a:lnTo>
                  <a:lnTo>
                    <a:pt x="820" y="3701"/>
                  </a:lnTo>
                  <a:lnTo>
                    <a:pt x="794" y="3756"/>
                  </a:lnTo>
                  <a:lnTo>
                    <a:pt x="784" y="3780"/>
                  </a:lnTo>
                  <a:lnTo>
                    <a:pt x="806" y="3794"/>
                  </a:lnTo>
                  <a:lnTo>
                    <a:pt x="806" y="3794"/>
                  </a:lnTo>
                  <a:lnTo>
                    <a:pt x="836" y="3725"/>
                  </a:lnTo>
                  <a:lnTo>
                    <a:pt x="871" y="3646"/>
                  </a:lnTo>
                  <a:lnTo>
                    <a:pt x="871" y="3646"/>
                  </a:lnTo>
                  <a:lnTo>
                    <a:pt x="871" y="3644"/>
                  </a:lnTo>
                  <a:lnTo>
                    <a:pt x="873" y="3644"/>
                  </a:lnTo>
                  <a:lnTo>
                    <a:pt x="873" y="3650"/>
                  </a:lnTo>
                  <a:lnTo>
                    <a:pt x="877" y="3673"/>
                  </a:lnTo>
                  <a:lnTo>
                    <a:pt x="881" y="3709"/>
                  </a:lnTo>
                  <a:lnTo>
                    <a:pt x="883" y="3740"/>
                  </a:lnTo>
                  <a:lnTo>
                    <a:pt x="883" y="3740"/>
                  </a:lnTo>
                  <a:lnTo>
                    <a:pt x="889" y="3774"/>
                  </a:lnTo>
                  <a:lnTo>
                    <a:pt x="909" y="3772"/>
                  </a:lnTo>
                  <a:lnTo>
                    <a:pt x="909" y="3772"/>
                  </a:lnTo>
                  <a:lnTo>
                    <a:pt x="899" y="3709"/>
                  </a:lnTo>
                  <a:lnTo>
                    <a:pt x="893" y="3652"/>
                  </a:lnTo>
                  <a:lnTo>
                    <a:pt x="889" y="3598"/>
                  </a:lnTo>
                  <a:lnTo>
                    <a:pt x="889" y="3598"/>
                  </a:lnTo>
                  <a:lnTo>
                    <a:pt x="885" y="3451"/>
                  </a:lnTo>
                  <a:lnTo>
                    <a:pt x="885" y="3374"/>
                  </a:lnTo>
                  <a:lnTo>
                    <a:pt x="885" y="3324"/>
                  </a:lnTo>
                  <a:lnTo>
                    <a:pt x="885" y="3324"/>
                  </a:lnTo>
                  <a:lnTo>
                    <a:pt x="887" y="3317"/>
                  </a:lnTo>
                  <a:lnTo>
                    <a:pt x="889" y="3315"/>
                  </a:lnTo>
                  <a:lnTo>
                    <a:pt x="891" y="3317"/>
                  </a:lnTo>
                  <a:lnTo>
                    <a:pt x="895" y="3326"/>
                  </a:lnTo>
                  <a:lnTo>
                    <a:pt x="903" y="3340"/>
                  </a:lnTo>
                  <a:lnTo>
                    <a:pt x="916" y="3380"/>
                  </a:lnTo>
                  <a:lnTo>
                    <a:pt x="934" y="3419"/>
                  </a:lnTo>
                  <a:lnTo>
                    <a:pt x="934" y="3419"/>
                  </a:lnTo>
                  <a:lnTo>
                    <a:pt x="952" y="3458"/>
                  </a:lnTo>
                  <a:lnTo>
                    <a:pt x="974" y="3500"/>
                  </a:lnTo>
                  <a:lnTo>
                    <a:pt x="989" y="3537"/>
                  </a:lnTo>
                  <a:lnTo>
                    <a:pt x="995" y="3553"/>
                  </a:lnTo>
                  <a:lnTo>
                    <a:pt x="997" y="3567"/>
                  </a:lnTo>
                  <a:lnTo>
                    <a:pt x="997" y="3567"/>
                  </a:lnTo>
                  <a:lnTo>
                    <a:pt x="997" y="3656"/>
                  </a:lnTo>
                  <a:lnTo>
                    <a:pt x="1017" y="3658"/>
                  </a:lnTo>
                  <a:lnTo>
                    <a:pt x="1017" y="3658"/>
                  </a:lnTo>
                  <a:lnTo>
                    <a:pt x="1013" y="3610"/>
                  </a:lnTo>
                  <a:lnTo>
                    <a:pt x="1013" y="3581"/>
                  </a:lnTo>
                  <a:lnTo>
                    <a:pt x="1015" y="3575"/>
                  </a:lnTo>
                  <a:lnTo>
                    <a:pt x="1015" y="3573"/>
                  </a:lnTo>
                  <a:lnTo>
                    <a:pt x="1017" y="3575"/>
                  </a:lnTo>
                  <a:lnTo>
                    <a:pt x="1017" y="3575"/>
                  </a:lnTo>
                  <a:lnTo>
                    <a:pt x="1031" y="3589"/>
                  </a:lnTo>
                  <a:lnTo>
                    <a:pt x="1049" y="3604"/>
                  </a:lnTo>
                  <a:lnTo>
                    <a:pt x="1070" y="3626"/>
                  </a:lnTo>
                  <a:lnTo>
                    <a:pt x="1082" y="3612"/>
                  </a:lnTo>
                  <a:lnTo>
                    <a:pt x="1082" y="3612"/>
                  </a:lnTo>
                  <a:lnTo>
                    <a:pt x="1070" y="3598"/>
                  </a:lnTo>
                  <a:lnTo>
                    <a:pt x="1043" y="3557"/>
                  </a:lnTo>
                  <a:lnTo>
                    <a:pt x="1023" y="3529"/>
                  </a:lnTo>
                  <a:lnTo>
                    <a:pt x="1003" y="3496"/>
                  </a:lnTo>
                  <a:lnTo>
                    <a:pt x="983" y="3458"/>
                  </a:lnTo>
                  <a:lnTo>
                    <a:pt x="966" y="3417"/>
                  </a:lnTo>
                  <a:lnTo>
                    <a:pt x="966" y="3417"/>
                  </a:lnTo>
                  <a:lnTo>
                    <a:pt x="932" y="3338"/>
                  </a:lnTo>
                  <a:lnTo>
                    <a:pt x="918" y="3301"/>
                  </a:lnTo>
                  <a:lnTo>
                    <a:pt x="907" y="3261"/>
                  </a:lnTo>
                  <a:lnTo>
                    <a:pt x="895" y="3220"/>
                  </a:lnTo>
                  <a:lnTo>
                    <a:pt x="883" y="3175"/>
                  </a:lnTo>
                  <a:lnTo>
                    <a:pt x="873" y="3121"/>
                  </a:lnTo>
                  <a:lnTo>
                    <a:pt x="861" y="3062"/>
                  </a:lnTo>
                  <a:lnTo>
                    <a:pt x="861" y="3062"/>
                  </a:lnTo>
                  <a:lnTo>
                    <a:pt x="820" y="2840"/>
                  </a:lnTo>
                  <a:lnTo>
                    <a:pt x="808" y="2757"/>
                  </a:lnTo>
                  <a:lnTo>
                    <a:pt x="804" y="2723"/>
                  </a:lnTo>
                  <a:lnTo>
                    <a:pt x="802" y="2696"/>
                  </a:lnTo>
                  <a:lnTo>
                    <a:pt x="802" y="2696"/>
                  </a:lnTo>
                  <a:lnTo>
                    <a:pt x="802" y="2668"/>
                  </a:lnTo>
                  <a:lnTo>
                    <a:pt x="804" y="2639"/>
                  </a:lnTo>
                  <a:lnTo>
                    <a:pt x="810" y="2578"/>
                  </a:lnTo>
                  <a:lnTo>
                    <a:pt x="820" y="2477"/>
                  </a:lnTo>
                  <a:lnTo>
                    <a:pt x="820" y="2477"/>
                  </a:lnTo>
                  <a:lnTo>
                    <a:pt x="822" y="2461"/>
                  </a:lnTo>
                  <a:lnTo>
                    <a:pt x="826" y="2449"/>
                  </a:lnTo>
                  <a:lnTo>
                    <a:pt x="832" y="2442"/>
                  </a:lnTo>
                  <a:lnTo>
                    <a:pt x="836" y="2440"/>
                  </a:lnTo>
                  <a:lnTo>
                    <a:pt x="840" y="2438"/>
                  </a:lnTo>
                  <a:lnTo>
                    <a:pt x="842" y="2440"/>
                  </a:lnTo>
                  <a:lnTo>
                    <a:pt x="847" y="2445"/>
                  </a:lnTo>
                  <a:lnTo>
                    <a:pt x="853" y="2457"/>
                  </a:lnTo>
                  <a:lnTo>
                    <a:pt x="859" y="2473"/>
                  </a:lnTo>
                  <a:lnTo>
                    <a:pt x="859" y="2473"/>
                  </a:lnTo>
                  <a:lnTo>
                    <a:pt x="865" y="2497"/>
                  </a:lnTo>
                  <a:lnTo>
                    <a:pt x="879" y="2530"/>
                  </a:lnTo>
                  <a:lnTo>
                    <a:pt x="913" y="2605"/>
                  </a:lnTo>
                  <a:lnTo>
                    <a:pt x="946" y="2680"/>
                  </a:lnTo>
                  <a:lnTo>
                    <a:pt x="960" y="2710"/>
                  </a:lnTo>
                  <a:lnTo>
                    <a:pt x="968" y="2731"/>
                  </a:lnTo>
                  <a:lnTo>
                    <a:pt x="968" y="2731"/>
                  </a:lnTo>
                  <a:lnTo>
                    <a:pt x="972" y="2747"/>
                  </a:lnTo>
                  <a:lnTo>
                    <a:pt x="974" y="2767"/>
                  </a:lnTo>
                  <a:lnTo>
                    <a:pt x="974" y="2804"/>
                  </a:lnTo>
                  <a:lnTo>
                    <a:pt x="974" y="2834"/>
                  </a:lnTo>
                  <a:lnTo>
                    <a:pt x="972" y="2846"/>
                  </a:lnTo>
                  <a:lnTo>
                    <a:pt x="1001" y="2853"/>
                  </a:lnTo>
                  <a:lnTo>
                    <a:pt x="1001" y="2782"/>
                  </a:lnTo>
                  <a:lnTo>
                    <a:pt x="1064" y="2928"/>
                  </a:lnTo>
                  <a:lnTo>
                    <a:pt x="1100" y="2909"/>
                  </a:lnTo>
                  <a:lnTo>
                    <a:pt x="1100" y="2909"/>
                  </a:lnTo>
                  <a:lnTo>
                    <a:pt x="1031" y="2769"/>
                  </a:lnTo>
                  <a:lnTo>
                    <a:pt x="980" y="2662"/>
                  </a:lnTo>
                  <a:lnTo>
                    <a:pt x="960" y="2621"/>
                  </a:lnTo>
                  <a:lnTo>
                    <a:pt x="950" y="2595"/>
                  </a:lnTo>
                  <a:lnTo>
                    <a:pt x="950" y="2595"/>
                  </a:lnTo>
                  <a:lnTo>
                    <a:pt x="944" y="2581"/>
                  </a:lnTo>
                  <a:lnTo>
                    <a:pt x="944" y="2574"/>
                  </a:lnTo>
                  <a:lnTo>
                    <a:pt x="944" y="2572"/>
                  </a:lnTo>
                  <a:lnTo>
                    <a:pt x="948" y="2574"/>
                  </a:lnTo>
                  <a:lnTo>
                    <a:pt x="962" y="2587"/>
                  </a:lnTo>
                  <a:lnTo>
                    <a:pt x="981" y="2609"/>
                  </a:lnTo>
                  <a:lnTo>
                    <a:pt x="981" y="2609"/>
                  </a:lnTo>
                  <a:lnTo>
                    <a:pt x="993" y="2623"/>
                  </a:lnTo>
                  <a:lnTo>
                    <a:pt x="1011" y="2635"/>
                  </a:lnTo>
                  <a:lnTo>
                    <a:pt x="1029" y="2647"/>
                  </a:lnTo>
                  <a:lnTo>
                    <a:pt x="1049" y="2656"/>
                  </a:lnTo>
                  <a:lnTo>
                    <a:pt x="1082" y="2672"/>
                  </a:lnTo>
                  <a:lnTo>
                    <a:pt x="1096" y="2678"/>
                  </a:lnTo>
                  <a:lnTo>
                    <a:pt x="1102" y="2648"/>
                  </a:lnTo>
                  <a:lnTo>
                    <a:pt x="1102" y="2648"/>
                  </a:lnTo>
                  <a:lnTo>
                    <a:pt x="1086" y="2641"/>
                  </a:lnTo>
                  <a:lnTo>
                    <a:pt x="1047" y="2613"/>
                  </a:lnTo>
                  <a:lnTo>
                    <a:pt x="1023" y="2595"/>
                  </a:lnTo>
                  <a:lnTo>
                    <a:pt x="997" y="2574"/>
                  </a:lnTo>
                  <a:lnTo>
                    <a:pt x="972" y="2548"/>
                  </a:lnTo>
                  <a:lnTo>
                    <a:pt x="946" y="2522"/>
                  </a:lnTo>
                  <a:lnTo>
                    <a:pt x="946" y="2522"/>
                  </a:lnTo>
                  <a:lnTo>
                    <a:pt x="924" y="2493"/>
                  </a:lnTo>
                  <a:lnTo>
                    <a:pt x="907" y="2463"/>
                  </a:lnTo>
                  <a:lnTo>
                    <a:pt x="893" y="2434"/>
                  </a:lnTo>
                  <a:lnTo>
                    <a:pt x="881" y="2404"/>
                  </a:lnTo>
                  <a:lnTo>
                    <a:pt x="871" y="2377"/>
                  </a:lnTo>
                  <a:lnTo>
                    <a:pt x="865" y="2351"/>
                  </a:lnTo>
                  <a:lnTo>
                    <a:pt x="861" y="2329"/>
                  </a:lnTo>
                  <a:lnTo>
                    <a:pt x="859" y="2309"/>
                  </a:lnTo>
                  <a:lnTo>
                    <a:pt x="859" y="2309"/>
                  </a:lnTo>
                  <a:lnTo>
                    <a:pt x="857" y="2294"/>
                  </a:lnTo>
                  <a:lnTo>
                    <a:pt x="859" y="2274"/>
                  </a:lnTo>
                  <a:lnTo>
                    <a:pt x="861" y="2252"/>
                  </a:lnTo>
                  <a:lnTo>
                    <a:pt x="867" y="2227"/>
                  </a:lnTo>
                  <a:lnTo>
                    <a:pt x="877" y="2197"/>
                  </a:lnTo>
                  <a:lnTo>
                    <a:pt x="893" y="2162"/>
                  </a:lnTo>
                  <a:lnTo>
                    <a:pt x="913" y="2120"/>
                  </a:lnTo>
                  <a:lnTo>
                    <a:pt x="938" y="2073"/>
                  </a:lnTo>
                  <a:lnTo>
                    <a:pt x="938" y="2073"/>
                  </a:lnTo>
                  <a:lnTo>
                    <a:pt x="978" y="2008"/>
                  </a:lnTo>
                  <a:lnTo>
                    <a:pt x="1037" y="1921"/>
                  </a:lnTo>
                  <a:lnTo>
                    <a:pt x="1108" y="1817"/>
                  </a:lnTo>
                  <a:lnTo>
                    <a:pt x="1186" y="1706"/>
                  </a:lnTo>
                  <a:lnTo>
                    <a:pt x="1271" y="1592"/>
                  </a:lnTo>
                  <a:lnTo>
                    <a:pt x="1352" y="1486"/>
                  </a:lnTo>
                  <a:lnTo>
                    <a:pt x="1427" y="1389"/>
                  </a:lnTo>
                  <a:lnTo>
                    <a:pt x="1490" y="1314"/>
                  </a:lnTo>
                  <a:lnTo>
                    <a:pt x="1490" y="1314"/>
                  </a:lnTo>
                  <a:lnTo>
                    <a:pt x="1581" y="1212"/>
                  </a:lnTo>
                  <a:lnTo>
                    <a:pt x="1618" y="1170"/>
                  </a:lnTo>
                  <a:lnTo>
                    <a:pt x="1650" y="1139"/>
                  </a:lnTo>
                  <a:lnTo>
                    <a:pt x="1677" y="1113"/>
                  </a:lnTo>
                  <a:lnTo>
                    <a:pt x="1691" y="1105"/>
                  </a:lnTo>
                  <a:lnTo>
                    <a:pt x="1703" y="1097"/>
                  </a:lnTo>
                  <a:lnTo>
                    <a:pt x="1717" y="1092"/>
                  </a:lnTo>
                  <a:lnTo>
                    <a:pt x="1728" y="1086"/>
                  </a:lnTo>
                  <a:lnTo>
                    <a:pt x="1740" y="1084"/>
                  </a:lnTo>
                  <a:lnTo>
                    <a:pt x="1754" y="1084"/>
                  </a:lnTo>
                  <a:lnTo>
                    <a:pt x="1754" y="1084"/>
                  </a:lnTo>
                  <a:lnTo>
                    <a:pt x="1766" y="1084"/>
                  </a:lnTo>
                  <a:lnTo>
                    <a:pt x="1780" y="1086"/>
                  </a:lnTo>
                  <a:lnTo>
                    <a:pt x="1792" y="1092"/>
                  </a:lnTo>
                  <a:lnTo>
                    <a:pt x="1803" y="1097"/>
                  </a:lnTo>
                  <a:lnTo>
                    <a:pt x="1817" y="1105"/>
                  </a:lnTo>
                  <a:lnTo>
                    <a:pt x="1831" y="1113"/>
                  </a:lnTo>
                  <a:lnTo>
                    <a:pt x="1859" y="1139"/>
                  </a:lnTo>
                  <a:lnTo>
                    <a:pt x="1890" y="1170"/>
                  </a:lnTo>
                  <a:lnTo>
                    <a:pt x="1926" y="1212"/>
                  </a:lnTo>
                  <a:lnTo>
                    <a:pt x="2016" y="1314"/>
                  </a:lnTo>
                  <a:lnTo>
                    <a:pt x="2016" y="1314"/>
                  </a:lnTo>
                  <a:lnTo>
                    <a:pt x="2079" y="1389"/>
                  </a:lnTo>
                  <a:lnTo>
                    <a:pt x="2154" y="1486"/>
                  </a:lnTo>
                  <a:lnTo>
                    <a:pt x="2237" y="1592"/>
                  </a:lnTo>
                  <a:lnTo>
                    <a:pt x="2320" y="1706"/>
                  </a:lnTo>
                  <a:lnTo>
                    <a:pt x="2401" y="1817"/>
                  </a:lnTo>
                  <a:lnTo>
                    <a:pt x="2472" y="1921"/>
                  </a:lnTo>
                  <a:lnTo>
                    <a:pt x="2531" y="2008"/>
                  </a:lnTo>
                  <a:lnTo>
                    <a:pt x="2570" y="2073"/>
                  </a:lnTo>
                  <a:lnTo>
                    <a:pt x="2570" y="2073"/>
                  </a:lnTo>
                  <a:lnTo>
                    <a:pt x="2596" y="2120"/>
                  </a:lnTo>
                  <a:lnTo>
                    <a:pt x="2615" y="2162"/>
                  </a:lnTo>
                  <a:lnTo>
                    <a:pt x="2629" y="2197"/>
                  </a:lnTo>
                  <a:lnTo>
                    <a:pt x="2639" y="2227"/>
                  </a:lnTo>
                  <a:lnTo>
                    <a:pt x="2645" y="2252"/>
                  </a:lnTo>
                  <a:lnTo>
                    <a:pt x="2649" y="2274"/>
                  </a:lnTo>
                  <a:lnTo>
                    <a:pt x="2649" y="2294"/>
                  </a:lnTo>
                  <a:lnTo>
                    <a:pt x="2649" y="2309"/>
                  </a:lnTo>
                  <a:lnTo>
                    <a:pt x="2649" y="2309"/>
                  </a:lnTo>
                  <a:lnTo>
                    <a:pt x="2647" y="2329"/>
                  </a:lnTo>
                  <a:lnTo>
                    <a:pt x="2643" y="2351"/>
                  </a:lnTo>
                  <a:lnTo>
                    <a:pt x="2635" y="2377"/>
                  </a:lnTo>
                  <a:lnTo>
                    <a:pt x="2627" y="2404"/>
                  </a:lnTo>
                  <a:lnTo>
                    <a:pt x="2615" y="2434"/>
                  </a:lnTo>
                  <a:lnTo>
                    <a:pt x="2600" y="2463"/>
                  </a:lnTo>
                  <a:lnTo>
                    <a:pt x="2582" y="2493"/>
                  </a:lnTo>
                  <a:lnTo>
                    <a:pt x="2560" y="2522"/>
                  </a:lnTo>
                  <a:lnTo>
                    <a:pt x="2560" y="2522"/>
                  </a:lnTo>
                  <a:lnTo>
                    <a:pt x="2537" y="2548"/>
                  </a:lnTo>
                  <a:lnTo>
                    <a:pt x="2511" y="2574"/>
                  </a:lnTo>
                  <a:lnTo>
                    <a:pt x="2485" y="2595"/>
                  </a:lnTo>
                  <a:lnTo>
                    <a:pt x="2460" y="2613"/>
                  </a:lnTo>
                  <a:lnTo>
                    <a:pt x="2420" y="2641"/>
                  </a:lnTo>
                  <a:lnTo>
                    <a:pt x="2407" y="2648"/>
                  </a:lnTo>
                  <a:lnTo>
                    <a:pt x="2412" y="2678"/>
                  </a:lnTo>
                  <a:lnTo>
                    <a:pt x="2412" y="2678"/>
                  </a:lnTo>
                  <a:lnTo>
                    <a:pt x="2426" y="2672"/>
                  </a:lnTo>
                  <a:lnTo>
                    <a:pt x="2458" y="2656"/>
                  </a:lnTo>
                  <a:lnTo>
                    <a:pt x="2477" y="2647"/>
                  </a:lnTo>
                  <a:lnTo>
                    <a:pt x="2497" y="2635"/>
                  </a:lnTo>
                  <a:lnTo>
                    <a:pt x="2513" y="2623"/>
                  </a:lnTo>
                  <a:lnTo>
                    <a:pt x="2527" y="2609"/>
                  </a:lnTo>
                  <a:lnTo>
                    <a:pt x="2527" y="2609"/>
                  </a:lnTo>
                  <a:lnTo>
                    <a:pt x="2546" y="2587"/>
                  </a:lnTo>
                  <a:lnTo>
                    <a:pt x="2558" y="2574"/>
                  </a:lnTo>
                  <a:lnTo>
                    <a:pt x="2562" y="2572"/>
                  </a:lnTo>
                  <a:lnTo>
                    <a:pt x="2564" y="2574"/>
                  </a:lnTo>
                  <a:lnTo>
                    <a:pt x="2562" y="2581"/>
                  </a:lnTo>
                  <a:lnTo>
                    <a:pt x="2558" y="2595"/>
                  </a:lnTo>
                  <a:lnTo>
                    <a:pt x="2558" y="2595"/>
                  </a:lnTo>
                  <a:lnTo>
                    <a:pt x="2546" y="2621"/>
                  </a:lnTo>
                  <a:lnTo>
                    <a:pt x="2529" y="2662"/>
                  </a:lnTo>
                  <a:lnTo>
                    <a:pt x="2477" y="2769"/>
                  </a:lnTo>
                  <a:lnTo>
                    <a:pt x="2408" y="2909"/>
                  </a:lnTo>
                  <a:lnTo>
                    <a:pt x="2442" y="2928"/>
                  </a:lnTo>
                  <a:lnTo>
                    <a:pt x="2505" y="2782"/>
                  </a:lnTo>
                  <a:lnTo>
                    <a:pt x="2507" y="2853"/>
                  </a:lnTo>
                  <a:lnTo>
                    <a:pt x="2537" y="2846"/>
                  </a:lnTo>
                  <a:lnTo>
                    <a:pt x="2537" y="2846"/>
                  </a:lnTo>
                  <a:lnTo>
                    <a:pt x="2535" y="2834"/>
                  </a:lnTo>
                  <a:lnTo>
                    <a:pt x="2533" y="2804"/>
                  </a:lnTo>
                  <a:lnTo>
                    <a:pt x="2533" y="2767"/>
                  </a:lnTo>
                  <a:lnTo>
                    <a:pt x="2537" y="2747"/>
                  </a:lnTo>
                  <a:lnTo>
                    <a:pt x="2541" y="2731"/>
                  </a:lnTo>
                  <a:lnTo>
                    <a:pt x="2541" y="2731"/>
                  </a:lnTo>
                  <a:lnTo>
                    <a:pt x="2548" y="2710"/>
                  </a:lnTo>
                  <a:lnTo>
                    <a:pt x="2560" y="2680"/>
                  </a:lnTo>
                  <a:lnTo>
                    <a:pt x="2596" y="2605"/>
                  </a:lnTo>
                  <a:lnTo>
                    <a:pt x="2629" y="2530"/>
                  </a:lnTo>
                  <a:lnTo>
                    <a:pt x="2641" y="2497"/>
                  </a:lnTo>
                  <a:lnTo>
                    <a:pt x="2649" y="2473"/>
                  </a:lnTo>
                  <a:lnTo>
                    <a:pt x="2649" y="2473"/>
                  </a:lnTo>
                  <a:lnTo>
                    <a:pt x="2653" y="2457"/>
                  </a:lnTo>
                  <a:lnTo>
                    <a:pt x="2659" y="2445"/>
                  </a:lnTo>
                  <a:lnTo>
                    <a:pt x="2665" y="2440"/>
                  </a:lnTo>
                  <a:lnTo>
                    <a:pt x="2669" y="2438"/>
                  </a:lnTo>
                  <a:lnTo>
                    <a:pt x="2671" y="2440"/>
                  </a:lnTo>
                  <a:lnTo>
                    <a:pt x="2677" y="2442"/>
                  </a:lnTo>
                  <a:lnTo>
                    <a:pt x="2680" y="2449"/>
                  </a:lnTo>
                  <a:lnTo>
                    <a:pt x="2684" y="2461"/>
                  </a:lnTo>
                  <a:lnTo>
                    <a:pt x="2686" y="2477"/>
                  </a:lnTo>
                  <a:lnTo>
                    <a:pt x="2686" y="2477"/>
                  </a:lnTo>
                  <a:lnTo>
                    <a:pt x="2698" y="2578"/>
                  </a:lnTo>
                  <a:lnTo>
                    <a:pt x="2704" y="2639"/>
                  </a:lnTo>
                  <a:lnTo>
                    <a:pt x="2704" y="2668"/>
                  </a:lnTo>
                  <a:lnTo>
                    <a:pt x="2706" y="2696"/>
                  </a:lnTo>
                  <a:lnTo>
                    <a:pt x="2706" y="2696"/>
                  </a:lnTo>
                  <a:lnTo>
                    <a:pt x="2704" y="2723"/>
                  </a:lnTo>
                  <a:lnTo>
                    <a:pt x="2700" y="2757"/>
                  </a:lnTo>
                  <a:lnTo>
                    <a:pt x="2686" y="2840"/>
                  </a:lnTo>
                  <a:lnTo>
                    <a:pt x="2647" y="3062"/>
                  </a:lnTo>
                  <a:lnTo>
                    <a:pt x="2647" y="3062"/>
                  </a:lnTo>
                  <a:lnTo>
                    <a:pt x="2635" y="3121"/>
                  </a:lnTo>
                  <a:lnTo>
                    <a:pt x="2623" y="3175"/>
                  </a:lnTo>
                  <a:lnTo>
                    <a:pt x="2613" y="3220"/>
                  </a:lnTo>
                  <a:lnTo>
                    <a:pt x="2602" y="3261"/>
                  </a:lnTo>
                  <a:lnTo>
                    <a:pt x="2588" y="3301"/>
                  </a:lnTo>
                  <a:lnTo>
                    <a:pt x="2574" y="3338"/>
                  </a:lnTo>
                  <a:lnTo>
                    <a:pt x="2543" y="3417"/>
                  </a:lnTo>
                  <a:lnTo>
                    <a:pt x="2543" y="3417"/>
                  </a:lnTo>
                  <a:lnTo>
                    <a:pt x="2523" y="3458"/>
                  </a:lnTo>
                  <a:lnTo>
                    <a:pt x="2503" y="3496"/>
                  </a:lnTo>
                  <a:lnTo>
                    <a:pt x="2483" y="3529"/>
                  </a:lnTo>
                  <a:lnTo>
                    <a:pt x="2466" y="3557"/>
                  </a:lnTo>
                  <a:lnTo>
                    <a:pt x="2436" y="3598"/>
                  </a:lnTo>
                  <a:lnTo>
                    <a:pt x="2426" y="3612"/>
                  </a:lnTo>
                  <a:lnTo>
                    <a:pt x="2438" y="3626"/>
                  </a:lnTo>
                  <a:lnTo>
                    <a:pt x="2438" y="3626"/>
                  </a:lnTo>
                  <a:lnTo>
                    <a:pt x="2460" y="3604"/>
                  </a:lnTo>
                  <a:lnTo>
                    <a:pt x="2477" y="3589"/>
                  </a:lnTo>
                  <a:lnTo>
                    <a:pt x="2489" y="3575"/>
                  </a:lnTo>
                  <a:lnTo>
                    <a:pt x="2489" y="3575"/>
                  </a:lnTo>
                  <a:lnTo>
                    <a:pt x="2491" y="3573"/>
                  </a:lnTo>
                  <a:lnTo>
                    <a:pt x="2493" y="3575"/>
                  </a:lnTo>
                  <a:lnTo>
                    <a:pt x="2495" y="3581"/>
                  </a:lnTo>
                  <a:lnTo>
                    <a:pt x="2493" y="3610"/>
                  </a:lnTo>
                  <a:lnTo>
                    <a:pt x="2489" y="3658"/>
                  </a:lnTo>
                  <a:lnTo>
                    <a:pt x="2509" y="3656"/>
                  </a:lnTo>
                  <a:lnTo>
                    <a:pt x="2509" y="3656"/>
                  </a:lnTo>
                  <a:lnTo>
                    <a:pt x="2511" y="3567"/>
                  </a:lnTo>
                  <a:lnTo>
                    <a:pt x="2511" y="3567"/>
                  </a:lnTo>
                  <a:lnTo>
                    <a:pt x="2513" y="3553"/>
                  </a:lnTo>
                  <a:lnTo>
                    <a:pt x="2517" y="3537"/>
                  </a:lnTo>
                  <a:lnTo>
                    <a:pt x="2535" y="3500"/>
                  </a:lnTo>
                  <a:lnTo>
                    <a:pt x="2554" y="3458"/>
                  </a:lnTo>
                  <a:lnTo>
                    <a:pt x="2574" y="3419"/>
                  </a:lnTo>
                  <a:lnTo>
                    <a:pt x="2574" y="3419"/>
                  </a:lnTo>
                  <a:lnTo>
                    <a:pt x="2590" y="3380"/>
                  </a:lnTo>
                  <a:lnTo>
                    <a:pt x="2606" y="3340"/>
                  </a:lnTo>
                  <a:lnTo>
                    <a:pt x="2611" y="3326"/>
                  </a:lnTo>
                  <a:lnTo>
                    <a:pt x="2617" y="3317"/>
                  </a:lnTo>
                  <a:lnTo>
                    <a:pt x="2619" y="3315"/>
                  </a:lnTo>
                  <a:lnTo>
                    <a:pt x="2621" y="3317"/>
                  </a:lnTo>
                  <a:lnTo>
                    <a:pt x="2623" y="3324"/>
                  </a:lnTo>
                  <a:lnTo>
                    <a:pt x="2623" y="3324"/>
                  </a:lnTo>
                  <a:lnTo>
                    <a:pt x="2623" y="3374"/>
                  </a:lnTo>
                  <a:lnTo>
                    <a:pt x="2621" y="3451"/>
                  </a:lnTo>
                  <a:lnTo>
                    <a:pt x="2619" y="3598"/>
                  </a:lnTo>
                  <a:lnTo>
                    <a:pt x="2619" y="3598"/>
                  </a:lnTo>
                  <a:lnTo>
                    <a:pt x="2615" y="3652"/>
                  </a:lnTo>
                  <a:lnTo>
                    <a:pt x="2608" y="3709"/>
                  </a:lnTo>
                  <a:lnTo>
                    <a:pt x="2600" y="3772"/>
                  </a:lnTo>
                  <a:lnTo>
                    <a:pt x="2619" y="3774"/>
                  </a:lnTo>
                  <a:lnTo>
                    <a:pt x="2619" y="3774"/>
                  </a:lnTo>
                  <a:lnTo>
                    <a:pt x="2623" y="3740"/>
                  </a:lnTo>
                  <a:lnTo>
                    <a:pt x="2623" y="3740"/>
                  </a:lnTo>
                  <a:lnTo>
                    <a:pt x="2627" y="3709"/>
                  </a:lnTo>
                  <a:lnTo>
                    <a:pt x="2631" y="3673"/>
                  </a:lnTo>
                  <a:lnTo>
                    <a:pt x="2633" y="3650"/>
                  </a:lnTo>
                  <a:lnTo>
                    <a:pt x="2635" y="3644"/>
                  </a:lnTo>
                  <a:lnTo>
                    <a:pt x="2635" y="3644"/>
                  </a:lnTo>
                  <a:lnTo>
                    <a:pt x="2637" y="3646"/>
                  </a:lnTo>
                  <a:lnTo>
                    <a:pt x="2637" y="3646"/>
                  </a:lnTo>
                  <a:lnTo>
                    <a:pt x="2671" y="3725"/>
                  </a:lnTo>
                  <a:lnTo>
                    <a:pt x="2702" y="3794"/>
                  </a:lnTo>
                  <a:lnTo>
                    <a:pt x="2724" y="3780"/>
                  </a:lnTo>
                  <a:lnTo>
                    <a:pt x="2724" y="3780"/>
                  </a:lnTo>
                  <a:lnTo>
                    <a:pt x="2712" y="3756"/>
                  </a:lnTo>
                  <a:lnTo>
                    <a:pt x="2686" y="3701"/>
                  </a:lnTo>
                  <a:lnTo>
                    <a:pt x="2673" y="3669"/>
                  </a:lnTo>
                  <a:lnTo>
                    <a:pt x="2661" y="3638"/>
                  </a:lnTo>
                  <a:lnTo>
                    <a:pt x="2653" y="3610"/>
                  </a:lnTo>
                  <a:lnTo>
                    <a:pt x="2649" y="3591"/>
                  </a:lnTo>
                  <a:lnTo>
                    <a:pt x="2649" y="3591"/>
                  </a:lnTo>
                  <a:lnTo>
                    <a:pt x="2649" y="3539"/>
                  </a:lnTo>
                  <a:lnTo>
                    <a:pt x="2653" y="3466"/>
                  </a:lnTo>
                  <a:lnTo>
                    <a:pt x="2657" y="3348"/>
                  </a:lnTo>
                  <a:lnTo>
                    <a:pt x="2657" y="3348"/>
                  </a:lnTo>
                  <a:lnTo>
                    <a:pt x="2657" y="3319"/>
                  </a:lnTo>
                  <a:lnTo>
                    <a:pt x="2659" y="3305"/>
                  </a:lnTo>
                  <a:lnTo>
                    <a:pt x="2661" y="3295"/>
                  </a:lnTo>
                  <a:lnTo>
                    <a:pt x="2661" y="3291"/>
                  </a:lnTo>
                  <a:lnTo>
                    <a:pt x="2663" y="3291"/>
                  </a:lnTo>
                  <a:lnTo>
                    <a:pt x="2667" y="3291"/>
                  </a:lnTo>
                  <a:lnTo>
                    <a:pt x="2669" y="3293"/>
                  </a:lnTo>
                  <a:lnTo>
                    <a:pt x="2677" y="3303"/>
                  </a:lnTo>
                  <a:lnTo>
                    <a:pt x="2686" y="3324"/>
                  </a:lnTo>
                  <a:lnTo>
                    <a:pt x="2686" y="3324"/>
                  </a:lnTo>
                  <a:lnTo>
                    <a:pt x="2700" y="3352"/>
                  </a:lnTo>
                  <a:lnTo>
                    <a:pt x="2716" y="3382"/>
                  </a:lnTo>
                  <a:lnTo>
                    <a:pt x="2749" y="3441"/>
                  </a:lnTo>
                  <a:lnTo>
                    <a:pt x="2797" y="3524"/>
                  </a:lnTo>
                  <a:lnTo>
                    <a:pt x="2797" y="3524"/>
                  </a:lnTo>
                  <a:lnTo>
                    <a:pt x="2803" y="3539"/>
                  </a:lnTo>
                  <a:lnTo>
                    <a:pt x="2809" y="3563"/>
                  </a:lnTo>
                  <a:lnTo>
                    <a:pt x="2822" y="3624"/>
                  </a:lnTo>
                  <a:lnTo>
                    <a:pt x="2840" y="3705"/>
                  </a:lnTo>
                  <a:lnTo>
                    <a:pt x="2866" y="3705"/>
                  </a:lnTo>
                  <a:lnTo>
                    <a:pt x="2866" y="3705"/>
                  </a:lnTo>
                  <a:lnTo>
                    <a:pt x="2860" y="3683"/>
                  </a:lnTo>
                  <a:lnTo>
                    <a:pt x="2848" y="3634"/>
                  </a:lnTo>
                  <a:lnTo>
                    <a:pt x="2842" y="3606"/>
                  </a:lnTo>
                  <a:lnTo>
                    <a:pt x="2838" y="3585"/>
                  </a:lnTo>
                  <a:lnTo>
                    <a:pt x="2838" y="3569"/>
                  </a:lnTo>
                  <a:lnTo>
                    <a:pt x="2840" y="3563"/>
                  </a:lnTo>
                  <a:lnTo>
                    <a:pt x="2842" y="3563"/>
                  </a:lnTo>
                  <a:lnTo>
                    <a:pt x="2842" y="3563"/>
                  </a:lnTo>
                  <a:lnTo>
                    <a:pt x="2852" y="3567"/>
                  </a:lnTo>
                  <a:lnTo>
                    <a:pt x="2868" y="3577"/>
                  </a:lnTo>
                  <a:lnTo>
                    <a:pt x="2905" y="3608"/>
                  </a:lnTo>
                  <a:lnTo>
                    <a:pt x="2954" y="3654"/>
                  </a:lnTo>
                  <a:lnTo>
                    <a:pt x="2972" y="3636"/>
                  </a:lnTo>
                  <a:lnTo>
                    <a:pt x="2972" y="3636"/>
                  </a:lnTo>
                  <a:lnTo>
                    <a:pt x="2921" y="3594"/>
                  </a:lnTo>
                  <a:lnTo>
                    <a:pt x="2878" y="3555"/>
                  </a:lnTo>
                  <a:lnTo>
                    <a:pt x="2840" y="3520"/>
                  </a:lnTo>
                  <a:lnTo>
                    <a:pt x="2840" y="3520"/>
                  </a:lnTo>
                  <a:lnTo>
                    <a:pt x="2824" y="3500"/>
                  </a:lnTo>
                  <a:lnTo>
                    <a:pt x="2807" y="3476"/>
                  </a:lnTo>
                  <a:lnTo>
                    <a:pt x="2789" y="3451"/>
                  </a:lnTo>
                  <a:lnTo>
                    <a:pt x="2771" y="3421"/>
                  </a:lnTo>
                  <a:lnTo>
                    <a:pt x="2755" y="3388"/>
                  </a:lnTo>
                  <a:lnTo>
                    <a:pt x="2740" y="3354"/>
                  </a:lnTo>
                  <a:lnTo>
                    <a:pt x="2724" y="3321"/>
                  </a:lnTo>
                  <a:lnTo>
                    <a:pt x="2712" y="3287"/>
                  </a:lnTo>
                  <a:lnTo>
                    <a:pt x="2712" y="3287"/>
                  </a:lnTo>
                  <a:lnTo>
                    <a:pt x="2706" y="3267"/>
                  </a:lnTo>
                  <a:lnTo>
                    <a:pt x="2704" y="3248"/>
                  </a:lnTo>
                  <a:lnTo>
                    <a:pt x="2702" y="3224"/>
                  </a:lnTo>
                  <a:lnTo>
                    <a:pt x="2702" y="3198"/>
                  </a:lnTo>
                  <a:lnTo>
                    <a:pt x="2706" y="3143"/>
                  </a:lnTo>
                  <a:lnTo>
                    <a:pt x="2712" y="3084"/>
                  </a:lnTo>
                  <a:lnTo>
                    <a:pt x="2722" y="3029"/>
                  </a:lnTo>
                  <a:lnTo>
                    <a:pt x="2730" y="2976"/>
                  </a:lnTo>
                  <a:lnTo>
                    <a:pt x="2738" y="2928"/>
                  </a:lnTo>
                  <a:lnTo>
                    <a:pt x="2742" y="2895"/>
                  </a:lnTo>
                  <a:lnTo>
                    <a:pt x="2742" y="2895"/>
                  </a:lnTo>
                  <a:lnTo>
                    <a:pt x="2746" y="2869"/>
                  </a:lnTo>
                  <a:lnTo>
                    <a:pt x="2751" y="2853"/>
                  </a:lnTo>
                  <a:lnTo>
                    <a:pt x="2755" y="2848"/>
                  </a:lnTo>
                  <a:lnTo>
                    <a:pt x="2757" y="2844"/>
                  </a:lnTo>
                  <a:lnTo>
                    <a:pt x="2761" y="2844"/>
                  </a:lnTo>
                  <a:lnTo>
                    <a:pt x="2765" y="2842"/>
                  </a:lnTo>
                  <a:lnTo>
                    <a:pt x="2773" y="2846"/>
                  </a:lnTo>
                  <a:lnTo>
                    <a:pt x="2781" y="2853"/>
                  </a:lnTo>
                  <a:lnTo>
                    <a:pt x="2789" y="2865"/>
                  </a:lnTo>
                  <a:lnTo>
                    <a:pt x="2797" y="2881"/>
                  </a:lnTo>
                  <a:lnTo>
                    <a:pt x="2797" y="2881"/>
                  </a:lnTo>
                  <a:lnTo>
                    <a:pt x="2828" y="2934"/>
                  </a:lnTo>
                  <a:lnTo>
                    <a:pt x="2880" y="3019"/>
                  </a:lnTo>
                  <a:lnTo>
                    <a:pt x="2933" y="3106"/>
                  </a:lnTo>
                  <a:lnTo>
                    <a:pt x="2968" y="3171"/>
                  </a:lnTo>
                  <a:lnTo>
                    <a:pt x="2968" y="3171"/>
                  </a:lnTo>
                  <a:lnTo>
                    <a:pt x="3004" y="3242"/>
                  </a:lnTo>
                  <a:lnTo>
                    <a:pt x="3055" y="3348"/>
                  </a:lnTo>
                  <a:lnTo>
                    <a:pt x="3106" y="3460"/>
                  </a:lnTo>
                  <a:lnTo>
                    <a:pt x="3126" y="3510"/>
                  </a:lnTo>
                  <a:lnTo>
                    <a:pt x="3140" y="3549"/>
                  </a:lnTo>
                  <a:lnTo>
                    <a:pt x="3140" y="3549"/>
                  </a:lnTo>
                  <a:lnTo>
                    <a:pt x="3150" y="3579"/>
                  </a:lnTo>
                  <a:lnTo>
                    <a:pt x="3154" y="3604"/>
                  </a:lnTo>
                  <a:lnTo>
                    <a:pt x="3155" y="3626"/>
                  </a:lnTo>
                  <a:lnTo>
                    <a:pt x="3155" y="3644"/>
                  </a:lnTo>
                  <a:lnTo>
                    <a:pt x="3154" y="3658"/>
                  </a:lnTo>
                  <a:lnTo>
                    <a:pt x="3152" y="3665"/>
                  </a:lnTo>
                  <a:lnTo>
                    <a:pt x="3148" y="3673"/>
                  </a:lnTo>
                  <a:lnTo>
                    <a:pt x="3171" y="3681"/>
                  </a:lnTo>
                  <a:lnTo>
                    <a:pt x="3171" y="3681"/>
                  </a:lnTo>
                  <a:lnTo>
                    <a:pt x="3173" y="3673"/>
                  </a:lnTo>
                  <a:lnTo>
                    <a:pt x="3175" y="3663"/>
                  </a:lnTo>
                  <a:lnTo>
                    <a:pt x="3175" y="3652"/>
                  </a:lnTo>
                  <a:lnTo>
                    <a:pt x="3175" y="3652"/>
                  </a:lnTo>
                  <a:lnTo>
                    <a:pt x="3171" y="3612"/>
                  </a:lnTo>
                  <a:lnTo>
                    <a:pt x="3171" y="3596"/>
                  </a:lnTo>
                  <a:lnTo>
                    <a:pt x="3171" y="3592"/>
                  </a:lnTo>
                  <a:lnTo>
                    <a:pt x="3175" y="3592"/>
                  </a:lnTo>
                  <a:lnTo>
                    <a:pt x="3175" y="3592"/>
                  </a:lnTo>
                  <a:lnTo>
                    <a:pt x="3185" y="3602"/>
                  </a:lnTo>
                  <a:lnTo>
                    <a:pt x="3201" y="3618"/>
                  </a:lnTo>
                  <a:lnTo>
                    <a:pt x="3217" y="3640"/>
                  </a:lnTo>
                  <a:lnTo>
                    <a:pt x="3217" y="3640"/>
                  </a:lnTo>
                  <a:lnTo>
                    <a:pt x="3217" y="3640"/>
                  </a:lnTo>
                  <a:lnTo>
                    <a:pt x="3219" y="3642"/>
                  </a:lnTo>
                  <a:lnTo>
                    <a:pt x="3223" y="3642"/>
                  </a:lnTo>
                  <a:lnTo>
                    <a:pt x="3230" y="3634"/>
                  </a:lnTo>
                  <a:lnTo>
                    <a:pt x="3230" y="3634"/>
                  </a:lnTo>
                  <a:lnTo>
                    <a:pt x="3221" y="3618"/>
                  </a:lnTo>
                  <a:lnTo>
                    <a:pt x="3207" y="3596"/>
                  </a:lnTo>
                  <a:lnTo>
                    <a:pt x="3175" y="3543"/>
                  </a:lnTo>
                  <a:lnTo>
                    <a:pt x="3126" y="3457"/>
                  </a:lnTo>
                  <a:lnTo>
                    <a:pt x="3126" y="3457"/>
                  </a:lnTo>
                  <a:lnTo>
                    <a:pt x="3120" y="3447"/>
                  </a:lnTo>
                  <a:lnTo>
                    <a:pt x="3116" y="3435"/>
                  </a:lnTo>
                  <a:lnTo>
                    <a:pt x="3108" y="3413"/>
                  </a:lnTo>
                  <a:lnTo>
                    <a:pt x="3108" y="3403"/>
                  </a:lnTo>
                  <a:lnTo>
                    <a:pt x="3108" y="3399"/>
                  </a:lnTo>
                  <a:lnTo>
                    <a:pt x="3110" y="3399"/>
                  </a:lnTo>
                  <a:lnTo>
                    <a:pt x="3112" y="3399"/>
                  </a:lnTo>
                  <a:lnTo>
                    <a:pt x="3120" y="3407"/>
                  </a:lnTo>
                  <a:lnTo>
                    <a:pt x="3120" y="3407"/>
                  </a:lnTo>
                  <a:lnTo>
                    <a:pt x="3136" y="3427"/>
                  </a:lnTo>
                  <a:lnTo>
                    <a:pt x="3152" y="3447"/>
                  </a:lnTo>
                  <a:lnTo>
                    <a:pt x="3169" y="3462"/>
                  </a:lnTo>
                  <a:lnTo>
                    <a:pt x="3185" y="3478"/>
                  </a:lnTo>
                  <a:lnTo>
                    <a:pt x="3217" y="3502"/>
                  </a:lnTo>
                  <a:lnTo>
                    <a:pt x="3246" y="3520"/>
                  </a:lnTo>
                  <a:lnTo>
                    <a:pt x="3272" y="3533"/>
                  </a:lnTo>
                  <a:lnTo>
                    <a:pt x="3291" y="3541"/>
                  </a:lnTo>
                  <a:lnTo>
                    <a:pt x="3309" y="3547"/>
                  </a:lnTo>
                  <a:lnTo>
                    <a:pt x="3305" y="3524"/>
                  </a:lnTo>
                  <a:lnTo>
                    <a:pt x="3305" y="3524"/>
                  </a:lnTo>
                  <a:lnTo>
                    <a:pt x="3291" y="3518"/>
                  </a:lnTo>
                  <a:lnTo>
                    <a:pt x="3278" y="3512"/>
                  </a:lnTo>
                  <a:lnTo>
                    <a:pt x="3246" y="3492"/>
                  </a:lnTo>
                  <a:lnTo>
                    <a:pt x="3217" y="3468"/>
                  </a:lnTo>
                  <a:lnTo>
                    <a:pt x="3185" y="3441"/>
                  </a:lnTo>
                  <a:lnTo>
                    <a:pt x="3155" y="3413"/>
                  </a:lnTo>
                  <a:lnTo>
                    <a:pt x="3132" y="3388"/>
                  </a:lnTo>
                  <a:lnTo>
                    <a:pt x="3096" y="3350"/>
                  </a:lnTo>
                  <a:lnTo>
                    <a:pt x="3096" y="3350"/>
                  </a:lnTo>
                  <a:lnTo>
                    <a:pt x="3085" y="3332"/>
                  </a:lnTo>
                  <a:lnTo>
                    <a:pt x="3071" y="3309"/>
                  </a:lnTo>
                  <a:lnTo>
                    <a:pt x="3041" y="3248"/>
                  </a:lnTo>
                  <a:lnTo>
                    <a:pt x="3012" y="3187"/>
                  </a:lnTo>
                  <a:lnTo>
                    <a:pt x="2990" y="3143"/>
                  </a:lnTo>
                  <a:lnTo>
                    <a:pt x="2990" y="3143"/>
                  </a:lnTo>
                  <a:lnTo>
                    <a:pt x="2972" y="3112"/>
                  </a:lnTo>
                  <a:lnTo>
                    <a:pt x="2956" y="3078"/>
                  </a:lnTo>
                  <a:lnTo>
                    <a:pt x="2951" y="3066"/>
                  </a:lnTo>
                  <a:lnTo>
                    <a:pt x="2949" y="3058"/>
                  </a:lnTo>
                  <a:lnTo>
                    <a:pt x="2951" y="3056"/>
                  </a:lnTo>
                  <a:lnTo>
                    <a:pt x="2952" y="3056"/>
                  </a:lnTo>
                  <a:lnTo>
                    <a:pt x="2960" y="3062"/>
                  </a:lnTo>
                  <a:lnTo>
                    <a:pt x="2960" y="3062"/>
                  </a:lnTo>
                  <a:lnTo>
                    <a:pt x="3002" y="3092"/>
                  </a:lnTo>
                  <a:lnTo>
                    <a:pt x="3061" y="3137"/>
                  </a:lnTo>
                  <a:lnTo>
                    <a:pt x="3128" y="3185"/>
                  </a:lnTo>
                  <a:lnTo>
                    <a:pt x="3187" y="3222"/>
                  </a:lnTo>
                  <a:lnTo>
                    <a:pt x="3187" y="3222"/>
                  </a:lnTo>
                  <a:lnTo>
                    <a:pt x="3246" y="3261"/>
                  </a:lnTo>
                  <a:lnTo>
                    <a:pt x="3315" y="3311"/>
                  </a:lnTo>
                  <a:lnTo>
                    <a:pt x="3392" y="3368"/>
                  </a:lnTo>
                  <a:lnTo>
                    <a:pt x="3408" y="3348"/>
                  </a:lnTo>
                  <a:lnTo>
                    <a:pt x="3343" y="3295"/>
                  </a:lnTo>
                  <a:lnTo>
                    <a:pt x="3408" y="3295"/>
                  </a:lnTo>
                  <a:lnTo>
                    <a:pt x="3408" y="3267"/>
                  </a:lnTo>
                  <a:lnTo>
                    <a:pt x="3408" y="3267"/>
                  </a:lnTo>
                  <a:lnTo>
                    <a:pt x="3396" y="3269"/>
                  </a:lnTo>
                  <a:lnTo>
                    <a:pt x="3374" y="3269"/>
                  </a:lnTo>
                  <a:lnTo>
                    <a:pt x="3341" y="3267"/>
                  </a:lnTo>
                  <a:lnTo>
                    <a:pt x="3341" y="3267"/>
                  </a:lnTo>
                  <a:lnTo>
                    <a:pt x="3323" y="3265"/>
                  </a:lnTo>
                  <a:lnTo>
                    <a:pt x="3309" y="3263"/>
                  </a:lnTo>
                  <a:lnTo>
                    <a:pt x="3297" y="3259"/>
                  </a:lnTo>
                  <a:lnTo>
                    <a:pt x="3288" y="3254"/>
                  </a:lnTo>
                  <a:lnTo>
                    <a:pt x="3266" y="3238"/>
                  </a:lnTo>
                  <a:lnTo>
                    <a:pt x="3232" y="3214"/>
                  </a:lnTo>
                  <a:lnTo>
                    <a:pt x="3232" y="3214"/>
                  </a:lnTo>
                  <a:lnTo>
                    <a:pt x="3272" y="3208"/>
                  </a:lnTo>
                  <a:lnTo>
                    <a:pt x="3313" y="3206"/>
                  </a:lnTo>
                  <a:lnTo>
                    <a:pt x="3355" y="3204"/>
                  </a:lnTo>
                  <a:lnTo>
                    <a:pt x="3396" y="3206"/>
                  </a:lnTo>
                  <a:lnTo>
                    <a:pt x="3461" y="3212"/>
                  </a:lnTo>
                  <a:lnTo>
                    <a:pt x="3487" y="3214"/>
                  </a:lnTo>
                  <a:lnTo>
                    <a:pt x="3487" y="3192"/>
                  </a:lnTo>
                  <a:lnTo>
                    <a:pt x="3487" y="3192"/>
                  </a:lnTo>
                  <a:lnTo>
                    <a:pt x="3455" y="3188"/>
                  </a:lnTo>
                  <a:lnTo>
                    <a:pt x="3426" y="3185"/>
                  </a:lnTo>
                  <a:lnTo>
                    <a:pt x="3400" y="3179"/>
                  </a:lnTo>
                  <a:lnTo>
                    <a:pt x="3400" y="3179"/>
                  </a:lnTo>
                  <a:lnTo>
                    <a:pt x="3420" y="3163"/>
                  </a:lnTo>
                  <a:lnTo>
                    <a:pt x="3439" y="3153"/>
                  </a:lnTo>
                  <a:lnTo>
                    <a:pt x="3459" y="3143"/>
                  </a:lnTo>
                  <a:lnTo>
                    <a:pt x="3453" y="3119"/>
                  </a:lnTo>
                  <a:lnTo>
                    <a:pt x="3453" y="3119"/>
                  </a:lnTo>
                  <a:lnTo>
                    <a:pt x="3439" y="3123"/>
                  </a:lnTo>
                  <a:lnTo>
                    <a:pt x="3426" y="3129"/>
                  </a:lnTo>
                  <a:lnTo>
                    <a:pt x="3398" y="3149"/>
                  </a:lnTo>
                  <a:lnTo>
                    <a:pt x="3355" y="3181"/>
                  </a:lnTo>
                  <a:lnTo>
                    <a:pt x="3355" y="3181"/>
                  </a:lnTo>
                  <a:lnTo>
                    <a:pt x="3351" y="3183"/>
                  </a:lnTo>
                  <a:lnTo>
                    <a:pt x="3343" y="3185"/>
                  </a:lnTo>
                  <a:lnTo>
                    <a:pt x="3321" y="3185"/>
                  </a:lnTo>
                  <a:lnTo>
                    <a:pt x="3291" y="3185"/>
                  </a:lnTo>
                  <a:lnTo>
                    <a:pt x="3260" y="3183"/>
                  </a:lnTo>
                  <a:lnTo>
                    <a:pt x="3228" y="3179"/>
                  </a:lnTo>
                  <a:lnTo>
                    <a:pt x="3199" y="3175"/>
                  </a:lnTo>
                  <a:lnTo>
                    <a:pt x="3177" y="3171"/>
                  </a:lnTo>
                  <a:lnTo>
                    <a:pt x="3171" y="3167"/>
                  </a:lnTo>
                  <a:lnTo>
                    <a:pt x="3165" y="3165"/>
                  </a:lnTo>
                  <a:lnTo>
                    <a:pt x="3165" y="3165"/>
                  </a:lnTo>
                  <a:lnTo>
                    <a:pt x="3136" y="3143"/>
                  </a:lnTo>
                  <a:lnTo>
                    <a:pt x="3083" y="3102"/>
                  </a:lnTo>
                  <a:lnTo>
                    <a:pt x="3016" y="3054"/>
                  </a:lnTo>
                  <a:lnTo>
                    <a:pt x="2954" y="3005"/>
                  </a:lnTo>
                  <a:lnTo>
                    <a:pt x="2954" y="3005"/>
                  </a:lnTo>
                  <a:lnTo>
                    <a:pt x="2931" y="2984"/>
                  </a:lnTo>
                  <a:lnTo>
                    <a:pt x="2911" y="2962"/>
                  </a:lnTo>
                  <a:lnTo>
                    <a:pt x="2895" y="2938"/>
                  </a:lnTo>
                  <a:lnTo>
                    <a:pt x="2882" y="2917"/>
                  </a:lnTo>
                  <a:lnTo>
                    <a:pt x="2856" y="2867"/>
                  </a:lnTo>
                  <a:lnTo>
                    <a:pt x="2842" y="2840"/>
                  </a:lnTo>
                  <a:lnTo>
                    <a:pt x="2824" y="2810"/>
                  </a:lnTo>
                  <a:lnTo>
                    <a:pt x="2824" y="2810"/>
                  </a:lnTo>
                  <a:lnTo>
                    <a:pt x="2809" y="2779"/>
                  </a:lnTo>
                  <a:lnTo>
                    <a:pt x="2799" y="2749"/>
                  </a:lnTo>
                  <a:lnTo>
                    <a:pt x="2791" y="2723"/>
                  </a:lnTo>
                  <a:lnTo>
                    <a:pt x="2785" y="2702"/>
                  </a:lnTo>
                  <a:lnTo>
                    <a:pt x="2785" y="2682"/>
                  </a:lnTo>
                  <a:lnTo>
                    <a:pt x="2785" y="2666"/>
                  </a:lnTo>
                  <a:lnTo>
                    <a:pt x="2789" y="2656"/>
                  </a:lnTo>
                  <a:lnTo>
                    <a:pt x="2791" y="2652"/>
                  </a:lnTo>
                  <a:lnTo>
                    <a:pt x="2793" y="2652"/>
                  </a:lnTo>
                  <a:lnTo>
                    <a:pt x="2793" y="2652"/>
                  </a:lnTo>
                  <a:lnTo>
                    <a:pt x="2799" y="2650"/>
                  </a:lnTo>
                  <a:lnTo>
                    <a:pt x="2807" y="2650"/>
                  </a:lnTo>
                  <a:lnTo>
                    <a:pt x="2816" y="2654"/>
                  </a:lnTo>
                  <a:lnTo>
                    <a:pt x="2826" y="2660"/>
                  </a:lnTo>
                  <a:lnTo>
                    <a:pt x="2854" y="2682"/>
                  </a:lnTo>
                  <a:lnTo>
                    <a:pt x="2893" y="2719"/>
                  </a:lnTo>
                  <a:lnTo>
                    <a:pt x="2893" y="2719"/>
                  </a:lnTo>
                  <a:lnTo>
                    <a:pt x="2915" y="2743"/>
                  </a:lnTo>
                  <a:lnTo>
                    <a:pt x="2937" y="2769"/>
                  </a:lnTo>
                  <a:lnTo>
                    <a:pt x="2954" y="2792"/>
                  </a:lnTo>
                  <a:lnTo>
                    <a:pt x="2970" y="2816"/>
                  </a:lnTo>
                  <a:lnTo>
                    <a:pt x="2994" y="2853"/>
                  </a:lnTo>
                  <a:lnTo>
                    <a:pt x="3002" y="2869"/>
                  </a:lnTo>
                  <a:lnTo>
                    <a:pt x="3002" y="2869"/>
                  </a:lnTo>
                  <a:lnTo>
                    <a:pt x="3008" y="2869"/>
                  </a:lnTo>
                  <a:lnTo>
                    <a:pt x="3018" y="2869"/>
                  </a:lnTo>
                  <a:lnTo>
                    <a:pt x="3023" y="2867"/>
                  </a:lnTo>
                  <a:lnTo>
                    <a:pt x="3025" y="2863"/>
                  </a:lnTo>
                  <a:lnTo>
                    <a:pt x="3027" y="2857"/>
                  </a:lnTo>
                  <a:lnTo>
                    <a:pt x="3025" y="2849"/>
                  </a:lnTo>
                  <a:lnTo>
                    <a:pt x="3025" y="2849"/>
                  </a:lnTo>
                  <a:lnTo>
                    <a:pt x="3021" y="2836"/>
                  </a:lnTo>
                  <a:lnTo>
                    <a:pt x="3012" y="2818"/>
                  </a:lnTo>
                  <a:lnTo>
                    <a:pt x="2988" y="2781"/>
                  </a:lnTo>
                  <a:lnTo>
                    <a:pt x="2978" y="2763"/>
                  </a:lnTo>
                  <a:lnTo>
                    <a:pt x="2972" y="2747"/>
                  </a:lnTo>
                  <a:lnTo>
                    <a:pt x="2970" y="2741"/>
                  </a:lnTo>
                  <a:lnTo>
                    <a:pt x="2970" y="2737"/>
                  </a:lnTo>
                  <a:lnTo>
                    <a:pt x="2972" y="2735"/>
                  </a:lnTo>
                  <a:lnTo>
                    <a:pt x="2976" y="2733"/>
                  </a:lnTo>
                  <a:lnTo>
                    <a:pt x="2976" y="2733"/>
                  </a:lnTo>
                  <a:lnTo>
                    <a:pt x="2990" y="2735"/>
                  </a:lnTo>
                  <a:lnTo>
                    <a:pt x="3010" y="2739"/>
                  </a:lnTo>
                  <a:lnTo>
                    <a:pt x="3059" y="2753"/>
                  </a:lnTo>
                  <a:lnTo>
                    <a:pt x="3112" y="2769"/>
                  </a:lnTo>
                  <a:lnTo>
                    <a:pt x="3155" y="2784"/>
                  </a:lnTo>
                  <a:lnTo>
                    <a:pt x="3155" y="2784"/>
                  </a:lnTo>
                  <a:lnTo>
                    <a:pt x="3177" y="2792"/>
                  </a:lnTo>
                  <a:lnTo>
                    <a:pt x="3201" y="2806"/>
                  </a:lnTo>
                  <a:lnTo>
                    <a:pt x="3252" y="2840"/>
                  </a:lnTo>
                  <a:lnTo>
                    <a:pt x="3293" y="2871"/>
                  </a:lnTo>
                  <a:lnTo>
                    <a:pt x="3311" y="2885"/>
                  </a:lnTo>
                  <a:lnTo>
                    <a:pt x="3329" y="2853"/>
                  </a:lnTo>
                  <a:lnTo>
                    <a:pt x="3187" y="2771"/>
                  </a:lnTo>
                  <a:lnTo>
                    <a:pt x="3362" y="2741"/>
                  </a:lnTo>
                  <a:lnTo>
                    <a:pt x="3364" y="2719"/>
                  </a:lnTo>
                  <a:lnTo>
                    <a:pt x="3364" y="2719"/>
                  </a:lnTo>
                  <a:lnTo>
                    <a:pt x="3339" y="2723"/>
                  </a:lnTo>
                  <a:lnTo>
                    <a:pt x="3280" y="2731"/>
                  </a:lnTo>
                  <a:lnTo>
                    <a:pt x="3244" y="2737"/>
                  </a:lnTo>
                  <a:lnTo>
                    <a:pt x="3211" y="2739"/>
                  </a:lnTo>
                  <a:lnTo>
                    <a:pt x="3179" y="2741"/>
                  </a:lnTo>
                  <a:lnTo>
                    <a:pt x="3155" y="2739"/>
                  </a:lnTo>
                  <a:lnTo>
                    <a:pt x="3155" y="2739"/>
                  </a:lnTo>
                  <a:lnTo>
                    <a:pt x="3112" y="2729"/>
                  </a:lnTo>
                  <a:lnTo>
                    <a:pt x="3059" y="2714"/>
                  </a:lnTo>
                  <a:lnTo>
                    <a:pt x="3000" y="2694"/>
                  </a:lnTo>
                  <a:lnTo>
                    <a:pt x="2943" y="2674"/>
                  </a:lnTo>
                  <a:lnTo>
                    <a:pt x="2943" y="2674"/>
                  </a:lnTo>
                  <a:lnTo>
                    <a:pt x="2929" y="2666"/>
                  </a:lnTo>
                  <a:lnTo>
                    <a:pt x="2913" y="2658"/>
                  </a:lnTo>
                  <a:lnTo>
                    <a:pt x="2885" y="2641"/>
                  </a:lnTo>
                  <a:lnTo>
                    <a:pt x="2858" y="2619"/>
                  </a:lnTo>
                  <a:lnTo>
                    <a:pt x="2832" y="2597"/>
                  </a:lnTo>
                  <a:lnTo>
                    <a:pt x="2793" y="2558"/>
                  </a:lnTo>
                  <a:lnTo>
                    <a:pt x="2777" y="2542"/>
                  </a:lnTo>
                  <a:lnTo>
                    <a:pt x="2777" y="2542"/>
                  </a:lnTo>
                  <a:lnTo>
                    <a:pt x="2769" y="2495"/>
                  </a:lnTo>
                  <a:lnTo>
                    <a:pt x="2763" y="2451"/>
                  </a:lnTo>
                  <a:lnTo>
                    <a:pt x="2761" y="2412"/>
                  </a:lnTo>
                  <a:lnTo>
                    <a:pt x="2761" y="2412"/>
                  </a:lnTo>
                  <a:lnTo>
                    <a:pt x="2759" y="2386"/>
                  </a:lnTo>
                  <a:lnTo>
                    <a:pt x="2757" y="2349"/>
                  </a:lnTo>
                  <a:lnTo>
                    <a:pt x="2749" y="2258"/>
                  </a:lnTo>
                  <a:lnTo>
                    <a:pt x="2746" y="2213"/>
                  </a:lnTo>
                  <a:lnTo>
                    <a:pt x="2744" y="2174"/>
                  </a:lnTo>
                  <a:lnTo>
                    <a:pt x="2746" y="2144"/>
                  </a:lnTo>
                  <a:lnTo>
                    <a:pt x="2746" y="2134"/>
                  </a:lnTo>
                  <a:lnTo>
                    <a:pt x="2747" y="2130"/>
                  </a:lnTo>
                  <a:lnTo>
                    <a:pt x="2747" y="2130"/>
                  </a:lnTo>
                  <a:lnTo>
                    <a:pt x="2755" y="2124"/>
                  </a:lnTo>
                  <a:lnTo>
                    <a:pt x="2761" y="2124"/>
                  </a:lnTo>
                  <a:lnTo>
                    <a:pt x="2769" y="2124"/>
                  </a:lnTo>
                  <a:lnTo>
                    <a:pt x="2777" y="2126"/>
                  </a:lnTo>
                  <a:lnTo>
                    <a:pt x="2791" y="2130"/>
                  </a:lnTo>
                  <a:lnTo>
                    <a:pt x="2795" y="2134"/>
                  </a:lnTo>
                  <a:lnTo>
                    <a:pt x="2795" y="2134"/>
                  </a:lnTo>
                  <a:lnTo>
                    <a:pt x="2846" y="2177"/>
                  </a:lnTo>
                  <a:lnTo>
                    <a:pt x="2891" y="2221"/>
                  </a:lnTo>
                  <a:lnTo>
                    <a:pt x="2937" y="2268"/>
                  </a:lnTo>
                  <a:lnTo>
                    <a:pt x="2937" y="2268"/>
                  </a:lnTo>
                  <a:lnTo>
                    <a:pt x="2947" y="2280"/>
                  </a:lnTo>
                  <a:lnTo>
                    <a:pt x="2954" y="2294"/>
                  </a:lnTo>
                  <a:lnTo>
                    <a:pt x="2962" y="2309"/>
                  </a:lnTo>
                  <a:lnTo>
                    <a:pt x="2968" y="2325"/>
                  </a:lnTo>
                  <a:lnTo>
                    <a:pt x="2980" y="2359"/>
                  </a:lnTo>
                  <a:lnTo>
                    <a:pt x="2986" y="2392"/>
                  </a:lnTo>
                  <a:lnTo>
                    <a:pt x="2990" y="2424"/>
                  </a:lnTo>
                  <a:lnTo>
                    <a:pt x="2994" y="2447"/>
                  </a:lnTo>
                  <a:lnTo>
                    <a:pt x="2994" y="2471"/>
                  </a:lnTo>
                  <a:lnTo>
                    <a:pt x="3021" y="2467"/>
                  </a:lnTo>
                  <a:lnTo>
                    <a:pt x="3021" y="2467"/>
                  </a:lnTo>
                  <a:lnTo>
                    <a:pt x="3018" y="2428"/>
                  </a:lnTo>
                  <a:lnTo>
                    <a:pt x="3012" y="2382"/>
                  </a:lnTo>
                  <a:lnTo>
                    <a:pt x="3002" y="2327"/>
                  </a:lnTo>
                  <a:lnTo>
                    <a:pt x="3002" y="2327"/>
                  </a:lnTo>
                  <a:lnTo>
                    <a:pt x="3012" y="2341"/>
                  </a:lnTo>
                  <a:lnTo>
                    <a:pt x="3019" y="2359"/>
                  </a:lnTo>
                  <a:lnTo>
                    <a:pt x="3035" y="2394"/>
                  </a:lnTo>
                  <a:lnTo>
                    <a:pt x="3049" y="2430"/>
                  </a:lnTo>
                  <a:lnTo>
                    <a:pt x="3059" y="2465"/>
                  </a:lnTo>
                  <a:lnTo>
                    <a:pt x="3065" y="2499"/>
                  </a:lnTo>
                  <a:lnTo>
                    <a:pt x="3071" y="2524"/>
                  </a:lnTo>
                  <a:lnTo>
                    <a:pt x="3075" y="2548"/>
                  </a:lnTo>
                  <a:lnTo>
                    <a:pt x="3100" y="2548"/>
                  </a:lnTo>
                  <a:lnTo>
                    <a:pt x="3100" y="2548"/>
                  </a:lnTo>
                  <a:lnTo>
                    <a:pt x="3090" y="2485"/>
                  </a:lnTo>
                  <a:lnTo>
                    <a:pt x="3073" y="2418"/>
                  </a:lnTo>
                  <a:lnTo>
                    <a:pt x="3063" y="2384"/>
                  </a:lnTo>
                  <a:lnTo>
                    <a:pt x="3053" y="2353"/>
                  </a:lnTo>
                  <a:lnTo>
                    <a:pt x="3041" y="2323"/>
                  </a:lnTo>
                  <a:lnTo>
                    <a:pt x="3027" y="2298"/>
                  </a:lnTo>
                  <a:lnTo>
                    <a:pt x="3027" y="2298"/>
                  </a:lnTo>
                  <a:lnTo>
                    <a:pt x="3010" y="2270"/>
                  </a:lnTo>
                  <a:lnTo>
                    <a:pt x="2988" y="2241"/>
                  </a:lnTo>
                  <a:lnTo>
                    <a:pt x="2960" y="2211"/>
                  </a:lnTo>
                  <a:lnTo>
                    <a:pt x="2935" y="2183"/>
                  </a:lnTo>
                  <a:lnTo>
                    <a:pt x="2889" y="2138"/>
                  </a:lnTo>
                  <a:lnTo>
                    <a:pt x="2870" y="2120"/>
                  </a:lnTo>
                  <a:lnTo>
                    <a:pt x="2870" y="2120"/>
                  </a:lnTo>
                  <a:lnTo>
                    <a:pt x="2899" y="2122"/>
                  </a:lnTo>
                  <a:lnTo>
                    <a:pt x="2972" y="2134"/>
                  </a:lnTo>
                  <a:lnTo>
                    <a:pt x="3019" y="2144"/>
                  </a:lnTo>
                  <a:lnTo>
                    <a:pt x="3069" y="2154"/>
                  </a:lnTo>
                  <a:lnTo>
                    <a:pt x="3120" y="2166"/>
                  </a:lnTo>
                  <a:lnTo>
                    <a:pt x="3169" y="2181"/>
                  </a:lnTo>
                  <a:lnTo>
                    <a:pt x="3169" y="2181"/>
                  </a:lnTo>
                  <a:lnTo>
                    <a:pt x="3189" y="2189"/>
                  </a:lnTo>
                  <a:lnTo>
                    <a:pt x="3207" y="2197"/>
                  </a:lnTo>
                  <a:lnTo>
                    <a:pt x="3244" y="2217"/>
                  </a:lnTo>
                  <a:lnTo>
                    <a:pt x="3280" y="2241"/>
                  </a:lnTo>
                  <a:lnTo>
                    <a:pt x="3313" y="2264"/>
                  </a:lnTo>
                  <a:lnTo>
                    <a:pt x="3339" y="2286"/>
                  </a:lnTo>
                  <a:lnTo>
                    <a:pt x="3360" y="2304"/>
                  </a:lnTo>
                  <a:lnTo>
                    <a:pt x="3378" y="2321"/>
                  </a:lnTo>
                  <a:lnTo>
                    <a:pt x="3388" y="2306"/>
                  </a:lnTo>
                  <a:lnTo>
                    <a:pt x="3388" y="2306"/>
                  </a:lnTo>
                  <a:lnTo>
                    <a:pt x="3376" y="2292"/>
                  </a:lnTo>
                  <a:lnTo>
                    <a:pt x="3345" y="2262"/>
                  </a:lnTo>
                  <a:lnTo>
                    <a:pt x="3301" y="2223"/>
                  </a:lnTo>
                  <a:lnTo>
                    <a:pt x="3278" y="2205"/>
                  </a:lnTo>
                  <a:lnTo>
                    <a:pt x="3254" y="2189"/>
                  </a:lnTo>
                  <a:lnTo>
                    <a:pt x="3254" y="2189"/>
                  </a:lnTo>
                  <a:lnTo>
                    <a:pt x="3335" y="2177"/>
                  </a:lnTo>
                  <a:lnTo>
                    <a:pt x="3394" y="2168"/>
                  </a:lnTo>
                  <a:lnTo>
                    <a:pt x="3441" y="2158"/>
                  </a:lnTo>
                  <a:lnTo>
                    <a:pt x="3441" y="2134"/>
                  </a:lnTo>
                  <a:lnTo>
                    <a:pt x="3441" y="2134"/>
                  </a:lnTo>
                  <a:lnTo>
                    <a:pt x="3412" y="2142"/>
                  </a:lnTo>
                  <a:lnTo>
                    <a:pt x="3380" y="2148"/>
                  </a:lnTo>
                  <a:lnTo>
                    <a:pt x="3315" y="2158"/>
                  </a:lnTo>
                  <a:lnTo>
                    <a:pt x="3286" y="2162"/>
                  </a:lnTo>
                  <a:lnTo>
                    <a:pt x="3258" y="2164"/>
                  </a:lnTo>
                  <a:lnTo>
                    <a:pt x="3236" y="2164"/>
                  </a:lnTo>
                  <a:lnTo>
                    <a:pt x="3219" y="2162"/>
                  </a:lnTo>
                  <a:lnTo>
                    <a:pt x="3219" y="2162"/>
                  </a:lnTo>
                  <a:lnTo>
                    <a:pt x="3189" y="2154"/>
                  </a:lnTo>
                  <a:lnTo>
                    <a:pt x="3155" y="2144"/>
                  </a:lnTo>
                  <a:lnTo>
                    <a:pt x="3102" y="2126"/>
                  </a:lnTo>
                  <a:lnTo>
                    <a:pt x="3102" y="2126"/>
                  </a:lnTo>
                  <a:lnTo>
                    <a:pt x="3075" y="2118"/>
                  </a:lnTo>
                  <a:lnTo>
                    <a:pt x="3071" y="2116"/>
                  </a:lnTo>
                  <a:lnTo>
                    <a:pt x="3069" y="2114"/>
                  </a:lnTo>
                  <a:lnTo>
                    <a:pt x="3069" y="2112"/>
                  </a:lnTo>
                  <a:lnTo>
                    <a:pt x="3073" y="2110"/>
                  </a:lnTo>
                  <a:lnTo>
                    <a:pt x="3073" y="2110"/>
                  </a:lnTo>
                  <a:lnTo>
                    <a:pt x="3102" y="2097"/>
                  </a:lnTo>
                  <a:lnTo>
                    <a:pt x="3154" y="2077"/>
                  </a:lnTo>
                  <a:lnTo>
                    <a:pt x="3213" y="2055"/>
                  </a:lnTo>
                  <a:lnTo>
                    <a:pt x="3260" y="2034"/>
                  </a:lnTo>
                  <a:lnTo>
                    <a:pt x="3260" y="2034"/>
                  </a:lnTo>
                  <a:lnTo>
                    <a:pt x="3284" y="2026"/>
                  </a:lnTo>
                  <a:lnTo>
                    <a:pt x="3311" y="2018"/>
                  </a:lnTo>
                  <a:lnTo>
                    <a:pt x="3341" y="2014"/>
                  </a:lnTo>
                  <a:lnTo>
                    <a:pt x="3372" y="2010"/>
                  </a:lnTo>
                  <a:lnTo>
                    <a:pt x="3422" y="2006"/>
                  </a:lnTo>
                  <a:lnTo>
                    <a:pt x="3443" y="2004"/>
                  </a:lnTo>
                  <a:lnTo>
                    <a:pt x="3447" y="1984"/>
                  </a:lnTo>
                  <a:lnTo>
                    <a:pt x="3447" y="1984"/>
                  </a:lnTo>
                  <a:lnTo>
                    <a:pt x="3402" y="1984"/>
                  </a:lnTo>
                  <a:lnTo>
                    <a:pt x="3359" y="1986"/>
                  </a:lnTo>
                  <a:lnTo>
                    <a:pt x="3317" y="1990"/>
                  </a:lnTo>
                  <a:lnTo>
                    <a:pt x="3317" y="1990"/>
                  </a:lnTo>
                  <a:lnTo>
                    <a:pt x="3362" y="1935"/>
                  </a:lnTo>
                  <a:lnTo>
                    <a:pt x="3398" y="1886"/>
                  </a:lnTo>
                  <a:lnTo>
                    <a:pt x="3429" y="1840"/>
                  </a:lnTo>
                  <a:lnTo>
                    <a:pt x="3414" y="1827"/>
                  </a:lnTo>
                  <a:lnTo>
                    <a:pt x="3414" y="1827"/>
                  </a:lnTo>
                  <a:lnTo>
                    <a:pt x="3402" y="1848"/>
                  </a:lnTo>
                  <a:lnTo>
                    <a:pt x="3382" y="1874"/>
                  </a:lnTo>
                  <a:lnTo>
                    <a:pt x="3357" y="1905"/>
                  </a:lnTo>
                  <a:lnTo>
                    <a:pt x="3327" y="1937"/>
                  </a:lnTo>
                  <a:lnTo>
                    <a:pt x="3291" y="1969"/>
                  </a:lnTo>
                  <a:lnTo>
                    <a:pt x="3254" y="1998"/>
                  </a:lnTo>
                  <a:lnTo>
                    <a:pt x="3234" y="2012"/>
                  </a:lnTo>
                  <a:lnTo>
                    <a:pt x="3213" y="2024"/>
                  </a:lnTo>
                  <a:lnTo>
                    <a:pt x="3193" y="2034"/>
                  </a:lnTo>
                  <a:lnTo>
                    <a:pt x="3171" y="2043"/>
                  </a:lnTo>
                  <a:lnTo>
                    <a:pt x="3171" y="2043"/>
                  </a:lnTo>
                  <a:lnTo>
                    <a:pt x="3152" y="2051"/>
                  </a:lnTo>
                  <a:lnTo>
                    <a:pt x="3128" y="2057"/>
                  </a:lnTo>
                  <a:lnTo>
                    <a:pt x="3083" y="2067"/>
                  </a:lnTo>
                  <a:lnTo>
                    <a:pt x="3037" y="2073"/>
                  </a:lnTo>
                  <a:lnTo>
                    <a:pt x="2990" y="2077"/>
                  </a:lnTo>
                  <a:lnTo>
                    <a:pt x="2947" y="2077"/>
                  </a:lnTo>
                  <a:lnTo>
                    <a:pt x="2907" y="2075"/>
                  </a:lnTo>
                  <a:lnTo>
                    <a:pt x="2870" y="2071"/>
                  </a:lnTo>
                  <a:lnTo>
                    <a:pt x="2840" y="2065"/>
                  </a:lnTo>
                  <a:lnTo>
                    <a:pt x="2840" y="2065"/>
                  </a:lnTo>
                  <a:lnTo>
                    <a:pt x="2828" y="2061"/>
                  </a:lnTo>
                  <a:lnTo>
                    <a:pt x="2815" y="2055"/>
                  </a:lnTo>
                  <a:lnTo>
                    <a:pt x="2787" y="2041"/>
                  </a:lnTo>
                  <a:lnTo>
                    <a:pt x="2759" y="2022"/>
                  </a:lnTo>
                  <a:lnTo>
                    <a:pt x="2732" y="1994"/>
                  </a:lnTo>
                  <a:lnTo>
                    <a:pt x="2700" y="1961"/>
                  </a:lnTo>
                  <a:lnTo>
                    <a:pt x="2669" y="1921"/>
                  </a:lnTo>
                  <a:lnTo>
                    <a:pt x="2635" y="1874"/>
                  </a:lnTo>
                  <a:lnTo>
                    <a:pt x="2600" y="1819"/>
                  </a:lnTo>
                  <a:lnTo>
                    <a:pt x="2600" y="1819"/>
                  </a:lnTo>
                  <a:lnTo>
                    <a:pt x="2519" y="1685"/>
                  </a:lnTo>
                  <a:lnTo>
                    <a:pt x="2436" y="1539"/>
                  </a:lnTo>
                  <a:lnTo>
                    <a:pt x="2401" y="1474"/>
                  </a:lnTo>
                  <a:lnTo>
                    <a:pt x="2373" y="1419"/>
                  </a:lnTo>
                  <a:lnTo>
                    <a:pt x="2355" y="1379"/>
                  </a:lnTo>
                  <a:lnTo>
                    <a:pt x="2351" y="1365"/>
                  </a:lnTo>
                  <a:lnTo>
                    <a:pt x="2349" y="1358"/>
                  </a:lnTo>
                  <a:lnTo>
                    <a:pt x="2349" y="1358"/>
                  </a:lnTo>
                  <a:lnTo>
                    <a:pt x="2355" y="1348"/>
                  </a:lnTo>
                  <a:lnTo>
                    <a:pt x="2365" y="1336"/>
                  </a:lnTo>
                  <a:lnTo>
                    <a:pt x="2379" y="1326"/>
                  </a:lnTo>
                  <a:lnTo>
                    <a:pt x="2397" y="1314"/>
                  </a:lnTo>
                  <a:lnTo>
                    <a:pt x="2414" y="1306"/>
                  </a:lnTo>
                  <a:lnTo>
                    <a:pt x="2432" y="1298"/>
                  </a:lnTo>
                  <a:lnTo>
                    <a:pt x="2450" y="1293"/>
                  </a:lnTo>
                  <a:lnTo>
                    <a:pt x="2466" y="1291"/>
                  </a:lnTo>
                  <a:lnTo>
                    <a:pt x="2466" y="1291"/>
                  </a:lnTo>
                  <a:lnTo>
                    <a:pt x="2487" y="1289"/>
                  </a:lnTo>
                  <a:lnTo>
                    <a:pt x="2515" y="1291"/>
                  </a:lnTo>
                  <a:lnTo>
                    <a:pt x="2582" y="1295"/>
                  </a:lnTo>
                  <a:lnTo>
                    <a:pt x="2700" y="1308"/>
                  </a:lnTo>
                  <a:lnTo>
                    <a:pt x="2700" y="1308"/>
                  </a:lnTo>
                  <a:lnTo>
                    <a:pt x="2740" y="1312"/>
                  </a:lnTo>
                  <a:lnTo>
                    <a:pt x="2785" y="1320"/>
                  </a:lnTo>
                  <a:lnTo>
                    <a:pt x="2807" y="1326"/>
                  </a:lnTo>
                  <a:lnTo>
                    <a:pt x="2832" y="1334"/>
                  </a:lnTo>
                  <a:lnTo>
                    <a:pt x="2856" y="1346"/>
                  </a:lnTo>
                  <a:lnTo>
                    <a:pt x="2880" y="1360"/>
                  </a:lnTo>
                  <a:lnTo>
                    <a:pt x="2880" y="1360"/>
                  </a:lnTo>
                  <a:lnTo>
                    <a:pt x="2907" y="1375"/>
                  </a:lnTo>
                  <a:lnTo>
                    <a:pt x="2935" y="1395"/>
                  </a:lnTo>
                  <a:lnTo>
                    <a:pt x="2990" y="1436"/>
                  </a:lnTo>
                  <a:lnTo>
                    <a:pt x="3035" y="1472"/>
                  </a:lnTo>
                  <a:lnTo>
                    <a:pt x="3059" y="1494"/>
                  </a:lnTo>
                  <a:lnTo>
                    <a:pt x="3059" y="1494"/>
                  </a:lnTo>
                  <a:lnTo>
                    <a:pt x="3063" y="1498"/>
                  </a:lnTo>
                  <a:lnTo>
                    <a:pt x="3065" y="1505"/>
                  </a:lnTo>
                  <a:lnTo>
                    <a:pt x="3067" y="1523"/>
                  </a:lnTo>
                  <a:lnTo>
                    <a:pt x="3067" y="1545"/>
                  </a:lnTo>
                  <a:lnTo>
                    <a:pt x="3065" y="1567"/>
                  </a:lnTo>
                  <a:lnTo>
                    <a:pt x="3065" y="1567"/>
                  </a:lnTo>
                  <a:lnTo>
                    <a:pt x="3067" y="1574"/>
                  </a:lnTo>
                  <a:lnTo>
                    <a:pt x="3069" y="1580"/>
                  </a:lnTo>
                  <a:lnTo>
                    <a:pt x="3073" y="1584"/>
                  </a:lnTo>
                  <a:lnTo>
                    <a:pt x="3077" y="1584"/>
                  </a:lnTo>
                  <a:lnTo>
                    <a:pt x="3081" y="1584"/>
                  </a:lnTo>
                  <a:lnTo>
                    <a:pt x="3085" y="1580"/>
                  </a:lnTo>
                  <a:lnTo>
                    <a:pt x="3085" y="1576"/>
                  </a:lnTo>
                  <a:lnTo>
                    <a:pt x="3085" y="1572"/>
                  </a:lnTo>
                  <a:lnTo>
                    <a:pt x="3085" y="1572"/>
                  </a:lnTo>
                  <a:lnTo>
                    <a:pt x="3083" y="1565"/>
                  </a:lnTo>
                  <a:lnTo>
                    <a:pt x="3081" y="1555"/>
                  </a:lnTo>
                  <a:lnTo>
                    <a:pt x="3083" y="1531"/>
                  </a:lnTo>
                  <a:lnTo>
                    <a:pt x="3083" y="1521"/>
                  </a:lnTo>
                  <a:lnTo>
                    <a:pt x="3085" y="1511"/>
                  </a:lnTo>
                  <a:lnTo>
                    <a:pt x="3088" y="1505"/>
                  </a:lnTo>
                  <a:lnTo>
                    <a:pt x="3090" y="1505"/>
                  </a:lnTo>
                  <a:lnTo>
                    <a:pt x="3092" y="1505"/>
                  </a:lnTo>
                  <a:lnTo>
                    <a:pt x="3092" y="1505"/>
                  </a:lnTo>
                  <a:lnTo>
                    <a:pt x="3100" y="1509"/>
                  </a:lnTo>
                  <a:lnTo>
                    <a:pt x="3116" y="1517"/>
                  </a:lnTo>
                  <a:lnTo>
                    <a:pt x="3159" y="1545"/>
                  </a:lnTo>
                  <a:lnTo>
                    <a:pt x="3217" y="1584"/>
                  </a:lnTo>
                  <a:lnTo>
                    <a:pt x="3226" y="1567"/>
                  </a:lnTo>
                  <a:lnTo>
                    <a:pt x="3226" y="1567"/>
                  </a:lnTo>
                  <a:lnTo>
                    <a:pt x="3171" y="1531"/>
                  </a:lnTo>
                  <a:lnTo>
                    <a:pt x="3171" y="1531"/>
                  </a:lnTo>
                  <a:lnTo>
                    <a:pt x="3132" y="1501"/>
                  </a:lnTo>
                  <a:lnTo>
                    <a:pt x="3075" y="1456"/>
                  </a:lnTo>
                  <a:lnTo>
                    <a:pt x="3010" y="1407"/>
                  </a:lnTo>
                  <a:lnTo>
                    <a:pt x="2978" y="1385"/>
                  </a:lnTo>
                  <a:lnTo>
                    <a:pt x="2947" y="1365"/>
                  </a:lnTo>
                  <a:lnTo>
                    <a:pt x="2947" y="1365"/>
                  </a:lnTo>
                  <a:lnTo>
                    <a:pt x="2923" y="1350"/>
                  </a:lnTo>
                  <a:lnTo>
                    <a:pt x="2907" y="1340"/>
                  </a:lnTo>
                  <a:lnTo>
                    <a:pt x="2901" y="1332"/>
                  </a:lnTo>
                  <a:lnTo>
                    <a:pt x="2901" y="1330"/>
                  </a:lnTo>
                  <a:lnTo>
                    <a:pt x="2903" y="1330"/>
                  </a:lnTo>
                  <a:lnTo>
                    <a:pt x="2911" y="1328"/>
                  </a:lnTo>
                  <a:lnTo>
                    <a:pt x="2921" y="1328"/>
                  </a:lnTo>
                  <a:lnTo>
                    <a:pt x="2952" y="1332"/>
                  </a:lnTo>
                  <a:lnTo>
                    <a:pt x="2952" y="1332"/>
                  </a:lnTo>
                  <a:lnTo>
                    <a:pt x="2992" y="1338"/>
                  </a:lnTo>
                  <a:lnTo>
                    <a:pt x="3041" y="1344"/>
                  </a:lnTo>
                  <a:lnTo>
                    <a:pt x="3098" y="1356"/>
                  </a:lnTo>
                  <a:lnTo>
                    <a:pt x="3161" y="1369"/>
                  </a:lnTo>
                  <a:lnTo>
                    <a:pt x="3161" y="1369"/>
                  </a:lnTo>
                  <a:lnTo>
                    <a:pt x="3236" y="1387"/>
                  </a:lnTo>
                  <a:lnTo>
                    <a:pt x="3315" y="1411"/>
                  </a:lnTo>
                  <a:lnTo>
                    <a:pt x="3406" y="1438"/>
                  </a:lnTo>
                  <a:lnTo>
                    <a:pt x="3500" y="1492"/>
                  </a:lnTo>
                  <a:lnTo>
                    <a:pt x="3506" y="1484"/>
                  </a:lnTo>
                  <a:lnTo>
                    <a:pt x="3426" y="1429"/>
                  </a:lnTo>
                  <a:lnTo>
                    <a:pt x="3506" y="1429"/>
                  </a:lnTo>
                  <a:lnTo>
                    <a:pt x="3506" y="1417"/>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0AD47"/>
                </a:solidFill>
                <a:effectLst/>
                <a:uLnTx/>
                <a:uFillTx/>
                <a:latin typeface="小米兰亭_GB外压缩" panose="03000502000000000000" charset="-122"/>
                <a:ea typeface="小米兰亭_GB外压缩" panose="03000502000000000000" charset="-122"/>
              </a:endParaRPr>
            </a:p>
          </p:txBody>
        </p:sp>
      </p:grpSp>
      <p:grpSp>
        <p:nvGrpSpPr>
          <p:cNvPr id="182" name="组合 181"/>
          <p:cNvGrpSpPr/>
          <p:nvPr/>
        </p:nvGrpSpPr>
        <p:grpSpPr>
          <a:xfrm>
            <a:off x="628076" y="1794290"/>
            <a:ext cx="10926317" cy="3579729"/>
            <a:chOff x="628076" y="2019921"/>
            <a:chExt cx="10926317" cy="3579729"/>
          </a:xfrm>
        </p:grpSpPr>
        <p:grpSp>
          <p:nvGrpSpPr>
            <p:cNvPr id="183" name="组合 182"/>
            <p:cNvGrpSpPr/>
            <p:nvPr/>
          </p:nvGrpSpPr>
          <p:grpSpPr>
            <a:xfrm>
              <a:off x="8188393" y="2019921"/>
              <a:ext cx="3366000" cy="3579729"/>
              <a:chOff x="7809705" y="1929609"/>
              <a:chExt cx="2644140" cy="3579729"/>
            </a:xfrm>
          </p:grpSpPr>
          <p:cxnSp>
            <p:nvCxnSpPr>
              <p:cNvPr id="195" name="直接连接符 194"/>
              <p:cNvCxnSpPr/>
              <p:nvPr/>
            </p:nvCxnSpPr>
            <p:spPr>
              <a:xfrm>
                <a:off x="7809705" y="1929609"/>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6" name="直接连接符 195"/>
              <p:cNvCxnSpPr/>
              <p:nvPr/>
            </p:nvCxnSpPr>
            <p:spPr>
              <a:xfrm flipV="1">
                <a:off x="7809705" y="5509338"/>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grpSp>
        <p:grpSp>
          <p:nvGrpSpPr>
            <p:cNvPr id="184" name="组合 183"/>
            <p:cNvGrpSpPr/>
            <p:nvPr/>
          </p:nvGrpSpPr>
          <p:grpSpPr>
            <a:xfrm>
              <a:off x="628076" y="2019921"/>
              <a:ext cx="8430269" cy="3579729"/>
              <a:chOff x="628076" y="2019921"/>
              <a:chExt cx="8430269" cy="3579729"/>
            </a:xfrm>
          </p:grpSpPr>
          <p:grpSp>
            <p:nvGrpSpPr>
              <p:cNvPr id="185" name="组合 184"/>
              <p:cNvGrpSpPr/>
              <p:nvPr/>
            </p:nvGrpSpPr>
            <p:grpSpPr>
              <a:xfrm>
                <a:off x="3114895" y="2019921"/>
                <a:ext cx="5943450" cy="3579729"/>
                <a:chOff x="3114895" y="2019921"/>
                <a:chExt cx="5943450" cy="3579729"/>
              </a:xfrm>
            </p:grpSpPr>
            <p:cxnSp>
              <p:nvCxnSpPr>
                <p:cNvPr id="189" name="直接连接符 188"/>
                <p:cNvCxnSpPr/>
                <p:nvPr/>
              </p:nvCxnSpPr>
              <p:spPr>
                <a:xfrm flipH="1">
                  <a:off x="3114895" y="3857449"/>
                  <a:ext cx="1104901"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0" name="直接连接符 189"/>
                <p:cNvCxnSpPr/>
                <p:nvPr/>
              </p:nvCxnSpPr>
              <p:spPr>
                <a:xfrm flipH="1">
                  <a:off x="7953445" y="3857449"/>
                  <a:ext cx="110490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1" name="直接连接符 190"/>
                <p:cNvCxnSpPr/>
                <p:nvPr/>
              </p:nvCxnSpPr>
              <p:spPr>
                <a:xfrm flipV="1">
                  <a:off x="7464493" y="2019921"/>
                  <a:ext cx="723900" cy="80010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2" name="直接连接符 191"/>
                <p:cNvCxnSpPr/>
                <p:nvPr/>
              </p:nvCxnSpPr>
              <p:spPr>
                <a:xfrm flipH="1" flipV="1">
                  <a:off x="3994371" y="2019921"/>
                  <a:ext cx="723900" cy="80010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3" name="直接连接符 192"/>
                <p:cNvCxnSpPr/>
                <p:nvPr/>
              </p:nvCxnSpPr>
              <p:spPr>
                <a:xfrm>
                  <a:off x="7574826" y="4921497"/>
                  <a:ext cx="613567" cy="678153"/>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4" name="直接连接符 193"/>
                <p:cNvCxnSpPr/>
                <p:nvPr/>
              </p:nvCxnSpPr>
              <p:spPr>
                <a:xfrm flipH="1">
                  <a:off x="3994371" y="4931393"/>
                  <a:ext cx="604613" cy="668257"/>
                </a:xfrm>
                <a:prstGeom prst="line">
                  <a:avLst/>
                </a:prstGeom>
                <a:noFill/>
                <a:ln w="12700" cap="flat" cmpd="sng" algn="ctr">
                  <a:solidFill>
                    <a:schemeClr val="bg2">
                      <a:lumMod val="50000"/>
                    </a:schemeClr>
                  </a:solidFill>
                  <a:prstDash val="solid"/>
                  <a:miter lim="800000"/>
                  <a:headEnd type="oval" w="med" len="med"/>
                  <a:tailEnd type="oval" w="med" len="med"/>
                </a:ln>
                <a:effectLst/>
              </p:spPr>
            </p:cxnSp>
          </p:grpSp>
          <p:grpSp>
            <p:nvGrpSpPr>
              <p:cNvPr id="186" name="组合 185"/>
              <p:cNvGrpSpPr/>
              <p:nvPr/>
            </p:nvGrpSpPr>
            <p:grpSpPr>
              <a:xfrm>
                <a:off x="628076" y="2019921"/>
                <a:ext cx="3366295" cy="3579729"/>
                <a:chOff x="1738155" y="1929609"/>
                <a:chExt cx="2644140" cy="3579729"/>
              </a:xfrm>
            </p:grpSpPr>
            <p:cxnSp>
              <p:nvCxnSpPr>
                <p:cNvPr id="187" name="直接连接符 186"/>
                <p:cNvCxnSpPr/>
                <p:nvPr/>
              </p:nvCxnSpPr>
              <p:spPr>
                <a:xfrm flipH="1">
                  <a:off x="1738155" y="1929609"/>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88" name="直接连接符 187"/>
                <p:cNvCxnSpPr/>
                <p:nvPr/>
              </p:nvCxnSpPr>
              <p:spPr>
                <a:xfrm flipH="1" flipV="1">
                  <a:off x="1738155" y="5509338"/>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grpSp>
        </p:grpSp>
      </p:grpSp>
      <p:grpSp>
        <p:nvGrpSpPr>
          <p:cNvPr id="197" name="组合 196"/>
          <p:cNvGrpSpPr/>
          <p:nvPr/>
        </p:nvGrpSpPr>
        <p:grpSpPr>
          <a:xfrm>
            <a:off x="9174745" y="1811904"/>
            <a:ext cx="2349820" cy="3458833"/>
            <a:chOff x="8689181" y="1947223"/>
            <a:chExt cx="2602819" cy="3458833"/>
          </a:xfrm>
        </p:grpSpPr>
        <p:sp>
          <p:nvSpPr>
            <p:cNvPr id="198" name="矩形 197"/>
            <p:cNvSpPr/>
            <p:nvPr/>
          </p:nvSpPr>
          <p:spPr>
            <a:xfrm>
              <a:off x="8689181" y="3315055"/>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9" name="矩形 198"/>
            <p:cNvSpPr/>
            <p:nvPr/>
          </p:nvSpPr>
          <p:spPr>
            <a:xfrm>
              <a:off x="8689181" y="4575059"/>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矩形 199"/>
            <p:cNvSpPr/>
            <p:nvPr/>
          </p:nvSpPr>
          <p:spPr>
            <a:xfrm>
              <a:off x="8689181" y="1947223"/>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1" name="组合 200"/>
          <p:cNvGrpSpPr/>
          <p:nvPr/>
        </p:nvGrpSpPr>
        <p:grpSpPr>
          <a:xfrm>
            <a:off x="512077" y="1811904"/>
            <a:ext cx="2416010" cy="3458833"/>
            <a:chOff x="900000" y="1947223"/>
            <a:chExt cx="2602819" cy="3458833"/>
          </a:xfrm>
        </p:grpSpPr>
        <p:sp>
          <p:nvSpPr>
            <p:cNvPr id="202" name="矩形 201"/>
            <p:cNvSpPr/>
            <p:nvPr/>
          </p:nvSpPr>
          <p:spPr>
            <a:xfrm>
              <a:off x="900000" y="3315055"/>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3" name="矩形 202"/>
            <p:cNvSpPr/>
            <p:nvPr/>
          </p:nvSpPr>
          <p:spPr>
            <a:xfrm>
              <a:off x="900000" y="4575059"/>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900000" y="1947223"/>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1000"/>
                                        <p:tgtEl>
                                          <p:spTgt spid="177"/>
                                        </p:tgtEl>
                                      </p:cBhvr>
                                    </p:animEffect>
                                    <p:anim calcmode="lin" valueType="num">
                                      <p:cBhvr>
                                        <p:cTn id="12" dur="1000" fill="hold"/>
                                        <p:tgtEl>
                                          <p:spTgt spid="177"/>
                                        </p:tgtEl>
                                        <p:attrNameLst>
                                          <p:attrName>ppt_x</p:attrName>
                                        </p:attrNameLst>
                                      </p:cBhvr>
                                      <p:tavLst>
                                        <p:tav tm="0">
                                          <p:val>
                                            <p:strVal val="#ppt_x"/>
                                          </p:val>
                                        </p:tav>
                                        <p:tav tm="100000">
                                          <p:val>
                                            <p:strVal val="#ppt_x"/>
                                          </p:val>
                                        </p:tav>
                                      </p:tavLst>
                                    </p:anim>
                                    <p:anim calcmode="lin" valueType="num">
                                      <p:cBhvr>
                                        <p:cTn id="13" dur="900" decel="100000" fill="hold"/>
                                        <p:tgtEl>
                                          <p:spTgt spid="17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barn(outVertical)">
                                      <p:cBhvr>
                                        <p:cTn id="18" dur="750"/>
                                        <p:tgtEl>
                                          <p:spTgt spid="182"/>
                                        </p:tgtEl>
                                      </p:cBhvr>
                                    </p:animEffect>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201"/>
                                        </p:tgtEl>
                                        <p:attrNameLst>
                                          <p:attrName>style.visibility</p:attrName>
                                        </p:attrNameLst>
                                      </p:cBhvr>
                                      <p:to>
                                        <p:strVal val="visible"/>
                                      </p:to>
                                    </p:set>
                                    <p:anim calcmode="lin" valueType="num">
                                      <p:cBhvr additive="base">
                                        <p:cTn id="22" dur="500" fill="hold"/>
                                        <p:tgtEl>
                                          <p:spTgt spid="201"/>
                                        </p:tgtEl>
                                        <p:attrNameLst>
                                          <p:attrName>ppt_x</p:attrName>
                                        </p:attrNameLst>
                                      </p:cBhvr>
                                      <p:tavLst>
                                        <p:tav tm="0">
                                          <p:val>
                                            <p:strVal val="0-#ppt_w/2"/>
                                          </p:val>
                                        </p:tav>
                                        <p:tav tm="100000">
                                          <p:val>
                                            <p:strVal val="#ppt_x"/>
                                          </p:val>
                                        </p:tav>
                                      </p:tavLst>
                                    </p:anim>
                                    <p:anim calcmode="lin" valueType="num">
                                      <p:cBhvr additive="base">
                                        <p:cTn id="23" dur="500" fill="hold"/>
                                        <p:tgtEl>
                                          <p:spTgt spid="20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7"/>
                                        </p:tgtEl>
                                        <p:attrNameLst>
                                          <p:attrName>style.visibility</p:attrName>
                                        </p:attrNameLst>
                                      </p:cBhvr>
                                      <p:to>
                                        <p:strVal val="visible"/>
                                      </p:to>
                                    </p:set>
                                    <p:anim calcmode="lin" valueType="num">
                                      <p:cBhvr additive="base">
                                        <p:cTn id="26" dur="500" fill="hold"/>
                                        <p:tgtEl>
                                          <p:spTgt spid="197"/>
                                        </p:tgtEl>
                                        <p:attrNameLst>
                                          <p:attrName>ppt_x</p:attrName>
                                        </p:attrNameLst>
                                      </p:cBhvr>
                                      <p:tavLst>
                                        <p:tav tm="0">
                                          <p:val>
                                            <p:strVal val="1+#ppt_w/2"/>
                                          </p:val>
                                        </p:tav>
                                        <p:tav tm="100000">
                                          <p:val>
                                            <p:strVal val="#ppt_x"/>
                                          </p:val>
                                        </p:tav>
                                      </p:tavLst>
                                    </p:anim>
                                    <p:anim calcmode="lin" valueType="num">
                                      <p:cBhvr additive="base">
                                        <p:cTn id="27" dur="500" fill="hold"/>
                                        <p:tgtEl>
                                          <p:spTgt spid="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p="http://schemas.openxmlformats.org/presentationml/2006/main">
  <p:tag name="AS_UNIQUEID" val="1407"/>
</p:tagLst>
</file>

<file path=ppt/tags/tag2.xml><?xml version="1.0" encoding="utf-8"?>
<p:tagLst xmlns:p="http://schemas.openxmlformats.org/presentationml/2006/main">
  <p:tag name="AS_UNIQUEID" val="1408"/>
</p:tagLst>
</file>

<file path=ppt/tags/tag3.xml><?xml version="1.0" encoding="utf-8"?>
<p:tagLst xmlns:p="http://schemas.openxmlformats.org/presentationml/2006/main">
  <p:tag name="AS_UNIQUEID" val="1409"/>
</p:tagLst>
</file>

<file path=ppt/tags/tag4.xml><?xml version="1.0" encoding="utf-8"?>
<p:tagLst xmlns:p="http://schemas.openxmlformats.org/presentationml/2006/main">
  <p:tag name="AS_UNIQUEID" val="1410"/>
</p:tagLst>
</file>

<file path=ppt/tags/tag5.xml><?xml version="1.0" encoding="utf-8"?>
<p:tagLst xmlns:p="http://schemas.openxmlformats.org/presentationml/2006/main">
  <p:tag name="AS_UNIQUEID" val="1411"/>
</p:tagLst>
</file>

<file path=ppt/tags/tag6.xml><?xml version="1.0" encoding="utf-8"?>
<p:tagLst xmlns:p="http://schemas.openxmlformats.org/presentationml/2006/main">
  <p:tag name="AS_UNIQUEID" val="1412"/>
</p:tagLst>
</file>

<file path=ppt/tags/tag7.xml><?xml version="1.0" encoding="utf-8"?>
<p:tagLst xmlns:p="http://schemas.openxmlformats.org/presentationml/2006/main">
  <p:tag name="AS_UNIQUEID" val="1413"/>
</p:tagLst>
</file>

<file path=ppt/tags/tag8.xml><?xml version="1.0" encoding="utf-8"?>
<p:tagLst xmlns:p="http://schemas.openxmlformats.org/presentationml/2006/main">
  <p:tag name="AS_UNIQUEID" val="1414"/>
</p:tagLst>
</file>

<file path=ppt/tags/tag9.xml><?xml version="1.0" encoding="utf-8"?>
<p:tagLst xmlns:p="http://schemas.openxmlformats.org/presentationml/2006/main">
  <p:tag name="AS_UNIQUEID" val="1415"/>
</p:tagLst>
</file>

<file path=ppt/theme/theme1.xml><?xml version="1.0" encoding="utf-8"?>
<a:theme xmlns:a="http://schemas.openxmlformats.org/drawingml/2006/main" name="更多模板请关注：亮亮图文旗舰店https://liangliangtuwen.tmall.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p">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10856</Words>
  <Application>WPS 演示</Application>
  <PresentationFormat>宽屏</PresentationFormat>
  <Paragraphs>560</Paragraphs>
  <Slides>32</Slides>
  <Notes>32</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宋体</vt:lpstr>
      <vt:lpstr>Wingdings</vt:lpstr>
      <vt:lpstr>微软雅黑</vt:lpstr>
      <vt:lpstr>Calibri</vt:lpstr>
      <vt:lpstr>Century Gothic</vt:lpstr>
      <vt:lpstr>小米兰亭_GB外压缩</vt:lpstr>
      <vt:lpstr>Arial Unicode MS</vt:lpstr>
      <vt:lpstr>华文细黑</vt:lpstr>
      <vt:lpstr>Calibri</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2015-08-18T02:51:00Z</dcterms:created>
  <dcterms:modified xsi:type="dcterms:W3CDTF">2017-12-08T05:07:57Z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