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3"/>
  </p:handoutMasterIdLst>
  <p:sldIdLst>
    <p:sldId id="257" r:id="rId3"/>
    <p:sldId id="258" r:id="rId5"/>
    <p:sldId id="259" r:id="rId6"/>
    <p:sldId id="296" r:id="rId7"/>
    <p:sldId id="281" r:id="rId8"/>
    <p:sldId id="295" r:id="rId9"/>
    <p:sldId id="278" r:id="rId10"/>
    <p:sldId id="264" r:id="rId11"/>
    <p:sldId id="265" r:id="rId12"/>
    <p:sldId id="285" r:id="rId13"/>
    <p:sldId id="286" r:id="rId14"/>
    <p:sldId id="294" r:id="rId15"/>
    <p:sldId id="261" r:id="rId16"/>
    <p:sldId id="297" r:id="rId17"/>
    <p:sldId id="270" r:id="rId18"/>
    <p:sldId id="288" r:id="rId19"/>
    <p:sldId id="291" r:id="rId20"/>
    <p:sldId id="283" r:id="rId21"/>
    <p:sldId id="298" r:id="rId22"/>
    <p:sldId id="260" r:id="rId23"/>
    <p:sldId id="289" r:id="rId24"/>
    <p:sldId id="274" r:id="rId25"/>
    <p:sldId id="277" r:id="rId26"/>
    <p:sldId id="292" r:id="rId27"/>
    <p:sldId id="293" r:id="rId28"/>
    <p:sldId id="263" r:id="rId29"/>
    <p:sldId id="290" r:id="rId30"/>
    <p:sldId id="272" r:id="rId31"/>
    <p:sldId id="280" r:id="rId32"/>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373838"/>
    <a:srgbClr val="E42424"/>
    <a:srgbClr val="384898"/>
    <a:srgbClr val="5B7BB5"/>
    <a:srgbClr val="2A5C82"/>
    <a:srgbClr val="265374"/>
    <a:srgbClr val="4296B4"/>
    <a:srgbClr val="5CA9C4"/>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2"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handoutMaster" Target="handoutMasters/handoutMaster1.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6317673" y="5053865"/>
            <a:ext cx="5652654"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6317673" y="1925782"/>
            <a:ext cx="5652654" cy="2746671"/>
          </a:xfrm>
          <a:noFill/>
        </p:spPr>
        <p:txBody>
          <a:bodyPr anchor="ctr">
            <a:noAutofit/>
          </a:bodyPr>
          <a:lstStyle>
            <a:lvl1pPr algn="ctr">
              <a:lnSpc>
                <a:spcPct val="150000"/>
              </a:lnSpc>
              <a:defRPr sz="40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矩形 1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userDrawn="1">
            <p:ph type="title"/>
          </p:nvPr>
        </p:nvSpPr>
        <p:spPr>
          <a:xfrm>
            <a:off x="6317673" y="1780948"/>
            <a:ext cx="5680363" cy="2885530"/>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6317673" y="4803003"/>
            <a:ext cx="5680363"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7" name="矩形 6"/>
          <p:cNvSpPr/>
          <p:nvPr userDrawn="1"/>
        </p:nvSpPr>
        <p:spPr>
          <a:xfrm>
            <a:off x="0" y="0"/>
            <a:ext cx="12192000" cy="6858000"/>
          </a:xfrm>
          <a:prstGeom prst="rect">
            <a:avLst/>
          </a:prstGeom>
          <a:solidFill>
            <a:srgbClr val="37383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solidFill>
            <a:srgbClr val="37383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54063" y="365535"/>
            <a:ext cx="1068070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9.xml"/><Relationship Id="rId1" Type="http://schemas.openxmlformats.org/officeDocument/2006/relationships/tags" Target="../tags/tag28.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8.xml"/><Relationship Id="rId1" Type="http://schemas.openxmlformats.org/officeDocument/2006/relationships/tags" Target="../tags/tag37.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6" Type="http://schemas.openxmlformats.org/officeDocument/2006/relationships/slideLayout" Target="../slideLayouts/slideLayout6.xml"/><Relationship Id="rId15" Type="http://schemas.openxmlformats.org/officeDocument/2006/relationships/tags" Target="../tags/tag25.xml"/><Relationship Id="rId14" Type="http://schemas.openxmlformats.org/officeDocument/2006/relationships/tags" Target="../tags/tag24.xml"/><Relationship Id="rId13" Type="http://schemas.openxmlformats.org/officeDocument/2006/relationships/tags" Target="../tags/tag23.xml"/><Relationship Id="rId12" Type="http://schemas.openxmlformats.org/officeDocument/2006/relationships/tags" Target="../tags/tag2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7.xml"/><Relationship Id="rId1" Type="http://schemas.openxmlformats.org/officeDocument/2006/relationships/tags" Target="../tags/tag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Autofit/>
          </a:bodyPr>
          <a:lstStyle/>
          <a:p>
            <a:r>
              <a:rPr lang="zh-CN" altLang="en-US" sz="2400" dirty="0">
                <a:latin typeface="+mj-ea"/>
                <a:ea typeface="+mj-ea"/>
              </a:rPr>
              <a:t>医师：亮亮图文       日期：</a:t>
            </a:r>
            <a:r>
              <a:rPr lang="en-US" altLang="zh-CN" sz="2400" dirty="0">
                <a:latin typeface="+mj-ea"/>
                <a:ea typeface="+mj-ea"/>
              </a:rPr>
              <a:t>20xx</a:t>
            </a:r>
            <a:r>
              <a:rPr lang="en-US" altLang="zh-CN" sz="2400" dirty="0">
                <a:latin typeface="+mj-ea"/>
                <a:ea typeface="+mj-ea"/>
              </a:rPr>
              <a:t>-12-12</a:t>
            </a:r>
            <a:endParaRPr lang="en-US" altLang="zh-CN" sz="2400" dirty="0">
              <a:latin typeface="+mj-ea"/>
              <a:ea typeface="+mj-ea"/>
            </a:endParaRPr>
          </a:p>
        </p:txBody>
      </p:sp>
      <p:sp>
        <p:nvSpPr>
          <p:cNvPr id="6146" name="标题 5"/>
          <p:cNvSpPr>
            <a:spLocks noGrp="1"/>
          </p:cNvSpPr>
          <p:nvPr>
            <p:ph type="ctrTitle"/>
          </p:nvPr>
        </p:nvSpPr>
        <p:spPr/>
        <p:txBody>
          <a:bodyPr>
            <a:normAutofit/>
          </a:bodyPr>
          <a:lstStyle/>
          <a:p>
            <a:r>
              <a:rPr lang="zh-CN" altLang="en-US" sz="5400" dirty="0"/>
              <a:t>脑科医疗</a:t>
            </a:r>
            <a:br>
              <a:rPr lang="en-US" altLang="zh-CN" sz="5400" dirty="0"/>
            </a:br>
            <a:r>
              <a:rPr lang="zh-CN" altLang="en-US" sz="5400" dirty="0"/>
              <a:t>保健通用模板</a:t>
            </a:r>
            <a:endParaRPr lang="zh-CN" altLang="en-US" sz="54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任意多边形 32"/>
          <p:cNvSpPr/>
          <p:nvPr>
            <p:custDataLst>
              <p:tags r:id="rId1"/>
            </p:custDataLst>
          </p:nvPr>
        </p:nvSpPr>
        <p:spPr>
          <a:xfrm>
            <a:off x="8603838" y="3598882"/>
            <a:ext cx="1007701" cy="2201980"/>
          </a:xfrm>
          <a:custGeom>
            <a:avLst/>
            <a:gdLst>
              <a:gd name="connsiteX0" fmla="*/ 177032 w 1097031"/>
              <a:gd name="connsiteY0" fmla="*/ 0 h 2397179"/>
              <a:gd name="connsiteX1" fmla="*/ 354063 w 1097031"/>
              <a:gd name="connsiteY1" fmla="*/ 379061 h 2397179"/>
              <a:gd name="connsiteX2" fmla="*/ 265547 w 1097031"/>
              <a:gd name="connsiteY2" fmla="*/ 379061 h 2397179"/>
              <a:gd name="connsiteX3" fmla="*/ 265547 w 1097031"/>
              <a:gd name="connsiteY3" fmla="*/ 1340800 h 2397179"/>
              <a:gd name="connsiteX4" fmla="*/ 1003131 w 1097031"/>
              <a:gd name="connsiteY4" fmla="*/ 1340800 h 2397179"/>
              <a:gd name="connsiteX5" fmla="*/ 1003131 w 1097031"/>
              <a:gd name="connsiteY5" fmla="*/ 1341682 h 2397179"/>
              <a:gd name="connsiteX6" fmla="*/ 1006610 w 1097031"/>
              <a:gd name="connsiteY6" fmla="*/ 1340846 h 2397179"/>
              <a:gd name="connsiteX7" fmla="*/ 1053735 w 1097031"/>
              <a:gd name="connsiteY7" fmla="*/ 1355327 h 2397179"/>
              <a:gd name="connsiteX8" fmla="*/ 1096838 w 1097031"/>
              <a:gd name="connsiteY8" fmla="*/ 1440035 h 2397179"/>
              <a:gd name="connsiteX9" fmla="*/ 1095862 w 1097031"/>
              <a:gd name="connsiteY9" fmla="*/ 1439973 h 2397179"/>
              <a:gd name="connsiteX10" fmla="*/ 1095862 w 1097031"/>
              <a:gd name="connsiteY10" fmla="*/ 2397179 h 2397179"/>
              <a:gd name="connsiteX11" fmla="*/ 910401 w 1097031"/>
              <a:gd name="connsiteY11" fmla="*/ 2397179 h 2397179"/>
              <a:gd name="connsiteX12" fmla="*/ 910401 w 1097031"/>
              <a:gd name="connsiteY12" fmla="*/ 1527287 h 2397179"/>
              <a:gd name="connsiteX13" fmla="*/ 177617 w 1097031"/>
              <a:gd name="connsiteY13" fmla="*/ 1527287 h 2397179"/>
              <a:gd name="connsiteX14" fmla="*/ 177617 w 1097031"/>
              <a:gd name="connsiteY14" fmla="*/ 1525868 h 2397179"/>
              <a:gd name="connsiteX15" fmla="*/ 168907 w 1097031"/>
              <a:gd name="connsiteY15" fmla="*/ 1526311 h 2397179"/>
              <a:gd name="connsiteX16" fmla="*/ 89706 w 1097031"/>
              <a:gd name="connsiteY16" fmla="*/ 1423069 h 2397179"/>
              <a:gd name="connsiteX17" fmla="*/ 90992 w 1097031"/>
              <a:gd name="connsiteY17" fmla="*/ 1419113 h 2397179"/>
              <a:gd name="connsiteX18" fmla="*/ 88516 w 1097031"/>
              <a:gd name="connsiteY18" fmla="*/ 1419113 h 2397179"/>
              <a:gd name="connsiteX19" fmla="*/ 88516 w 1097031"/>
              <a:gd name="connsiteY19" fmla="*/ 379061 h 2397179"/>
              <a:gd name="connsiteX20" fmla="*/ 0 w 1097031"/>
              <a:gd name="connsiteY20" fmla="*/ 379061 h 23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397179">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397179"/>
                </a:lnTo>
                <a:lnTo>
                  <a:pt x="910401" y="2397179"/>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0" name="任意多边形 32"/>
          <p:cNvSpPr/>
          <p:nvPr>
            <p:custDataLst>
              <p:tags r:id="rId2"/>
            </p:custDataLst>
          </p:nvPr>
        </p:nvSpPr>
        <p:spPr>
          <a:xfrm>
            <a:off x="9627476" y="2758446"/>
            <a:ext cx="1007701" cy="2201980"/>
          </a:xfrm>
          <a:custGeom>
            <a:avLst/>
            <a:gdLst>
              <a:gd name="connsiteX0" fmla="*/ 177032 w 1097031"/>
              <a:gd name="connsiteY0" fmla="*/ 0 h 2397179"/>
              <a:gd name="connsiteX1" fmla="*/ 354063 w 1097031"/>
              <a:gd name="connsiteY1" fmla="*/ 379061 h 2397179"/>
              <a:gd name="connsiteX2" fmla="*/ 265547 w 1097031"/>
              <a:gd name="connsiteY2" fmla="*/ 379061 h 2397179"/>
              <a:gd name="connsiteX3" fmla="*/ 265547 w 1097031"/>
              <a:gd name="connsiteY3" fmla="*/ 1340800 h 2397179"/>
              <a:gd name="connsiteX4" fmla="*/ 1003131 w 1097031"/>
              <a:gd name="connsiteY4" fmla="*/ 1340800 h 2397179"/>
              <a:gd name="connsiteX5" fmla="*/ 1003131 w 1097031"/>
              <a:gd name="connsiteY5" fmla="*/ 1341682 h 2397179"/>
              <a:gd name="connsiteX6" fmla="*/ 1006610 w 1097031"/>
              <a:gd name="connsiteY6" fmla="*/ 1340846 h 2397179"/>
              <a:gd name="connsiteX7" fmla="*/ 1053735 w 1097031"/>
              <a:gd name="connsiteY7" fmla="*/ 1355327 h 2397179"/>
              <a:gd name="connsiteX8" fmla="*/ 1096838 w 1097031"/>
              <a:gd name="connsiteY8" fmla="*/ 1440035 h 2397179"/>
              <a:gd name="connsiteX9" fmla="*/ 1095862 w 1097031"/>
              <a:gd name="connsiteY9" fmla="*/ 1439973 h 2397179"/>
              <a:gd name="connsiteX10" fmla="*/ 1095862 w 1097031"/>
              <a:gd name="connsiteY10" fmla="*/ 2397179 h 2397179"/>
              <a:gd name="connsiteX11" fmla="*/ 910401 w 1097031"/>
              <a:gd name="connsiteY11" fmla="*/ 2397179 h 2397179"/>
              <a:gd name="connsiteX12" fmla="*/ 910401 w 1097031"/>
              <a:gd name="connsiteY12" fmla="*/ 1527287 h 2397179"/>
              <a:gd name="connsiteX13" fmla="*/ 177617 w 1097031"/>
              <a:gd name="connsiteY13" fmla="*/ 1527287 h 2397179"/>
              <a:gd name="connsiteX14" fmla="*/ 177617 w 1097031"/>
              <a:gd name="connsiteY14" fmla="*/ 1525868 h 2397179"/>
              <a:gd name="connsiteX15" fmla="*/ 168907 w 1097031"/>
              <a:gd name="connsiteY15" fmla="*/ 1526311 h 2397179"/>
              <a:gd name="connsiteX16" fmla="*/ 89706 w 1097031"/>
              <a:gd name="connsiteY16" fmla="*/ 1423069 h 2397179"/>
              <a:gd name="connsiteX17" fmla="*/ 90992 w 1097031"/>
              <a:gd name="connsiteY17" fmla="*/ 1419113 h 2397179"/>
              <a:gd name="connsiteX18" fmla="*/ 88516 w 1097031"/>
              <a:gd name="connsiteY18" fmla="*/ 1419113 h 2397179"/>
              <a:gd name="connsiteX19" fmla="*/ 88516 w 1097031"/>
              <a:gd name="connsiteY19" fmla="*/ 379061 h 2397179"/>
              <a:gd name="connsiteX20" fmla="*/ 0 w 1097031"/>
              <a:gd name="connsiteY20" fmla="*/ 379061 h 23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397179">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397179"/>
                </a:lnTo>
                <a:lnTo>
                  <a:pt x="910401" y="2397179"/>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2" name="矩形 21"/>
          <p:cNvSpPr/>
          <p:nvPr/>
        </p:nvSpPr>
        <p:spPr>
          <a:xfrm>
            <a:off x="8653863" y="5925677"/>
            <a:ext cx="1743199" cy="489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3" name="矩形 22"/>
          <p:cNvSpPr/>
          <p:nvPr/>
        </p:nvSpPr>
        <p:spPr>
          <a:xfrm>
            <a:off x="9680804" y="5129483"/>
            <a:ext cx="1743199" cy="4891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a:t>
            </a:r>
            <a:endParaRPr lang="zh-CN" altLang="zh-CN" sz="1800" dirty="0">
              <a:solidFill>
                <a:schemeClr val="tx1"/>
              </a:solidFill>
              <a:latin typeface="+mn-ea"/>
            </a:endParaRPr>
          </a:p>
        </p:txBody>
      </p:sp>
      <p:sp>
        <p:nvSpPr>
          <p:cNvPr id="29" name="Rectangle 42"/>
          <p:cNvSpPr>
            <a:spLocks noChangeArrowheads="1"/>
          </p:cNvSpPr>
          <p:nvPr/>
        </p:nvSpPr>
        <p:spPr bwMode="auto">
          <a:xfrm>
            <a:off x="8921101" y="1788696"/>
            <a:ext cx="1714076" cy="97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j-ea"/>
                <a:ea typeface="+mj-ea"/>
              </a:rPr>
              <a:t>68</a:t>
            </a:r>
            <a:r>
              <a:rPr lang="en-US" altLang="zh-CN" sz="3200" dirty="0">
                <a:solidFill>
                  <a:schemeClr val="accent1"/>
                </a:solidFill>
                <a:latin typeface="+mj-ea"/>
                <a:ea typeface="+mj-ea"/>
              </a:rPr>
              <a:t>%</a:t>
            </a:r>
            <a:endParaRPr lang="zh-CN" altLang="en-US" sz="4400" dirty="0">
              <a:solidFill>
                <a:schemeClr val="accent1"/>
              </a:solidFill>
              <a:latin typeface="+mj-ea"/>
              <a:ea typeface="+mj-ea"/>
            </a:endParaRPr>
          </a:p>
        </p:txBody>
      </p:sp>
      <p:sp>
        <p:nvSpPr>
          <p:cNvPr id="32" name="Rectangle 42"/>
          <p:cNvSpPr>
            <a:spLocks noChangeArrowheads="1"/>
          </p:cNvSpPr>
          <p:nvPr/>
        </p:nvSpPr>
        <p:spPr bwMode="auto">
          <a:xfrm>
            <a:off x="7913400" y="2675552"/>
            <a:ext cx="1714076" cy="97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j-ea"/>
                <a:ea typeface="+mj-ea"/>
              </a:rPr>
              <a:t>42</a:t>
            </a:r>
            <a:r>
              <a:rPr lang="en-US" altLang="zh-CN" sz="3200" dirty="0">
                <a:solidFill>
                  <a:schemeClr val="accent1"/>
                </a:solidFill>
                <a:latin typeface="+mj-ea"/>
                <a:ea typeface="+mj-ea"/>
              </a:rPr>
              <a:t>%</a:t>
            </a:r>
            <a:endParaRPr lang="zh-CN" altLang="en-US" sz="4400" dirty="0">
              <a:solidFill>
                <a:schemeClr val="accent1"/>
              </a:solidFill>
              <a:latin typeface="+mj-ea"/>
              <a:ea typeface="+mj-ea"/>
            </a:endParaRPr>
          </a:p>
        </p:txBody>
      </p:sp>
      <p:sp>
        <p:nvSpPr>
          <p:cNvPr id="33" name="矩形 32"/>
          <p:cNvSpPr/>
          <p:nvPr/>
        </p:nvSpPr>
        <p:spPr>
          <a:xfrm>
            <a:off x="1012872" y="1806587"/>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lt"/>
              <a:buAutoNum type="alphaLcParenR"/>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Block Arc 4"/>
          <p:cNvSpPr/>
          <p:nvPr/>
        </p:nvSpPr>
        <p:spPr>
          <a:xfrm flipV="1">
            <a:off x="369188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6" name="MH_Other_3"/>
          <p:cNvSpPr/>
          <p:nvPr>
            <p:custDataLst>
              <p:tags r:id="rId1"/>
            </p:custDataLst>
          </p:nvPr>
        </p:nvSpPr>
        <p:spPr>
          <a:xfrm>
            <a:off x="1974552"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352297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3583095"/>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3561644"/>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3585600"/>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1368880" y="503907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88419" y="513654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0134600" y="1768028"/>
            <a:ext cx="169436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561741" y="1768028"/>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p:nvPr/>
        </p:nvSpPr>
        <p:spPr bwMode="auto">
          <a:xfrm>
            <a:off x="1651771" y="2163136"/>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561741" y="435667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1630927" y="4792994"/>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4" name="矩形 13"/>
          <p:cNvSpPr/>
          <p:nvPr/>
        </p:nvSpPr>
        <p:spPr>
          <a:xfrm>
            <a:off x="4250168" y="1768028"/>
            <a:ext cx="7446531" cy="2193540"/>
          </a:xfrm>
          <a:prstGeom prst="rect">
            <a:avLst/>
          </a:prstGeom>
          <a:solidFill>
            <a:schemeClr val="accent1">
              <a:lumMod val="20000"/>
              <a:lumOff val="8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0134600" y="4356676"/>
            <a:ext cx="169436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4250168" y="4356676"/>
            <a:ext cx="7446531" cy="2193540"/>
          </a:xfrm>
          <a:prstGeom prst="rect">
            <a:avLst/>
          </a:prstGeom>
          <a:solidFill>
            <a:schemeClr val="accent1">
              <a:lumMod val="20000"/>
              <a:lumOff val="8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364469" y="1768028"/>
            <a:ext cx="7184594"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lumMod val="50000"/>
                  </a:schemeClr>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accent1">
                  <a:lumMod val="50000"/>
                </a:schemeClr>
              </a:solidFill>
              <a:latin typeface="幼圆" panose="02010509060101010101" pitchFamily="49" charset="-122"/>
              <a:ea typeface="幼圆" panose="02010509060101010101" pitchFamily="49" charset="-122"/>
            </a:endParaRPr>
          </a:p>
        </p:txBody>
      </p:sp>
      <p:sp>
        <p:nvSpPr>
          <p:cNvPr id="28" name="矩形 27"/>
          <p:cNvSpPr/>
          <p:nvPr/>
        </p:nvSpPr>
        <p:spPr>
          <a:xfrm>
            <a:off x="4364469" y="4356676"/>
            <a:ext cx="7184594"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accent1">
                    <a:lumMod val="50000"/>
                  </a:schemeClr>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accent1">
                  <a:lumMod val="50000"/>
                </a:schemeClr>
              </a:solidFill>
              <a:latin typeface="幼圆" panose="02010509060101010101" pitchFamily="49" charset="-122"/>
              <a:ea typeface="幼圆" panose="02010509060101010101" pitchFamily="49" charset="-122"/>
            </a:endParaRPr>
          </a:p>
        </p:txBody>
      </p:sp>
      <p:sp>
        <p:nvSpPr>
          <p:cNvPr id="29" name="KSO_Shape"/>
          <p:cNvSpPr/>
          <p:nvPr/>
        </p:nvSpPr>
        <p:spPr>
          <a:xfrm>
            <a:off x="561741" y="1372920"/>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0" name="KSO_Shape"/>
          <p:cNvSpPr/>
          <p:nvPr/>
        </p:nvSpPr>
        <p:spPr>
          <a:xfrm>
            <a:off x="561741" y="3977954"/>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1549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4059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1549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4059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1549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4059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4" name="KSO_Shape"/>
          <p:cNvSpPr/>
          <p:nvPr/>
        </p:nvSpPr>
        <p:spPr bwMode="auto">
          <a:xfrm>
            <a:off x="54059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3341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4059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Rectangle 42"/>
          <p:cNvSpPr>
            <a:spLocks noChangeArrowheads="1"/>
          </p:cNvSpPr>
          <p:nvPr/>
        </p:nvSpPr>
        <p:spPr bwMode="auto">
          <a:xfrm>
            <a:off x="738580" y="2272437"/>
            <a:ext cx="3410311" cy="156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9600" dirty="0">
                <a:solidFill>
                  <a:schemeClr val="accent1"/>
                </a:solidFill>
                <a:latin typeface="+mj-ea"/>
                <a:ea typeface="+mj-ea"/>
              </a:rPr>
              <a:t>888</a:t>
            </a:r>
            <a:r>
              <a:rPr lang="zh-CN" altLang="en-US" sz="5400" dirty="0">
                <a:solidFill>
                  <a:schemeClr val="accent1"/>
                </a:solidFill>
                <a:latin typeface="+mj-ea"/>
                <a:ea typeface="+mj-ea"/>
              </a:rPr>
              <a:t>万</a:t>
            </a:r>
            <a:endParaRPr lang="zh-CN" altLang="en-US" sz="7200" dirty="0">
              <a:solidFill>
                <a:schemeClr val="accent1"/>
              </a:solidFill>
              <a:latin typeface="+mj-ea"/>
              <a:ea typeface="+mj-ea"/>
            </a:endParaRPr>
          </a:p>
        </p:txBody>
      </p:sp>
      <p:sp>
        <p:nvSpPr>
          <p:cNvPr id="20" name="KSO_Shape"/>
          <p:cNvSpPr/>
          <p:nvPr/>
        </p:nvSpPr>
        <p:spPr bwMode="auto">
          <a:xfrm>
            <a:off x="1176985" y="3981020"/>
            <a:ext cx="2533500" cy="2216813"/>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KSO_Shape"/>
          <p:cNvSpPr/>
          <p:nvPr/>
        </p:nvSpPr>
        <p:spPr bwMode="auto">
          <a:xfrm>
            <a:off x="9156057" y="268550"/>
            <a:ext cx="2477925" cy="313001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9" name="KSO_Shape"/>
          <p:cNvSpPr/>
          <p:nvPr/>
        </p:nvSpPr>
        <p:spPr bwMode="auto">
          <a:xfrm>
            <a:off x="8595253" y="3343632"/>
            <a:ext cx="1758570" cy="222135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1" name="KSO_Shape"/>
          <p:cNvSpPr/>
          <p:nvPr/>
        </p:nvSpPr>
        <p:spPr bwMode="auto">
          <a:xfrm>
            <a:off x="5772943" y="1939122"/>
            <a:ext cx="3204582" cy="404789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2" name="矩形 21"/>
          <p:cNvSpPr/>
          <p:nvPr/>
        </p:nvSpPr>
        <p:spPr>
          <a:xfrm>
            <a:off x="852417" y="261145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圆角矩形 34"/>
          <p:cNvSpPr/>
          <p:nvPr/>
        </p:nvSpPr>
        <p:spPr>
          <a:xfrm>
            <a:off x="852417" y="1671834"/>
            <a:ext cx="4162567" cy="56439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24" name="直接连接符 23"/>
          <p:cNvCxnSpPr/>
          <p:nvPr/>
        </p:nvCxnSpPr>
        <p:spPr>
          <a:xfrm>
            <a:off x="852417" y="2487460"/>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852417" y="3908286"/>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852417" y="5205118"/>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任意多边形: 形状 10"/>
          <p:cNvSpPr/>
          <p:nvPr>
            <p:custDataLst>
              <p:tags r:id="rId1"/>
            </p:custDataLst>
          </p:nvPr>
        </p:nvSpPr>
        <p:spPr>
          <a:xfrm>
            <a:off x="754063" y="2138290"/>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22" name="矩形 21"/>
          <p:cNvSpPr/>
          <p:nvPr/>
        </p:nvSpPr>
        <p:spPr>
          <a:xfrm>
            <a:off x="3145778" y="1643587"/>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3" name="任意多边形: 形状 12"/>
          <p:cNvSpPr/>
          <p:nvPr>
            <p:custDataLst>
              <p:tags r:id="rId2"/>
            </p:custDataLst>
          </p:nvPr>
        </p:nvSpPr>
        <p:spPr>
          <a:xfrm>
            <a:off x="1499651" y="3900229"/>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14" name="矩形 13"/>
          <p:cNvSpPr/>
          <p:nvPr/>
        </p:nvSpPr>
        <p:spPr>
          <a:xfrm>
            <a:off x="3891366" y="3405526"/>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任意多边形: 形状 14"/>
          <p:cNvSpPr/>
          <p:nvPr>
            <p:custDataLst>
              <p:tags r:id="rId3"/>
            </p:custDataLst>
          </p:nvPr>
        </p:nvSpPr>
        <p:spPr>
          <a:xfrm>
            <a:off x="2245239" y="5662168"/>
            <a:ext cx="2179585" cy="485946"/>
          </a:xfrm>
          <a:custGeom>
            <a:avLst/>
            <a:gdLst>
              <a:gd name="connsiteX0" fmla="*/ 0 w 3123903"/>
              <a:gd name="connsiteY0" fmla="*/ 0 h 485946"/>
              <a:gd name="connsiteX1" fmla="*/ 2892000 w 3123903"/>
              <a:gd name="connsiteY1" fmla="*/ 0 h 485946"/>
              <a:gd name="connsiteX2" fmla="*/ 3123903 w 3123903"/>
              <a:gd name="connsiteY2" fmla="*/ 231946 h 485946"/>
              <a:gd name="connsiteX3" fmla="*/ 2869950 w 3123903"/>
              <a:gd name="connsiteY3" fmla="*/ 485946 h 485946"/>
              <a:gd name="connsiteX4" fmla="*/ 2413000 w 3123903"/>
              <a:gd name="connsiteY4" fmla="*/ 485946 h 485946"/>
              <a:gd name="connsiteX5" fmla="*/ 2319040 w 3123903"/>
              <a:gd name="connsiteY5" fmla="*/ 485946 h 485946"/>
              <a:gd name="connsiteX6" fmla="*/ 0 w 3123903"/>
              <a:gd name="connsiteY6" fmla="*/ 485946 h 48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903" h="485946">
                <a:moveTo>
                  <a:pt x="0" y="0"/>
                </a:moveTo>
                <a:lnTo>
                  <a:pt x="2892000" y="0"/>
                </a:lnTo>
                <a:lnTo>
                  <a:pt x="3123903" y="231946"/>
                </a:lnTo>
                <a:lnTo>
                  <a:pt x="2869950" y="485946"/>
                </a:lnTo>
                <a:lnTo>
                  <a:pt x="2413000" y="485946"/>
                </a:lnTo>
                <a:lnTo>
                  <a:pt x="2319040" y="485946"/>
                </a:lnTo>
                <a:lnTo>
                  <a:pt x="0" y="48594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defRPr/>
            </a:pPr>
            <a:r>
              <a:rPr lang="zh-CN" altLang="en-US" dirty="0">
                <a:solidFill>
                  <a:srgbClr val="FEFFFF"/>
                </a:solidFill>
              </a:rPr>
              <a:t>文本</a:t>
            </a:r>
            <a:endParaRPr lang="zh-CN" altLang="en-US" dirty="0">
              <a:solidFill>
                <a:srgbClr val="FEFFFF"/>
              </a:solidFill>
            </a:endParaRPr>
          </a:p>
        </p:txBody>
      </p:sp>
      <p:sp>
        <p:nvSpPr>
          <p:cNvPr id="16" name="矩形 15"/>
          <p:cNvSpPr/>
          <p:nvPr/>
        </p:nvSpPr>
        <p:spPr>
          <a:xfrm>
            <a:off x="4636954" y="516746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KSO_Shape"/>
          <p:cNvSpPr/>
          <p:nvPr/>
        </p:nvSpPr>
        <p:spPr bwMode="auto">
          <a:xfrm>
            <a:off x="8880675" y="2782816"/>
            <a:ext cx="2554088" cy="2234825"/>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15" name="直接连接符 14"/>
          <p:cNvCxnSpPr/>
          <p:nvPr/>
        </p:nvCxnSpPr>
        <p:spPr>
          <a:xfrm>
            <a:off x="660400" y="44438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60400" y="46470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KSO_Shape"/>
          <p:cNvSpPr/>
          <p:nvPr/>
        </p:nvSpPr>
        <p:spPr bwMode="auto">
          <a:xfrm>
            <a:off x="5486564" y="2635441"/>
            <a:ext cx="1218874" cy="177505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8" name="任意多边形: 形状 17"/>
          <p:cNvSpPr/>
          <p:nvPr/>
        </p:nvSpPr>
        <p:spPr bwMode="auto">
          <a:xfrm>
            <a:off x="3920497" y="2001474"/>
            <a:ext cx="4351006" cy="2175504"/>
          </a:xfrm>
          <a:custGeom>
            <a:avLst/>
            <a:gdLst>
              <a:gd name="connsiteX0" fmla="*/ 2175503 w 4351006"/>
              <a:gd name="connsiteY0" fmla="*/ 0 h 2175504"/>
              <a:gd name="connsiteX1" fmla="*/ 4351006 w 4351006"/>
              <a:gd name="connsiteY1" fmla="*/ 2175504 h 2175504"/>
              <a:gd name="connsiteX2" fmla="*/ 4005058 w 4351006"/>
              <a:gd name="connsiteY2" fmla="*/ 2175504 h 2175504"/>
              <a:gd name="connsiteX3" fmla="*/ 2175503 w 4351006"/>
              <a:gd name="connsiteY3" fmla="*/ 345948 h 2175504"/>
              <a:gd name="connsiteX4" fmla="*/ 345948 w 4351006"/>
              <a:gd name="connsiteY4" fmla="*/ 2175504 h 2175504"/>
              <a:gd name="connsiteX5" fmla="*/ 0 w 4351006"/>
              <a:gd name="connsiteY5" fmla="*/ 2175504 h 2175504"/>
              <a:gd name="connsiteX6" fmla="*/ 2175503 w 4351006"/>
              <a:gd name="connsiteY6" fmla="*/ 0 h 217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006" h="2175504">
                <a:moveTo>
                  <a:pt x="2175503" y="0"/>
                </a:moveTo>
                <a:cubicBezTo>
                  <a:pt x="3377000" y="0"/>
                  <a:pt x="4351006" y="974006"/>
                  <a:pt x="4351006" y="2175504"/>
                </a:cubicBezTo>
                <a:lnTo>
                  <a:pt x="4005058" y="2175504"/>
                </a:lnTo>
                <a:cubicBezTo>
                  <a:pt x="4005058" y="1165068"/>
                  <a:pt x="3185938" y="345948"/>
                  <a:pt x="2175503" y="345948"/>
                </a:cubicBezTo>
                <a:cubicBezTo>
                  <a:pt x="1165068" y="345948"/>
                  <a:pt x="345948" y="1165068"/>
                  <a:pt x="345948" y="2175504"/>
                </a:cubicBezTo>
                <a:lnTo>
                  <a:pt x="0" y="2175504"/>
                </a:lnTo>
                <a:cubicBezTo>
                  <a:pt x="0" y="974006"/>
                  <a:pt x="974006" y="0"/>
                  <a:pt x="217550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9" name="矩形 18"/>
          <p:cNvSpPr/>
          <p:nvPr/>
        </p:nvSpPr>
        <p:spPr>
          <a:xfrm>
            <a:off x="975763"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8604738"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1" name="矩形 20"/>
          <p:cNvSpPr/>
          <p:nvPr/>
        </p:nvSpPr>
        <p:spPr>
          <a:xfrm>
            <a:off x="1136129" y="488365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5952309" y="813677"/>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19" name="MH_Number_1">
            <a:hlinkClick r:id="rId1" action="ppaction://hlinksldjump"/>
          </p:cNvPr>
          <p:cNvSpPr txBox="1"/>
          <p:nvPr>
            <p:custDataLst>
              <p:tags r:id="rId3"/>
            </p:custDataLst>
          </p:nvPr>
        </p:nvSpPr>
        <p:spPr>
          <a:xfrm>
            <a:off x="469978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A</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5952309" y="1915129"/>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16" name="MH_Number_1">
            <a:hlinkClick r:id="rId1" action="ppaction://hlinksldjump"/>
          </p:cNvPr>
          <p:cNvSpPr txBox="1"/>
          <p:nvPr>
            <p:custDataLst>
              <p:tags r:id="rId5"/>
            </p:custDataLst>
          </p:nvPr>
        </p:nvSpPr>
        <p:spPr>
          <a:xfrm>
            <a:off x="469978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B</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5952309" y="3016581"/>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20" name="MH_Number_1">
            <a:hlinkClick r:id="rId1" action="ppaction://hlinksldjump"/>
          </p:cNvPr>
          <p:cNvSpPr txBox="1"/>
          <p:nvPr>
            <p:custDataLst>
              <p:tags r:id="rId7"/>
            </p:custDataLst>
          </p:nvPr>
        </p:nvSpPr>
        <p:spPr>
          <a:xfrm>
            <a:off x="469978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C</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5952309" y="4118033"/>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22" name="MH_Number_1">
            <a:hlinkClick r:id="rId1" action="ppaction://hlinksldjump"/>
          </p:cNvPr>
          <p:cNvSpPr txBox="1"/>
          <p:nvPr>
            <p:custDataLst>
              <p:tags r:id="rId9"/>
            </p:custDataLst>
          </p:nvPr>
        </p:nvSpPr>
        <p:spPr>
          <a:xfrm>
            <a:off x="469978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D</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5952309" y="5219485"/>
            <a:ext cx="5072072" cy="824838"/>
          </a:xfrm>
          <a:prstGeom prst="roundRect">
            <a:avLst>
              <a:gd name="adj" fmla="val 50000"/>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bg1"/>
                </a:solidFill>
              </a:rPr>
              <a:t>请在此输入您的文本</a:t>
            </a:r>
            <a:endParaRPr lang="zh-CN" altLang="en-US" dirty="0">
              <a:solidFill>
                <a:schemeClr val="bg1"/>
              </a:solidFill>
            </a:endParaRPr>
          </a:p>
        </p:txBody>
      </p:sp>
      <p:sp>
        <p:nvSpPr>
          <p:cNvPr id="24" name="MH_Number_1">
            <a:hlinkClick r:id="rId1" action="ppaction://hlinksldjump"/>
          </p:cNvPr>
          <p:cNvSpPr txBox="1"/>
          <p:nvPr>
            <p:custDataLst>
              <p:tags r:id="rId11"/>
            </p:custDataLst>
          </p:nvPr>
        </p:nvSpPr>
        <p:spPr>
          <a:xfrm>
            <a:off x="469978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E</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379828" y="556151"/>
            <a:ext cx="3164423" cy="1323439"/>
          </a:xfrm>
          <a:prstGeom prst="rect">
            <a:avLst/>
          </a:prstGeom>
          <a:noFill/>
        </p:spPr>
        <p:txBody>
          <a:bodyPr vert="horz" wrap="square" rtlCol="0">
            <a:spAutoFit/>
          </a:bodyPr>
          <a:lstStyle/>
          <a:p>
            <a:pPr algn="dist"/>
            <a:r>
              <a:rPr lang="zh-CN" altLang="en-US" sz="8000" dirty="0">
                <a:latin typeface="微软雅黑" panose="020B0503020204020204" pitchFamily="34" charset="-122"/>
                <a:ea typeface="微软雅黑" panose="020B0503020204020204" pitchFamily="34" charset="-122"/>
              </a:rPr>
              <a:t>目录</a:t>
            </a:r>
            <a:endParaRPr lang="zh-CN" altLang="en-US" sz="8000" dirty="0">
              <a:latin typeface="微软雅黑" panose="020B0503020204020204" pitchFamily="34" charset="-122"/>
              <a:ea typeface="微软雅黑" panose="020B0503020204020204" pitchFamily="34" charset="-122"/>
            </a:endParaRPr>
          </a:p>
        </p:txBody>
      </p:sp>
      <p:sp>
        <p:nvSpPr>
          <p:cNvPr id="26" name="Freeform 143"/>
          <p:cNvSpPr>
            <a:spLocks noEditPoints="1"/>
          </p:cNvSpPr>
          <p:nvPr/>
        </p:nvSpPr>
        <p:spPr bwMode="auto">
          <a:xfrm flipH="1">
            <a:off x="496507" y="2327548"/>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7" name="Freeform 143"/>
          <p:cNvSpPr>
            <a:spLocks noEditPoints="1"/>
          </p:cNvSpPr>
          <p:nvPr/>
        </p:nvSpPr>
        <p:spPr bwMode="auto">
          <a:xfrm flipH="1">
            <a:off x="1237954" y="2327548"/>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Freeform 143"/>
          <p:cNvSpPr>
            <a:spLocks noEditPoints="1"/>
          </p:cNvSpPr>
          <p:nvPr/>
        </p:nvSpPr>
        <p:spPr bwMode="auto">
          <a:xfrm flipH="1">
            <a:off x="1979401" y="2327548"/>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9" name="Freeform 143"/>
          <p:cNvSpPr>
            <a:spLocks noEditPoints="1"/>
          </p:cNvSpPr>
          <p:nvPr/>
        </p:nvSpPr>
        <p:spPr bwMode="auto">
          <a:xfrm flipH="1">
            <a:off x="2720848" y="2327548"/>
            <a:ext cx="741447" cy="580447"/>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20xx</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20xx</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4279624"/>
            <a:ext cx="12192000" cy="1849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4105391"/>
            <a:ext cx="1281859" cy="1310093"/>
            <a:chOff x="5846763" y="3030538"/>
            <a:chExt cx="360363" cy="368300"/>
          </a:xfrm>
          <a:solidFill>
            <a:srgbClr val="FEFFFF"/>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1871383"/>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3656343"/>
            <a:ext cx="2208189" cy="2208189"/>
          </a:xfrm>
          <a:prstGeom prst="ellipse">
            <a:avLst/>
          </a:prstGeom>
          <a:ln>
            <a:solidFill>
              <a:srgbClr val="FE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4081103"/>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4081103"/>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Block Arc 4"/>
          <p:cNvSpPr/>
          <p:nvPr/>
        </p:nvSpPr>
        <p:spPr>
          <a:xfrm>
            <a:off x="5830325" y="3508259"/>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1"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22"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3"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5" name="Rectangle 42"/>
          <p:cNvSpPr>
            <a:spLocks noChangeArrowheads="1"/>
          </p:cNvSpPr>
          <p:nvPr/>
        </p:nvSpPr>
        <p:spPr bwMode="auto">
          <a:xfrm>
            <a:off x="3596247" y="2796929"/>
            <a:ext cx="223407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j-ea"/>
                <a:ea typeface="+mj-ea"/>
              </a:rPr>
              <a:t>67</a:t>
            </a:r>
            <a:r>
              <a:rPr lang="en-US" altLang="zh-CN" sz="4000" dirty="0">
                <a:solidFill>
                  <a:schemeClr val="accent1"/>
                </a:solidFill>
                <a:latin typeface="+mj-ea"/>
                <a:ea typeface="+mj-ea"/>
              </a:rPr>
              <a:t>%</a:t>
            </a:r>
            <a:endParaRPr lang="zh-CN" altLang="en-US" sz="5400" dirty="0">
              <a:solidFill>
                <a:schemeClr val="accent1"/>
              </a:solidFill>
              <a:latin typeface="+mj-ea"/>
              <a:ea typeface="+mj-ea"/>
            </a:endParaRPr>
          </a:p>
        </p:txBody>
      </p:sp>
      <p:sp>
        <p:nvSpPr>
          <p:cNvPr id="26" name="矩形 25"/>
          <p:cNvSpPr/>
          <p:nvPr/>
        </p:nvSpPr>
        <p:spPr>
          <a:xfrm>
            <a:off x="4040837" y="606103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7" name="矩形 26"/>
          <p:cNvSpPr/>
          <p:nvPr/>
        </p:nvSpPr>
        <p:spPr>
          <a:xfrm>
            <a:off x="6336420" y="4874408"/>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8" name="Rectangle 42"/>
          <p:cNvSpPr>
            <a:spLocks noChangeArrowheads="1"/>
          </p:cNvSpPr>
          <p:nvPr/>
        </p:nvSpPr>
        <p:spPr bwMode="auto">
          <a:xfrm>
            <a:off x="6023600" y="1872043"/>
            <a:ext cx="223407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j-ea"/>
                <a:ea typeface="+mj-ea"/>
              </a:rPr>
              <a:t>98</a:t>
            </a:r>
            <a:r>
              <a:rPr lang="en-US" altLang="zh-CN" sz="4000" dirty="0">
                <a:solidFill>
                  <a:schemeClr val="accent1"/>
                </a:solidFill>
                <a:latin typeface="+mj-ea"/>
                <a:ea typeface="+mj-ea"/>
              </a:rPr>
              <a:t>%</a:t>
            </a:r>
            <a:endParaRPr lang="zh-CN" altLang="en-US" sz="5400" dirty="0">
              <a:solidFill>
                <a:schemeClr val="accent1"/>
              </a:solidFill>
              <a:latin typeface="+mj-ea"/>
              <a:ea typeface="+mj-ea"/>
            </a:endParaRPr>
          </a:p>
        </p:txBody>
      </p:sp>
      <p:sp>
        <p:nvSpPr>
          <p:cNvPr id="38"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9" name="矩形 38"/>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0" name="圆角矩形 71"/>
          <p:cNvSpPr/>
          <p:nvPr/>
        </p:nvSpPr>
        <p:spPr>
          <a:xfrm>
            <a:off x="8698768"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1" name="矩形 40"/>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30" name="KSO_Shape"/>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MH_Other_2"/>
          <p:cNvSpPr/>
          <p:nvPr>
            <p:custDataLst>
              <p:tags r:id="rId1"/>
            </p:custDataLst>
          </p:nvPr>
        </p:nvSpPr>
        <p:spPr>
          <a:xfrm>
            <a:off x="6692901" y="2041525"/>
            <a:ext cx="4557713" cy="3367088"/>
          </a:xfrm>
          <a:custGeom>
            <a:avLst/>
            <a:gdLst>
              <a:gd name="connsiteX0" fmla="*/ 106446 w 4557485"/>
              <a:gd name="connsiteY0" fmla="*/ 0 h 3367314"/>
              <a:gd name="connsiteX1" fmla="*/ 4451039 w 4557485"/>
              <a:gd name="connsiteY1" fmla="*/ 0 h 3367314"/>
              <a:gd name="connsiteX2" fmla="*/ 4557485 w 4557485"/>
              <a:gd name="connsiteY2" fmla="*/ 106446 h 3367314"/>
              <a:gd name="connsiteX3" fmla="*/ 4557485 w 4557485"/>
              <a:gd name="connsiteY3" fmla="*/ 2622239 h 3367314"/>
              <a:gd name="connsiteX4" fmla="*/ 4451039 w 4557485"/>
              <a:gd name="connsiteY4" fmla="*/ 2728685 h 3367314"/>
              <a:gd name="connsiteX5" fmla="*/ 3773714 w 4557485"/>
              <a:gd name="connsiteY5" fmla="*/ 2728685 h 3367314"/>
              <a:gd name="connsiteX6" fmla="*/ 3773714 w 4557485"/>
              <a:gd name="connsiteY6" fmla="*/ 3367314 h 3367314"/>
              <a:gd name="connsiteX7" fmla="*/ 3135085 w 4557485"/>
              <a:gd name="connsiteY7" fmla="*/ 2728685 h 3367314"/>
              <a:gd name="connsiteX8" fmla="*/ 106446 w 4557485"/>
              <a:gd name="connsiteY8" fmla="*/ 2728685 h 3367314"/>
              <a:gd name="connsiteX9" fmla="*/ 0 w 4557485"/>
              <a:gd name="connsiteY9" fmla="*/ 2622239 h 3367314"/>
              <a:gd name="connsiteX10" fmla="*/ 0 w 4557485"/>
              <a:gd name="connsiteY10" fmla="*/ 106446 h 3367314"/>
              <a:gd name="connsiteX11" fmla="*/ 106446 w 4557485"/>
              <a:gd name="connsiteY11" fmla="*/ 0 h 3367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57485" h="3367314">
                <a:moveTo>
                  <a:pt x="106446" y="0"/>
                </a:moveTo>
                <a:lnTo>
                  <a:pt x="4451039" y="0"/>
                </a:lnTo>
                <a:cubicBezTo>
                  <a:pt x="4509828" y="0"/>
                  <a:pt x="4557485" y="47657"/>
                  <a:pt x="4557485" y="106446"/>
                </a:cubicBezTo>
                <a:lnTo>
                  <a:pt x="4557485" y="2622239"/>
                </a:lnTo>
                <a:cubicBezTo>
                  <a:pt x="4557485" y="2681028"/>
                  <a:pt x="4509828" y="2728685"/>
                  <a:pt x="4451039" y="2728685"/>
                </a:cubicBezTo>
                <a:lnTo>
                  <a:pt x="3773714" y="2728685"/>
                </a:lnTo>
                <a:lnTo>
                  <a:pt x="3773714" y="3367314"/>
                </a:lnTo>
                <a:lnTo>
                  <a:pt x="3135085" y="2728685"/>
                </a:lnTo>
                <a:lnTo>
                  <a:pt x="106446" y="2728685"/>
                </a:lnTo>
                <a:cubicBezTo>
                  <a:pt x="47657" y="2728685"/>
                  <a:pt x="0" y="2681028"/>
                  <a:pt x="0" y="2622239"/>
                </a:cubicBezTo>
                <a:lnTo>
                  <a:pt x="0" y="106446"/>
                </a:lnTo>
                <a:cubicBezTo>
                  <a:pt x="0" y="47657"/>
                  <a:pt x="47657" y="0"/>
                  <a:pt x="1064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MH_Other_3"/>
          <p:cNvSpPr/>
          <p:nvPr>
            <p:custDataLst>
              <p:tags r:id="rId2"/>
            </p:custDataLst>
          </p:nvPr>
        </p:nvSpPr>
        <p:spPr>
          <a:xfrm>
            <a:off x="6781800" y="2154238"/>
            <a:ext cx="376238" cy="285750"/>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29" name="MH_Other_4"/>
          <p:cNvSpPr/>
          <p:nvPr>
            <p:custDataLst>
              <p:tags r:id="rId3"/>
            </p:custDataLst>
          </p:nvPr>
        </p:nvSpPr>
        <p:spPr>
          <a:xfrm rot="10800000">
            <a:off x="10814844" y="4360863"/>
            <a:ext cx="376238" cy="284162"/>
          </a:xfrm>
          <a:custGeom>
            <a:avLst/>
            <a:gdLst/>
            <a:ahLst/>
            <a:cxnLst/>
            <a:rect l="l" t="t" r="r" b="b"/>
            <a:pathLst>
              <a:path w="376733" h="285293">
                <a:moveTo>
                  <a:pt x="374295" y="1219"/>
                </a:moveTo>
                <a:cubicBezTo>
                  <a:pt x="375920" y="1219"/>
                  <a:pt x="376733" y="2032"/>
                  <a:pt x="376733" y="3657"/>
                </a:cubicBezTo>
                <a:cubicBezTo>
                  <a:pt x="376733" y="6096"/>
                  <a:pt x="374295" y="10566"/>
                  <a:pt x="369418" y="17069"/>
                </a:cubicBezTo>
                <a:cubicBezTo>
                  <a:pt x="353975" y="36576"/>
                  <a:pt x="342392" y="58725"/>
                  <a:pt x="334671" y="83515"/>
                </a:cubicBezTo>
                <a:cubicBezTo>
                  <a:pt x="326949" y="108305"/>
                  <a:pt x="323088" y="129235"/>
                  <a:pt x="323088" y="146304"/>
                </a:cubicBezTo>
                <a:cubicBezTo>
                  <a:pt x="323088" y="163373"/>
                  <a:pt x="328778" y="186131"/>
                  <a:pt x="340157" y="214579"/>
                </a:cubicBezTo>
                <a:cubicBezTo>
                  <a:pt x="343408" y="221894"/>
                  <a:pt x="345034" y="229819"/>
                  <a:pt x="345034" y="238353"/>
                </a:cubicBezTo>
                <a:cubicBezTo>
                  <a:pt x="345034" y="246888"/>
                  <a:pt x="336703" y="255422"/>
                  <a:pt x="320040" y="263957"/>
                </a:cubicBezTo>
                <a:cubicBezTo>
                  <a:pt x="303378" y="272491"/>
                  <a:pt x="287732" y="276758"/>
                  <a:pt x="273101" y="276758"/>
                </a:cubicBezTo>
                <a:cubicBezTo>
                  <a:pt x="258471" y="276758"/>
                  <a:pt x="243434" y="272288"/>
                  <a:pt x="227991" y="263347"/>
                </a:cubicBezTo>
                <a:cubicBezTo>
                  <a:pt x="212548" y="254406"/>
                  <a:pt x="204826" y="237541"/>
                  <a:pt x="204826" y="212750"/>
                </a:cubicBezTo>
                <a:cubicBezTo>
                  <a:pt x="204826" y="187960"/>
                  <a:pt x="213564" y="158089"/>
                  <a:pt x="231039" y="123139"/>
                </a:cubicBezTo>
                <a:cubicBezTo>
                  <a:pt x="248514" y="88189"/>
                  <a:pt x="274930" y="59131"/>
                  <a:pt x="310287" y="35966"/>
                </a:cubicBezTo>
                <a:cubicBezTo>
                  <a:pt x="345644" y="12801"/>
                  <a:pt x="366980" y="1219"/>
                  <a:pt x="374295" y="1219"/>
                </a:cubicBezTo>
                <a:close/>
                <a:moveTo>
                  <a:pt x="235916" y="0"/>
                </a:moveTo>
                <a:cubicBezTo>
                  <a:pt x="240386" y="0"/>
                  <a:pt x="242621" y="813"/>
                  <a:pt x="242621" y="2438"/>
                </a:cubicBezTo>
                <a:cubicBezTo>
                  <a:pt x="242621" y="4877"/>
                  <a:pt x="239370" y="8941"/>
                  <a:pt x="232868" y="14630"/>
                </a:cubicBezTo>
                <a:cubicBezTo>
                  <a:pt x="199543" y="42265"/>
                  <a:pt x="175159" y="71120"/>
                  <a:pt x="159716" y="101193"/>
                </a:cubicBezTo>
                <a:cubicBezTo>
                  <a:pt x="144272" y="131267"/>
                  <a:pt x="136551" y="156057"/>
                  <a:pt x="136551" y="175565"/>
                </a:cubicBezTo>
                <a:cubicBezTo>
                  <a:pt x="136551" y="195072"/>
                  <a:pt x="137973" y="209702"/>
                  <a:pt x="140818" y="219456"/>
                </a:cubicBezTo>
                <a:cubicBezTo>
                  <a:pt x="143663" y="229209"/>
                  <a:pt x="145085" y="236118"/>
                  <a:pt x="145085" y="240182"/>
                </a:cubicBezTo>
                <a:cubicBezTo>
                  <a:pt x="145085" y="253187"/>
                  <a:pt x="137160" y="263957"/>
                  <a:pt x="121311" y="272491"/>
                </a:cubicBezTo>
                <a:cubicBezTo>
                  <a:pt x="105461" y="281025"/>
                  <a:pt x="90831" y="285293"/>
                  <a:pt x="77420" y="285293"/>
                </a:cubicBezTo>
                <a:cubicBezTo>
                  <a:pt x="64008" y="285293"/>
                  <a:pt x="47752" y="279400"/>
                  <a:pt x="28652" y="267614"/>
                </a:cubicBezTo>
                <a:cubicBezTo>
                  <a:pt x="9551" y="255829"/>
                  <a:pt x="0" y="238557"/>
                  <a:pt x="0" y="215798"/>
                </a:cubicBezTo>
                <a:cubicBezTo>
                  <a:pt x="0" y="202793"/>
                  <a:pt x="3658" y="189585"/>
                  <a:pt x="10973" y="176174"/>
                </a:cubicBezTo>
                <a:cubicBezTo>
                  <a:pt x="18288" y="162763"/>
                  <a:pt x="32716" y="142849"/>
                  <a:pt x="54255" y="116433"/>
                </a:cubicBezTo>
                <a:cubicBezTo>
                  <a:pt x="75794" y="90017"/>
                  <a:pt x="98959" y="67869"/>
                  <a:pt x="123749" y="49987"/>
                </a:cubicBezTo>
                <a:cubicBezTo>
                  <a:pt x="148540" y="32105"/>
                  <a:pt x="172314" y="19304"/>
                  <a:pt x="195072" y="11582"/>
                </a:cubicBezTo>
                <a:cubicBezTo>
                  <a:pt x="217831" y="3861"/>
                  <a:pt x="231445" y="0"/>
                  <a:pt x="235916" y="0"/>
                </a:cubicBezTo>
                <a:close/>
              </a:path>
            </a:pathLst>
          </a:custGeom>
          <a:solidFill>
            <a:srgbClr val="FFFFFF"/>
          </a:solidFill>
          <a:ln>
            <a:noFill/>
          </a:ln>
          <a:effectLst/>
        </p:spPr>
        <p:txBody>
          <a:bodyPr/>
          <a:lstStyle/>
          <a:p>
            <a:pPr algn="just">
              <a:lnSpc>
                <a:spcPct val="130000"/>
              </a:lnSpc>
              <a:defRPr/>
            </a:pPr>
            <a:endParaRPr lang="zh-CN" altLang="en-US" sz="9600">
              <a:solidFill>
                <a:srgbClr val="FFFFFF"/>
              </a:solidFill>
              <a:latin typeface="华文隶书" panose="02010800040101010101" pitchFamily="2" charset="-122"/>
              <a:ea typeface="华文隶书" panose="02010800040101010101" pitchFamily="2" charset="-122"/>
            </a:endParaRPr>
          </a:p>
        </p:txBody>
      </p:sp>
      <p:sp>
        <p:nvSpPr>
          <p:cNvPr id="30" name="矩形 29"/>
          <p:cNvSpPr/>
          <p:nvPr/>
        </p:nvSpPr>
        <p:spPr>
          <a:xfrm>
            <a:off x="7900933" y="5537474"/>
            <a:ext cx="3153622"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b="1" dirty="0">
                <a:solidFill>
                  <a:schemeClr val="accent1"/>
                </a:solidFill>
                <a:latin typeface="+mj-ea"/>
                <a:ea typeface="+mj-ea"/>
              </a:rPr>
              <a:t>请在此输入您的文本</a:t>
            </a:r>
            <a:endParaRPr lang="zh-CN" altLang="zh-CN" sz="1800" b="1" dirty="0">
              <a:solidFill>
                <a:schemeClr val="accent1"/>
              </a:solidFill>
              <a:latin typeface="+mj-ea"/>
              <a:ea typeface="+mj-ea"/>
            </a:endParaRPr>
          </a:p>
        </p:txBody>
      </p:sp>
      <p:sp>
        <p:nvSpPr>
          <p:cNvPr id="31" name="矩形 30"/>
          <p:cNvSpPr/>
          <p:nvPr/>
        </p:nvSpPr>
        <p:spPr>
          <a:xfrm>
            <a:off x="7104061" y="2382838"/>
            <a:ext cx="3817143" cy="1920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rgbClr val="FFFFFF"/>
              </a:solidFill>
              <a:latin typeface="+mn-ea"/>
            </a:endParaRPr>
          </a:p>
        </p:txBody>
      </p:sp>
      <p:sp>
        <p:nvSpPr>
          <p:cNvPr id="32" name="矩形 31"/>
          <p:cNvSpPr/>
          <p:nvPr/>
        </p:nvSpPr>
        <p:spPr>
          <a:xfrm>
            <a:off x="792163" y="137118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27" name="椭圆 26"/>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椭圆 28"/>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0" name="圆角矩形 16"/>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7"/>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矩形 31"/>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r>
              <a:rPr lang="zh-CN" altLang="en-US"/>
              <a:t>请在此输入您的大标题</a:t>
            </a:r>
            <a:endParaRPr lang="en-US" altLang="zh-CN" dirty="0"/>
          </a:p>
        </p:txBody>
      </p:sp>
      <p:sp>
        <p:nvSpPr>
          <p:cNvPr id="17" name="KSO_Shape"/>
          <p:cNvSpPr/>
          <p:nvPr/>
        </p:nvSpPr>
        <p:spPr bwMode="auto">
          <a:xfrm>
            <a:off x="966989" y="2243216"/>
            <a:ext cx="2062645" cy="2153812"/>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4" name="矩形 33"/>
          <p:cNvSpPr/>
          <p:nvPr/>
        </p:nvSpPr>
        <p:spPr>
          <a:xfrm>
            <a:off x="5767527" y="1716422"/>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2754890" y="2243216"/>
            <a:ext cx="549487" cy="57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 name="KSO_Shape"/>
          <p:cNvSpPr/>
          <p:nvPr/>
        </p:nvSpPr>
        <p:spPr bwMode="auto">
          <a:xfrm>
            <a:off x="3029634" y="3085514"/>
            <a:ext cx="964517" cy="1007148"/>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3" name="矩形 22"/>
          <p:cNvSpPr/>
          <p:nvPr/>
        </p:nvSpPr>
        <p:spPr>
          <a:xfrm>
            <a:off x="850159" y="4894626"/>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矩形 26"/>
          <p:cNvSpPr/>
          <p:nvPr/>
        </p:nvSpPr>
        <p:spPr>
          <a:xfrm>
            <a:off x="5767527" y="4397028"/>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5" name="直接连接符 4"/>
          <p:cNvCxnSpPr/>
          <p:nvPr/>
        </p:nvCxnSpPr>
        <p:spPr>
          <a:xfrm>
            <a:off x="5767527" y="4097653"/>
            <a:ext cx="540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椭圆 17"/>
          <p:cNvSpPr/>
          <p:nvPr/>
        </p:nvSpPr>
        <p:spPr>
          <a:xfrm>
            <a:off x="9816095"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椭圆 18"/>
          <p:cNvSpPr/>
          <p:nvPr/>
        </p:nvSpPr>
        <p:spPr>
          <a:xfrm>
            <a:off x="1600564"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1" name="MH_Other_4"/>
          <p:cNvSpPr/>
          <p:nvPr>
            <p:custDataLst>
              <p:tags r:id="rId1"/>
            </p:custDataLst>
          </p:nvPr>
        </p:nvSpPr>
        <p:spPr>
          <a:xfrm>
            <a:off x="1664384"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MH_Other_5"/>
          <p:cNvSpPr/>
          <p:nvPr>
            <p:custDataLst>
              <p:tags r:id="rId2"/>
            </p:custDataLst>
          </p:nvPr>
        </p:nvSpPr>
        <p:spPr>
          <a:xfrm>
            <a:off x="1754078"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MH_Other_6"/>
          <p:cNvSpPr/>
          <p:nvPr>
            <p:custDataLst>
              <p:tags r:id="rId3"/>
            </p:custDataLst>
          </p:nvPr>
        </p:nvSpPr>
        <p:spPr>
          <a:xfrm flipV="1">
            <a:off x="1865997" y="2871279"/>
            <a:ext cx="244475" cy="1825625"/>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文本框 23"/>
          <p:cNvSpPr txBox="1"/>
          <p:nvPr/>
        </p:nvSpPr>
        <p:spPr>
          <a:xfrm>
            <a:off x="1214948" y="1455678"/>
            <a:ext cx="1546572" cy="707886"/>
          </a:xfrm>
          <a:prstGeom prst="rect">
            <a:avLst/>
          </a:prstGeom>
          <a:noFill/>
        </p:spPr>
        <p:txBody>
          <a:bodyPr wrap="square" rtlCol="0">
            <a:spAutoFit/>
          </a:bodyPr>
          <a:lstStyle/>
          <a:p>
            <a:pPr algn="ctr"/>
            <a:r>
              <a:rPr lang="en-US" altLang="zh-CN" sz="4000" dirty="0">
                <a:latin typeface="+mj-ea"/>
                <a:ea typeface="+mj-ea"/>
              </a:rPr>
              <a:t>78</a:t>
            </a:r>
            <a:r>
              <a:rPr lang="en-US" altLang="zh-CN" sz="1800" dirty="0">
                <a:latin typeface="+mj-ea"/>
                <a:ea typeface="+mj-ea"/>
              </a:rPr>
              <a:t>%</a:t>
            </a:r>
            <a:endParaRPr lang="zh-CN" altLang="en-US" sz="4000" dirty="0">
              <a:latin typeface="+mj-ea"/>
              <a:ea typeface="+mj-ea"/>
            </a:endParaRPr>
          </a:p>
        </p:txBody>
      </p:sp>
      <p:sp>
        <p:nvSpPr>
          <p:cNvPr id="25" name="文本框 24"/>
          <p:cNvSpPr txBox="1"/>
          <p:nvPr/>
        </p:nvSpPr>
        <p:spPr>
          <a:xfrm>
            <a:off x="1214948"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26" name="椭圆 25"/>
          <p:cNvSpPr/>
          <p:nvPr/>
        </p:nvSpPr>
        <p:spPr>
          <a:xfrm>
            <a:off x="3654447"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3" name="MH_Other_4"/>
          <p:cNvSpPr/>
          <p:nvPr>
            <p:custDataLst>
              <p:tags r:id="rId4"/>
            </p:custDataLst>
          </p:nvPr>
        </p:nvSpPr>
        <p:spPr>
          <a:xfrm>
            <a:off x="3718267"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MH_Other_5"/>
          <p:cNvSpPr/>
          <p:nvPr>
            <p:custDataLst>
              <p:tags r:id="rId5"/>
            </p:custDataLst>
          </p:nvPr>
        </p:nvSpPr>
        <p:spPr>
          <a:xfrm>
            <a:off x="3807961"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MH_Other_6"/>
          <p:cNvSpPr/>
          <p:nvPr>
            <p:custDataLst>
              <p:tags r:id="rId6"/>
            </p:custDataLst>
          </p:nvPr>
        </p:nvSpPr>
        <p:spPr>
          <a:xfrm flipV="1">
            <a:off x="3919880" y="2491449"/>
            <a:ext cx="244475" cy="216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文本框 35"/>
          <p:cNvSpPr txBox="1"/>
          <p:nvPr/>
        </p:nvSpPr>
        <p:spPr>
          <a:xfrm>
            <a:off x="3268831" y="1455678"/>
            <a:ext cx="1546572" cy="707886"/>
          </a:xfrm>
          <a:prstGeom prst="rect">
            <a:avLst/>
          </a:prstGeom>
          <a:noFill/>
        </p:spPr>
        <p:txBody>
          <a:bodyPr wrap="square" rtlCol="0">
            <a:spAutoFit/>
          </a:bodyPr>
          <a:lstStyle/>
          <a:p>
            <a:pPr algn="ctr"/>
            <a:r>
              <a:rPr lang="en-US" altLang="zh-CN" sz="4000" dirty="0">
                <a:latin typeface="+mj-ea"/>
                <a:ea typeface="+mj-ea"/>
              </a:rPr>
              <a:t>93</a:t>
            </a:r>
            <a:r>
              <a:rPr lang="en-US" altLang="zh-CN" sz="1800" dirty="0">
                <a:latin typeface="+mj-ea"/>
                <a:ea typeface="+mj-ea"/>
              </a:rPr>
              <a:t>%</a:t>
            </a:r>
            <a:endParaRPr lang="zh-CN" altLang="en-US" sz="4000" dirty="0">
              <a:latin typeface="+mj-ea"/>
              <a:ea typeface="+mj-ea"/>
            </a:endParaRPr>
          </a:p>
        </p:txBody>
      </p:sp>
      <p:sp>
        <p:nvSpPr>
          <p:cNvPr id="37" name="文本框 36"/>
          <p:cNvSpPr txBox="1"/>
          <p:nvPr/>
        </p:nvSpPr>
        <p:spPr>
          <a:xfrm>
            <a:off x="3268831"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38" name="椭圆 37"/>
          <p:cNvSpPr/>
          <p:nvPr/>
        </p:nvSpPr>
        <p:spPr>
          <a:xfrm>
            <a:off x="5708330"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9" name="MH_Other_4"/>
          <p:cNvSpPr/>
          <p:nvPr>
            <p:custDataLst>
              <p:tags r:id="rId7"/>
            </p:custDataLst>
          </p:nvPr>
        </p:nvSpPr>
        <p:spPr>
          <a:xfrm>
            <a:off x="5772150"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 name="MH_Other_5"/>
          <p:cNvSpPr/>
          <p:nvPr>
            <p:custDataLst>
              <p:tags r:id="rId8"/>
            </p:custDataLst>
          </p:nvPr>
        </p:nvSpPr>
        <p:spPr>
          <a:xfrm>
            <a:off x="5861844"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1" name="MH_Other_6"/>
          <p:cNvSpPr/>
          <p:nvPr>
            <p:custDataLst>
              <p:tags r:id="rId9"/>
            </p:custDataLst>
          </p:nvPr>
        </p:nvSpPr>
        <p:spPr>
          <a:xfrm flipV="1">
            <a:off x="5973763" y="3546530"/>
            <a:ext cx="244475" cy="1152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2" name="文本框 41"/>
          <p:cNvSpPr txBox="1"/>
          <p:nvPr/>
        </p:nvSpPr>
        <p:spPr>
          <a:xfrm>
            <a:off x="5322714" y="1455678"/>
            <a:ext cx="1546572" cy="707886"/>
          </a:xfrm>
          <a:prstGeom prst="rect">
            <a:avLst/>
          </a:prstGeom>
          <a:noFill/>
        </p:spPr>
        <p:txBody>
          <a:bodyPr wrap="square" rtlCol="0">
            <a:spAutoFit/>
          </a:bodyPr>
          <a:lstStyle/>
          <a:p>
            <a:pPr algn="ctr"/>
            <a:r>
              <a:rPr lang="en-US" altLang="zh-CN" sz="4000" dirty="0">
                <a:latin typeface="+mj-ea"/>
                <a:ea typeface="+mj-ea"/>
              </a:rPr>
              <a:t>41</a:t>
            </a:r>
            <a:r>
              <a:rPr lang="en-US" altLang="zh-CN" sz="1800" dirty="0">
                <a:latin typeface="+mj-ea"/>
                <a:ea typeface="+mj-ea"/>
              </a:rPr>
              <a:t>%</a:t>
            </a:r>
            <a:endParaRPr lang="zh-CN" altLang="en-US" sz="4000" dirty="0">
              <a:latin typeface="+mj-ea"/>
              <a:ea typeface="+mj-ea"/>
            </a:endParaRPr>
          </a:p>
        </p:txBody>
      </p:sp>
      <p:sp>
        <p:nvSpPr>
          <p:cNvPr id="43" name="文本框 42"/>
          <p:cNvSpPr txBox="1"/>
          <p:nvPr/>
        </p:nvSpPr>
        <p:spPr>
          <a:xfrm>
            <a:off x="5322714"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44" name="椭圆 43"/>
          <p:cNvSpPr/>
          <p:nvPr/>
        </p:nvSpPr>
        <p:spPr>
          <a:xfrm>
            <a:off x="7762213"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5" name="MH_Other_4"/>
          <p:cNvSpPr/>
          <p:nvPr>
            <p:custDataLst>
              <p:tags r:id="rId10"/>
            </p:custDataLst>
          </p:nvPr>
        </p:nvSpPr>
        <p:spPr>
          <a:xfrm>
            <a:off x="7826033"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 name="MH_Other_5"/>
          <p:cNvSpPr/>
          <p:nvPr>
            <p:custDataLst>
              <p:tags r:id="rId11"/>
            </p:custDataLst>
          </p:nvPr>
        </p:nvSpPr>
        <p:spPr>
          <a:xfrm>
            <a:off x="7915727"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7" name="MH_Other_6"/>
          <p:cNvSpPr/>
          <p:nvPr>
            <p:custDataLst>
              <p:tags r:id="rId12"/>
            </p:custDataLst>
          </p:nvPr>
        </p:nvSpPr>
        <p:spPr>
          <a:xfrm flipV="1">
            <a:off x="8027646" y="2786870"/>
            <a:ext cx="244475" cy="1944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8" name="文本框 47"/>
          <p:cNvSpPr txBox="1"/>
          <p:nvPr/>
        </p:nvSpPr>
        <p:spPr>
          <a:xfrm>
            <a:off x="7376597" y="1455678"/>
            <a:ext cx="1546572" cy="707886"/>
          </a:xfrm>
          <a:prstGeom prst="rect">
            <a:avLst/>
          </a:prstGeom>
          <a:noFill/>
        </p:spPr>
        <p:txBody>
          <a:bodyPr wrap="square" rtlCol="0">
            <a:spAutoFit/>
          </a:bodyPr>
          <a:lstStyle/>
          <a:p>
            <a:pPr algn="ctr"/>
            <a:r>
              <a:rPr lang="en-US" altLang="zh-CN" sz="4000" dirty="0">
                <a:latin typeface="+mj-ea"/>
                <a:ea typeface="+mj-ea"/>
              </a:rPr>
              <a:t>84</a:t>
            </a:r>
            <a:r>
              <a:rPr lang="en-US" altLang="zh-CN" sz="1800" dirty="0">
                <a:latin typeface="+mj-ea"/>
                <a:ea typeface="+mj-ea"/>
              </a:rPr>
              <a:t>%</a:t>
            </a:r>
            <a:endParaRPr lang="zh-CN" altLang="en-US" sz="4000" dirty="0">
              <a:latin typeface="+mj-ea"/>
              <a:ea typeface="+mj-ea"/>
            </a:endParaRPr>
          </a:p>
        </p:txBody>
      </p:sp>
      <p:sp>
        <p:nvSpPr>
          <p:cNvPr id="49" name="文本框 48"/>
          <p:cNvSpPr txBox="1"/>
          <p:nvPr/>
        </p:nvSpPr>
        <p:spPr>
          <a:xfrm>
            <a:off x="7376597"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0" name="MH_Other_4"/>
          <p:cNvSpPr/>
          <p:nvPr>
            <p:custDataLst>
              <p:tags r:id="rId13"/>
            </p:custDataLst>
          </p:nvPr>
        </p:nvSpPr>
        <p:spPr>
          <a:xfrm>
            <a:off x="9879916"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 name="MH_Other_5"/>
          <p:cNvSpPr/>
          <p:nvPr>
            <p:custDataLst>
              <p:tags r:id="rId14"/>
            </p:custDataLst>
          </p:nvPr>
        </p:nvSpPr>
        <p:spPr>
          <a:xfrm>
            <a:off x="9969610"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2" name="MH_Other_6"/>
          <p:cNvSpPr/>
          <p:nvPr>
            <p:custDataLst>
              <p:tags r:id="rId15"/>
            </p:custDataLst>
          </p:nvPr>
        </p:nvSpPr>
        <p:spPr>
          <a:xfrm flipV="1">
            <a:off x="10081529" y="2589923"/>
            <a:ext cx="244475" cy="2016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文本框 52"/>
          <p:cNvSpPr txBox="1"/>
          <p:nvPr/>
        </p:nvSpPr>
        <p:spPr>
          <a:xfrm>
            <a:off x="9430480" y="1455678"/>
            <a:ext cx="1546572" cy="707886"/>
          </a:xfrm>
          <a:prstGeom prst="rect">
            <a:avLst/>
          </a:prstGeom>
          <a:noFill/>
        </p:spPr>
        <p:txBody>
          <a:bodyPr wrap="square" rtlCol="0">
            <a:spAutoFit/>
          </a:bodyPr>
          <a:lstStyle/>
          <a:p>
            <a:pPr algn="ctr"/>
            <a:r>
              <a:rPr lang="en-US" altLang="zh-CN" sz="4000" dirty="0">
                <a:latin typeface="+mj-ea"/>
                <a:ea typeface="+mj-ea"/>
              </a:rPr>
              <a:t>88</a:t>
            </a:r>
            <a:r>
              <a:rPr lang="en-US" altLang="zh-CN" sz="1800" dirty="0">
                <a:latin typeface="+mj-ea"/>
                <a:ea typeface="+mj-ea"/>
              </a:rPr>
              <a:t>%</a:t>
            </a:r>
            <a:endParaRPr lang="zh-CN" altLang="en-US" sz="4000" dirty="0">
              <a:latin typeface="+mj-ea"/>
              <a:ea typeface="+mj-ea"/>
            </a:endParaRPr>
          </a:p>
        </p:txBody>
      </p:sp>
      <p:sp>
        <p:nvSpPr>
          <p:cNvPr id="54" name="文本框 53"/>
          <p:cNvSpPr txBox="1"/>
          <p:nvPr/>
        </p:nvSpPr>
        <p:spPr>
          <a:xfrm>
            <a:off x="9430480"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5" name="KSO_Shape"/>
          <p:cNvSpPr/>
          <p:nvPr/>
        </p:nvSpPr>
        <p:spPr bwMode="auto">
          <a:xfrm>
            <a:off x="1834330" y="5419828"/>
            <a:ext cx="307810" cy="352454"/>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6" name="KSO_Shape"/>
          <p:cNvSpPr/>
          <p:nvPr/>
        </p:nvSpPr>
        <p:spPr bwMode="auto">
          <a:xfrm>
            <a:off x="3817010" y="5428350"/>
            <a:ext cx="450215" cy="335410"/>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7" name="KSO_Shape"/>
          <p:cNvSpPr/>
          <p:nvPr/>
        </p:nvSpPr>
        <p:spPr bwMode="auto">
          <a:xfrm>
            <a:off x="5870893" y="5385955"/>
            <a:ext cx="450215" cy="420201"/>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8" name="KSO_Shape"/>
          <p:cNvSpPr/>
          <p:nvPr/>
        </p:nvSpPr>
        <p:spPr bwMode="auto">
          <a:xfrm>
            <a:off x="7986873" y="5419828"/>
            <a:ext cx="326020" cy="352454"/>
          </a:xfrm>
          <a:custGeom>
            <a:avLst/>
            <a:gdLst>
              <a:gd name="T0" fmla="*/ 1954201 w 2398713"/>
              <a:gd name="T1" fmla="*/ 31402 h 2592388"/>
              <a:gd name="T2" fmla="*/ 2116850 w 2398713"/>
              <a:gd name="T3" fmla="*/ 156378 h 2592388"/>
              <a:gd name="T4" fmla="*/ 2267769 w 2398713"/>
              <a:gd name="T5" fmla="*/ 366997 h 2592388"/>
              <a:gd name="T6" fmla="*/ 2371446 w 2398713"/>
              <a:gd name="T7" fmla="*/ 623927 h 2592388"/>
              <a:gd name="T8" fmla="*/ 2395860 w 2398713"/>
              <a:gd name="T9" fmla="*/ 889421 h 2592388"/>
              <a:gd name="T10" fmla="*/ 2308669 w 2398713"/>
              <a:gd name="T11" fmla="*/ 1125416 h 2592388"/>
              <a:gd name="T12" fmla="*/ 2141581 w 2398713"/>
              <a:gd name="T13" fmla="*/ 1278622 h 2592388"/>
              <a:gd name="T14" fmla="*/ 1992247 w 2398713"/>
              <a:gd name="T15" fmla="*/ 1329373 h 2592388"/>
              <a:gd name="T16" fmla="*/ 1852743 w 2398713"/>
              <a:gd name="T17" fmla="*/ 1306852 h 2592388"/>
              <a:gd name="T18" fmla="*/ 1684386 w 2398713"/>
              <a:gd name="T19" fmla="*/ 1191710 h 2592388"/>
              <a:gd name="T20" fmla="*/ 1595610 w 2398713"/>
              <a:gd name="T21" fmla="*/ 1053095 h 2592388"/>
              <a:gd name="T22" fmla="*/ 1598781 w 2398713"/>
              <a:gd name="T23" fmla="*/ 947468 h 2592388"/>
              <a:gd name="T24" fmla="*/ 1649193 w 2398713"/>
              <a:gd name="T25" fmla="*/ 843427 h 2592388"/>
              <a:gd name="T26" fmla="*/ 1630363 w 2398713"/>
              <a:gd name="T27" fmla="*/ 777854 h 2592388"/>
              <a:gd name="T28" fmla="*/ 1487488 w 2398713"/>
              <a:gd name="T29" fmla="*/ 922928 h 2592388"/>
              <a:gd name="T30" fmla="*/ 1380173 w 2398713"/>
              <a:gd name="T31" fmla="*/ 1204822 h 2592388"/>
              <a:gd name="T32" fmla="*/ 1340755 w 2398713"/>
              <a:gd name="T33" fmla="*/ 1574863 h 2592388"/>
              <a:gd name="T34" fmla="*/ 1499917 w 2398713"/>
              <a:gd name="T35" fmla="*/ 1702477 h 2592388"/>
              <a:gd name="T36" fmla="*/ 1532891 w 2398713"/>
              <a:gd name="T37" fmla="*/ 1834865 h 2592388"/>
              <a:gd name="T38" fmla="*/ 1466309 w 2398713"/>
              <a:gd name="T39" fmla="*/ 1984119 h 2592388"/>
              <a:gd name="T40" fmla="*/ 1302385 w 2398713"/>
              <a:gd name="T41" fmla="*/ 2145738 h 2592388"/>
              <a:gd name="T42" fmla="*/ 1017359 w 2398713"/>
              <a:gd name="T43" fmla="*/ 2054132 h 2592388"/>
              <a:gd name="T44" fmla="*/ 874367 w 2398713"/>
              <a:gd name="T45" fmla="*/ 1914743 h 2592388"/>
              <a:gd name="T46" fmla="*/ 855660 w 2398713"/>
              <a:gd name="T47" fmla="*/ 1792857 h 2592388"/>
              <a:gd name="T48" fmla="*/ 942217 w 2398713"/>
              <a:gd name="T49" fmla="*/ 1637238 h 2592388"/>
              <a:gd name="T50" fmla="*/ 1075055 w 2398713"/>
              <a:gd name="T51" fmla="*/ 1467351 h 2592388"/>
              <a:gd name="T52" fmla="*/ 978535 w 2398713"/>
              <a:gd name="T53" fmla="*/ 1076255 h 2592388"/>
              <a:gd name="T54" fmla="*/ 851535 w 2398713"/>
              <a:gd name="T55" fmla="*/ 839756 h 2592388"/>
              <a:gd name="T56" fmla="*/ 735647 w 2398713"/>
              <a:gd name="T57" fmla="*/ 787283 h 2592388"/>
              <a:gd name="T58" fmla="*/ 773430 w 2398713"/>
              <a:gd name="T59" fmla="*/ 888469 h 2592388"/>
              <a:gd name="T60" fmla="*/ 809307 w 2398713"/>
              <a:gd name="T61" fmla="*/ 989021 h 2592388"/>
              <a:gd name="T62" fmla="*/ 775335 w 2398713"/>
              <a:gd name="T63" fmla="*/ 1119706 h 2592388"/>
              <a:gd name="T64" fmla="*/ 645477 w 2398713"/>
              <a:gd name="T65" fmla="*/ 1250074 h 2592388"/>
              <a:gd name="T66" fmla="*/ 481965 w 2398713"/>
              <a:gd name="T67" fmla="*/ 1325567 h 2592388"/>
              <a:gd name="T68" fmla="*/ 345757 w 2398713"/>
              <a:gd name="T69" fmla="*/ 1317637 h 2592388"/>
              <a:gd name="T70" fmla="*/ 187325 w 2398713"/>
              <a:gd name="T71" fmla="*/ 1227553 h 2592388"/>
              <a:gd name="T72" fmla="*/ 37148 w 2398713"/>
              <a:gd name="T73" fmla="*/ 1030574 h 2592388"/>
              <a:gd name="T74" fmla="*/ 1905 w 2398713"/>
              <a:gd name="T75" fmla="*/ 777133 h 2592388"/>
              <a:gd name="T76" fmla="*/ 64135 w 2398713"/>
              <a:gd name="T77" fmla="*/ 510687 h 2592388"/>
              <a:gd name="T78" fmla="*/ 192087 w 2398713"/>
              <a:gd name="T79" fmla="*/ 268666 h 2592388"/>
              <a:gd name="T80" fmla="*/ 353377 w 2398713"/>
              <a:gd name="T81" fmla="*/ 90084 h 2592388"/>
              <a:gd name="T82" fmla="*/ 509587 w 2398713"/>
              <a:gd name="T83" fmla="*/ 7930 h 2592388"/>
              <a:gd name="T84" fmla="*/ 641985 w 2398713"/>
              <a:gd name="T85" fmla="*/ 9199 h 2592388"/>
              <a:gd name="T86" fmla="*/ 784860 w 2398713"/>
              <a:gd name="T87" fmla="*/ 91670 h 2592388"/>
              <a:gd name="T88" fmla="*/ 884873 w 2398713"/>
              <a:gd name="T89" fmla="*/ 221404 h 2592388"/>
              <a:gd name="T90" fmla="*/ 908050 w 2398713"/>
              <a:gd name="T91" fmla="*/ 331788 h 2592388"/>
              <a:gd name="T92" fmla="*/ 852487 w 2398713"/>
              <a:gd name="T93" fmla="*/ 508784 h 2592388"/>
              <a:gd name="T94" fmla="*/ 754151 w 2398713"/>
              <a:gd name="T95" fmla="*/ 661562 h 2592388"/>
              <a:gd name="T96" fmla="*/ 908368 w 2398713"/>
              <a:gd name="T97" fmla="*/ 749918 h 2592388"/>
              <a:gd name="T98" fmla="*/ 1002665 w 2398713"/>
              <a:gd name="T99" fmla="*/ 873406 h 2592388"/>
              <a:gd name="T100" fmla="*/ 1133158 w 2398713"/>
              <a:gd name="T101" fmla="*/ 1229265 h 2592388"/>
              <a:gd name="T102" fmla="*/ 1214438 w 2398713"/>
              <a:gd name="T103" fmla="*/ 1494652 h 2592388"/>
              <a:gd name="T104" fmla="*/ 1310958 w 2398713"/>
              <a:gd name="T105" fmla="*/ 1073715 h 2592388"/>
              <a:gd name="T106" fmla="*/ 1434783 w 2398713"/>
              <a:gd name="T107" fmla="*/ 812456 h 2592388"/>
              <a:gd name="T108" fmla="*/ 1548131 w 2398713"/>
              <a:gd name="T109" fmla="*/ 705158 h 2592388"/>
              <a:gd name="T110" fmla="*/ 1619390 w 2398713"/>
              <a:gd name="T111" fmla="*/ 611239 h 2592388"/>
              <a:gd name="T112" fmla="*/ 1515078 w 2398713"/>
              <a:gd name="T113" fmla="*/ 443442 h 2592388"/>
              <a:gd name="T114" fmla="*/ 1495738 w 2398713"/>
              <a:gd name="T115" fmla="*/ 285160 h 2592388"/>
              <a:gd name="T116" fmla="*/ 1543613 w 2398713"/>
              <a:gd name="T117" fmla="*/ 172872 h 2592388"/>
              <a:gd name="T118" fmla="*/ 1693898 w 2398713"/>
              <a:gd name="T119" fmla="*/ 34574 h 2592388"/>
              <a:gd name="T120" fmla="*/ 1811843 w 2398713"/>
              <a:gd name="T121" fmla="*/ 317 h 259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8713" h="2592388">
                <a:moveTo>
                  <a:pt x="1821037" y="0"/>
                </a:moveTo>
                <a:lnTo>
                  <a:pt x="1830549" y="0"/>
                </a:lnTo>
                <a:lnTo>
                  <a:pt x="1840061" y="317"/>
                </a:lnTo>
                <a:lnTo>
                  <a:pt x="1849889" y="1269"/>
                </a:lnTo>
                <a:lnTo>
                  <a:pt x="1859718" y="2220"/>
                </a:lnTo>
                <a:lnTo>
                  <a:pt x="1869864" y="4124"/>
                </a:lnTo>
                <a:lnTo>
                  <a:pt x="1880010" y="5710"/>
                </a:lnTo>
                <a:lnTo>
                  <a:pt x="1890155" y="7930"/>
                </a:lnTo>
                <a:lnTo>
                  <a:pt x="1900301" y="10785"/>
                </a:lnTo>
                <a:lnTo>
                  <a:pt x="1911081" y="13957"/>
                </a:lnTo>
                <a:lnTo>
                  <a:pt x="1921544" y="17763"/>
                </a:lnTo>
                <a:lnTo>
                  <a:pt x="1932324" y="21569"/>
                </a:lnTo>
                <a:lnTo>
                  <a:pt x="1943104" y="26327"/>
                </a:lnTo>
                <a:lnTo>
                  <a:pt x="1954201" y="31402"/>
                </a:lnTo>
                <a:lnTo>
                  <a:pt x="1965298" y="36795"/>
                </a:lnTo>
                <a:lnTo>
                  <a:pt x="1976395" y="42822"/>
                </a:lnTo>
                <a:lnTo>
                  <a:pt x="1987809" y="49165"/>
                </a:lnTo>
                <a:lnTo>
                  <a:pt x="1999223" y="56461"/>
                </a:lnTo>
                <a:lnTo>
                  <a:pt x="2010637" y="64074"/>
                </a:lnTo>
                <a:lnTo>
                  <a:pt x="2022368" y="72321"/>
                </a:lnTo>
                <a:lnTo>
                  <a:pt x="2034099" y="80885"/>
                </a:lnTo>
                <a:lnTo>
                  <a:pt x="2045830" y="90084"/>
                </a:lnTo>
                <a:lnTo>
                  <a:pt x="2058195" y="99917"/>
                </a:lnTo>
                <a:lnTo>
                  <a:pt x="2069926" y="110385"/>
                </a:lnTo>
                <a:lnTo>
                  <a:pt x="2081657" y="121169"/>
                </a:lnTo>
                <a:lnTo>
                  <a:pt x="2093705" y="132588"/>
                </a:lnTo>
                <a:lnTo>
                  <a:pt x="2105119" y="144007"/>
                </a:lnTo>
                <a:lnTo>
                  <a:pt x="2116850" y="156378"/>
                </a:lnTo>
                <a:lnTo>
                  <a:pt x="2128581" y="168749"/>
                </a:lnTo>
                <a:lnTo>
                  <a:pt x="2140313" y="182071"/>
                </a:lnTo>
                <a:lnTo>
                  <a:pt x="2151410" y="195393"/>
                </a:lnTo>
                <a:lnTo>
                  <a:pt x="2162824" y="209350"/>
                </a:lnTo>
                <a:lnTo>
                  <a:pt x="2173920" y="223941"/>
                </a:lnTo>
                <a:lnTo>
                  <a:pt x="2185017" y="238215"/>
                </a:lnTo>
                <a:lnTo>
                  <a:pt x="2196431" y="253441"/>
                </a:lnTo>
                <a:lnTo>
                  <a:pt x="2207211" y="268666"/>
                </a:lnTo>
                <a:lnTo>
                  <a:pt x="2217357" y="284209"/>
                </a:lnTo>
                <a:lnTo>
                  <a:pt x="2227820" y="300068"/>
                </a:lnTo>
                <a:lnTo>
                  <a:pt x="2238283" y="316563"/>
                </a:lnTo>
                <a:lnTo>
                  <a:pt x="2248429" y="333057"/>
                </a:lnTo>
                <a:lnTo>
                  <a:pt x="2257940" y="349551"/>
                </a:lnTo>
                <a:lnTo>
                  <a:pt x="2267769" y="366997"/>
                </a:lnTo>
                <a:lnTo>
                  <a:pt x="2276964" y="384126"/>
                </a:lnTo>
                <a:lnTo>
                  <a:pt x="2286158" y="401254"/>
                </a:lnTo>
                <a:lnTo>
                  <a:pt x="2295036" y="419335"/>
                </a:lnTo>
                <a:lnTo>
                  <a:pt x="2303596" y="437415"/>
                </a:lnTo>
                <a:lnTo>
                  <a:pt x="2311840" y="455178"/>
                </a:lnTo>
                <a:lnTo>
                  <a:pt x="2319766" y="473575"/>
                </a:lnTo>
                <a:lnTo>
                  <a:pt x="2327376" y="491973"/>
                </a:lnTo>
                <a:lnTo>
                  <a:pt x="2334985" y="510687"/>
                </a:lnTo>
                <a:lnTo>
                  <a:pt x="2341643" y="529085"/>
                </a:lnTo>
                <a:lnTo>
                  <a:pt x="2348618" y="547799"/>
                </a:lnTo>
                <a:lnTo>
                  <a:pt x="2354642" y="566831"/>
                </a:lnTo>
                <a:lnTo>
                  <a:pt x="2360666" y="585546"/>
                </a:lnTo>
                <a:lnTo>
                  <a:pt x="2366056" y="604895"/>
                </a:lnTo>
                <a:lnTo>
                  <a:pt x="2371446" y="623927"/>
                </a:lnTo>
                <a:lnTo>
                  <a:pt x="2376202" y="642959"/>
                </a:lnTo>
                <a:lnTo>
                  <a:pt x="2380641" y="661990"/>
                </a:lnTo>
                <a:lnTo>
                  <a:pt x="2384446" y="681657"/>
                </a:lnTo>
                <a:lnTo>
                  <a:pt x="2387933" y="700688"/>
                </a:lnTo>
                <a:lnTo>
                  <a:pt x="2390787" y="720038"/>
                </a:lnTo>
                <a:lnTo>
                  <a:pt x="2393323" y="739069"/>
                </a:lnTo>
                <a:lnTo>
                  <a:pt x="2395543" y="758101"/>
                </a:lnTo>
                <a:lnTo>
                  <a:pt x="2397128" y="777133"/>
                </a:lnTo>
                <a:lnTo>
                  <a:pt x="2398079" y="796165"/>
                </a:lnTo>
                <a:lnTo>
                  <a:pt x="2398713" y="815197"/>
                </a:lnTo>
                <a:lnTo>
                  <a:pt x="2398713" y="833911"/>
                </a:lnTo>
                <a:lnTo>
                  <a:pt x="2398396" y="852626"/>
                </a:lnTo>
                <a:lnTo>
                  <a:pt x="2397445" y="871341"/>
                </a:lnTo>
                <a:lnTo>
                  <a:pt x="2395860" y="889421"/>
                </a:lnTo>
                <a:lnTo>
                  <a:pt x="2393640" y="907818"/>
                </a:lnTo>
                <a:lnTo>
                  <a:pt x="2390787" y="926216"/>
                </a:lnTo>
                <a:lnTo>
                  <a:pt x="2387616" y="944296"/>
                </a:lnTo>
                <a:lnTo>
                  <a:pt x="2383812" y="961742"/>
                </a:lnTo>
                <a:lnTo>
                  <a:pt x="2379373" y="979505"/>
                </a:lnTo>
                <a:lnTo>
                  <a:pt x="2373983" y="996633"/>
                </a:lnTo>
                <a:lnTo>
                  <a:pt x="2368276" y="1013762"/>
                </a:lnTo>
                <a:lnTo>
                  <a:pt x="2361935" y="1030574"/>
                </a:lnTo>
                <a:lnTo>
                  <a:pt x="2354642" y="1047385"/>
                </a:lnTo>
                <a:lnTo>
                  <a:pt x="2346716" y="1063562"/>
                </a:lnTo>
                <a:lnTo>
                  <a:pt x="2338473" y="1079739"/>
                </a:lnTo>
                <a:lnTo>
                  <a:pt x="2329278" y="1094965"/>
                </a:lnTo>
                <a:lnTo>
                  <a:pt x="2319449" y="1110507"/>
                </a:lnTo>
                <a:lnTo>
                  <a:pt x="2308669" y="1125416"/>
                </a:lnTo>
                <a:lnTo>
                  <a:pt x="2297572" y="1140324"/>
                </a:lnTo>
                <a:lnTo>
                  <a:pt x="2285207" y="1154598"/>
                </a:lnTo>
                <a:lnTo>
                  <a:pt x="2272842" y="1168237"/>
                </a:lnTo>
                <a:lnTo>
                  <a:pt x="2260477" y="1181559"/>
                </a:lnTo>
                <a:lnTo>
                  <a:pt x="2248429" y="1193930"/>
                </a:lnTo>
                <a:lnTo>
                  <a:pt x="2236063" y="1205666"/>
                </a:lnTo>
                <a:lnTo>
                  <a:pt x="2224015" y="1216768"/>
                </a:lnTo>
                <a:lnTo>
                  <a:pt x="2211967" y="1227553"/>
                </a:lnTo>
                <a:lnTo>
                  <a:pt x="2199919" y="1237703"/>
                </a:lnTo>
                <a:lnTo>
                  <a:pt x="2188188" y="1246902"/>
                </a:lnTo>
                <a:lnTo>
                  <a:pt x="2176140" y="1255466"/>
                </a:lnTo>
                <a:lnTo>
                  <a:pt x="2164726" y="1264031"/>
                </a:lnTo>
                <a:lnTo>
                  <a:pt x="2153312" y="1271326"/>
                </a:lnTo>
                <a:lnTo>
                  <a:pt x="2141581" y="1278622"/>
                </a:lnTo>
                <a:lnTo>
                  <a:pt x="2130167" y="1285283"/>
                </a:lnTo>
                <a:lnTo>
                  <a:pt x="2119070" y="1291627"/>
                </a:lnTo>
                <a:lnTo>
                  <a:pt x="2107656" y="1297019"/>
                </a:lnTo>
                <a:lnTo>
                  <a:pt x="2096876" y="1302094"/>
                </a:lnTo>
                <a:lnTo>
                  <a:pt x="2085779" y="1306535"/>
                </a:lnTo>
                <a:lnTo>
                  <a:pt x="2074999" y="1310976"/>
                </a:lnTo>
                <a:lnTo>
                  <a:pt x="2064219" y="1314465"/>
                </a:lnTo>
                <a:lnTo>
                  <a:pt x="2053439" y="1317637"/>
                </a:lnTo>
                <a:lnTo>
                  <a:pt x="2042976" y="1320492"/>
                </a:lnTo>
                <a:lnTo>
                  <a:pt x="2032514" y="1323029"/>
                </a:lnTo>
                <a:lnTo>
                  <a:pt x="2022051" y="1325250"/>
                </a:lnTo>
                <a:lnTo>
                  <a:pt x="2012222" y="1327153"/>
                </a:lnTo>
                <a:lnTo>
                  <a:pt x="2002076" y="1328105"/>
                </a:lnTo>
                <a:lnTo>
                  <a:pt x="1992247" y="1329373"/>
                </a:lnTo>
                <a:lnTo>
                  <a:pt x="1982419" y="1330008"/>
                </a:lnTo>
                <a:lnTo>
                  <a:pt x="1972590" y="1330325"/>
                </a:lnTo>
                <a:lnTo>
                  <a:pt x="1963395" y="1330008"/>
                </a:lnTo>
                <a:lnTo>
                  <a:pt x="1953884" y="1330008"/>
                </a:lnTo>
                <a:lnTo>
                  <a:pt x="1944689" y="1329373"/>
                </a:lnTo>
                <a:lnTo>
                  <a:pt x="1935494" y="1328105"/>
                </a:lnTo>
                <a:lnTo>
                  <a:pt x="1926617" y="1327153"/>
                </a:lnTo>
                <a:lnTo>
                  <a:pt x="1917739" y="1325567"/>
                </a:lnTo>
                <a:lnTo>
                  <a:pt x="1909179" y="1323981"/>
                </a:lnTo>
                <a:lnTo>
                  <a:pt x="1900301" y="1322078"/>
                </a:lnTo>
                <a:lnTo>
                  <a:pt x="1892058" y="1319857"/>
                </a:lnTo>
                <a:lnTo>
                  <a:pt x="1883814" y="1317637"/>
                </a:lnTo>
                <a:lnTo>
                  <a:pt x="1867644" y="1312879"/>
                </a:lnTo>
                <a:lnTo>
                  <a:pt x="1852743" y="1306852"/>
                </a:lnTo>
                <a:lnTo>
                  <a:pt x="1837841" y="1300508"/>
                </a:lnTo>
                <a:lnTo>
                  <a:pt x="1823574" y="1293847"/>
                </a:lnTo>
                <a:lnTo>
                  <a:pt x="1810257" y="1286869"/>
                </a:lnTo>
                <a:lnTo>
                  <a:pt x="1797575" y="1279573"/>
                </a:lnTo>
                <a:lnTo>
                  <a:pt x="1785527" y="1272278"/>
                </a:lnTo>
                <a:lnTo>
                  <a:pt x="1774430" y="1264665"/>
                </a:lnTo>
                <a:lnTo>
                  <a:pt x="1763967" y="1257370"/>
                </a:lnTo>
                <a:lnTo>
                  <a:pt x="1754138" y="1250074"/>
                </a:lnTo>
                <a:lnTo>
                  <a:pt x="1745261" y="1243730"/>
                </a:lnTo>
                <a:lnTo>
                  <a:pt x="1729725" y="1231677"/>
                </a:lnTo>
                <a:lnTo>
                  <a:pt x="1715458" y="1219623"/>
                </a:lnTo>
                <a:lnTo>
                  <a:pt x="1699922" y="1206301"/>
                </a:lnTo>
                <a:lnTo>
                  <a:pt x="1692312" y="1199322"/>
                </a:lnTo>
                <a:lnTo>
                  <a:pt x="1684386" y="1191710"/>
                </a:lnTo>
                <a:lnTo>
                  <a:pt x="1676460" y="1183780"/>
                </a:lnTo>
                <a:lnTo>
                  <a:pt x="1668533" y="1175850"/>
                </a:lnTo>
                <a:lnTo>
                  <a:pt x="1660607" y="1167286"/>
                </a:lnTo>
                <a:lnTo>
                  <a:pt x="1652680" y="1158721"/>
                </a:lnTo>
                <a:lnTo>
                  <a:pt x="1645388" y="1149205"/>
                </a:lnTo>
                <a:lnTo>
                  <a:pt x="1638096" y="1140007"/>
                </a:lnTo>
                <a:lnTo>
                  <a:pt x="1631121" y="1129856"/>
                </a:lnTo>
                <a:lnTo>
                  <a:pt x="1624780" y="1119706"/>
                </a:lnTo>
                <a:lnTo>
                  <a:pt x="1618438" y="1109556"/>
                </a:lnTo>
                <a:lnTo>
                  <a:pt x="1612731" y="1098771"/>
                </a:lnTo>
                <a:lnTo>
                  <a:pt x="1607341" y="1087986"/>
                </a:lnTo>
                <a:lnTo>
                  <a:pt x="1602903" y="1076250"/>
                </a:lnTo>
                <a:lnTo>
                  <a:pt x="1598781" y="1064831"/>
                </a:lnTo>
                <a:lnTo>
                  <a:pt x="1595610" y="1053095"/>
                </a:lnTo>
                <a:lnTo>
                  <a:pt x="1592757" y="1040724"/>
                </a:lnTo>
                <a:lnTo>
                  <a:pt x="1590855" y="1028353"/>
                </a:lnTo>
                <a:lnTo>
                  <a:pt x="1590220" y="1021692"/>
                </a:lnTo>
                <a:lnTo>
                  <a:pt x="1589903" y="1015348"/>
                </a:lnTo>
                <a:lnTo>
                  <a:pt x="1589903" y="1008687"/>
                </a:lnTo>
                <a:lnTo>
                  <a:pt x="1589903" y="1002343"/>
                </a:lnTo>
                <a:lnTo>
                  <a:pt x="1589903" y="995999"/>
                </a:lnTo>
                <a:lnTo>
                  <a:pt x="1590537" y="989021"/>
                </a:lnTo>
                <a:lnTo>
                  <a:pt x="1591172" y="982360"/>
                </a:lnTo>
                <a:lnTo>
                  <a:pt x="1592440" y="975381"/>
                </a:lnTo>
                <a:lnTo>
                  <a:pt x="1593391" y="968720"/>
                </a:lnTo>
                <a:lnTo>
                  <a:pt x="1594976" y="961742"/>
                </a:lnTo>
                <a:lnTo>
                  <a:pt x="1596562" y="954446"/>
                </a:lnTo>
                <a:lnTo>
                  <a:pt x="1598781" y="947468"/>
                </a:lnTo>
                <a:lnTo>
                  <a:pt x="1601317" y="940172"/>
                </a:lnTo>
                <a:lnTo>
                  <a:pt x="1603854" y="932877"/>
                </a:lnTo>
                <a:lnTo>
                  <a:pt x="1606707" y="925898"/>
                </a:lnTo>
                <a:lnTo>
                  <a:pt x="1610195" y="918603"/>
                </a:lnTo>
                <a:lnTo>
                  <a:pt x="1613683" y="910990"/>
                </a:lnTo>
                <a:lnTo>
                  <a:pt x="1617487" y="903695"/>
                </a:lnTo>
                <a:lnTo>
                  <a:pt x="1621926" y="896082"/>
                </a:lnTo>
                <a:lnTo>
                  <a:pt x="1626365" y="888469"/>
                </a:lnTo>
                <a:lnTo>
                  <a:pt x="1630804" y="880856"/>
                </a:lnTo>
                <a:lnTo>
                  <a:pt x="1634925" y="873244"/>
                </a:lnTo>
                <a:lnTo>
                  <a:pt x="1639047" y="865948"/>
                </a:lnTo>
                <a:lnTo>
                  <a:pt x="1642535" y="858335"/>
                </a:lnTo>
                <a:lnTo>
                  <a:pt x="1646339" y="851040"/>
                </a:lnTo>
                <a:lnTo>
                  <a:pt x="1649193" y="843427"/>
                </a:lnTo>
                <a:lnTo>
                  <a:pt x="1652046" y="836449"/>
                </a:lnTo>
                <a:lnTo>
                  <a:pt x="1654583" y="829153"/>
                </a:lnTo>
                <a:lnTo>
                  <a:pt x="1656485" y="821858"/>
                </a:lnTo>
                <a:lnTo>
                  <a:pt x="1658705" y="814879"/>
                </a:lnTo>
                <a:lnTo>
                  <a:pt x="1660290" y="807901"/>
                </a:lnTo>
                <a:lnTo>
                  <a:pt x="1661875" y="800923"/>
                </a:lnTo>
                <a:lnTo>
                  <a:pt x="1663143" y="793944"/>
                </a:lnTo>
                <a:lnTo>
                  <a:pt x="1664094" y="787283"/>
                </a:lnTo>
                <a:lnTo>
                  <a:pt x="1665680" y="773644"/>
                </a:lnTo>
                <a:lnTo>
                  <a:pt x="1665923" y="763433"/>
                </a:lnTo>
                <a:lnTo>
                  <a:pt x="1659573" y="765473"/>
                </a:lnTo>
                <a:lnTo>
                  <a:pt x="1650048" y="769283"/>
                </a:lnTo>
                <a:lnTo>
                  <a:pt x="1640523" y="773092"/>
                </a:lnTo>
                <a:lnTo>
                  <a:pt x="1630363" y="777854"/>
                </a:lnTo>
                <a:lnTo>
                  <a:pt x="1620203" y="783250"/>
                </a:lnTo>
                <a:lnTo>
                  <a:pt x="1610361" y="788964"/>
                </a:lnTo>
                <a:lnTo>
                  <a:pt x="1599883" y="795313"/>
                </a:lnTo>
                <a:lnTo>
                  <a:pt x="1589406" y="802932"/>
                </a:lnTo>
                <a:lnTo>
                  <a:pt x="1578928" y="810868"/>
                </a:lnTo>
                <a:lnTo>
                  <a:pt x="1568133" y="819439"/>
                </a:lnTo>
                <a:lnTo>
                  <a:pt x="1557656" y="829280"/>
                </a:lnTo>
                <a:lnTo>
                  <a:pt x="1547178" y="839756"/>
                </a:lnTo>
                <a:lnTo>
                  <a:pt x="1537018" y="851184"/>
                </a:lnTo>
                <a:lnTo>
                  <a:pt x="1526858" y="863247"/>
                </a:lnTo>
                <a:lnTo>
                  <a:pt x="1516698" y="876580"/>
                </a:lnTo>
                <a:lnTo>
                  <a:pt x="1506538" y="891183"/>
                </a:lnTo>
                <a:lnTo>
                  <a:pt x="1497013" y="906420"/>
                </a:lnTo>
                <a:lnTo>
                  <a:pt x="1487488" y="922928"/>
                </a:lnTo>
                <a:lnTo>
                  <a:pt x="1478598" y="940387"/>
                </a:lnTo>
                <a:lnTo>
                  <a:pt x="1469708" y="958164"/>
                </a:lnTo>
                <a:lnTo>
                  <a:pt x="1460501" y="976894"/>
                </a:lnTo>
                <a:lnTo>
                  <a:pt x="1452246" y="995941"/>
                </a:lnTo>
                <a:lnTo>
                  <a:pt x="1443991" y="1015622"/>
                </a:lnTo>
                <a:lnTo>
                  <a:pt x="1435736" y="1035304"/>
                </a:lnTo>
                <a:lnTo>
                  <a:pt x="1428433" y="1055621"/>
                </a:lnTo>
                <a:lnTo>
                  <a:pt x="1420813" y="1076255"/>
                </a:lnTo>
                <a:lnTo>
                  <a:pt x="1413193" y="1097207"/>
                </a:lnTo>
                <a:lnTo>
                  <a:pt x="1405891" y="1118158"/>
                </a:lnTo>
                <a:lnTo>
                  <a:pt x="1399223" y="1139427"/>
                </a:lnTo>
                <a:lnTo>
                  <a:pt x="1392555" y="1161014"/>
                </a:lnTo>
                <a:lnTo>
                  <a:pt x="1386205" y="1182918"/>
                </a:lnTo>
                <a:lnTo>
                  <a:pt x="1380173" y="1204822"/>
                </a:lnTo>
                <a:lnTo>
                  <a:pt x="1374140" y="1226726"/>
                </a:lnTo>
                <a:lnTo>
                  <a:pt x="1368108" y="1248947"/>
                </a:lnTo>
                <a:lnTo>
                  <a:pt x="1362710" y="1271168"/>
                </a:lnTo>
                <a:lnTo>
                  <a:pt x="1357313" y="1293390"/>
                </a:lnTo>
                <a:lnTo>
                  <a:pt x="1347788" y="1337515"/>
                </a:lnTo>
                <a:lnTo>
                  <a:pt x="1338898" y="1381323"/>
                </a:lnTo>
                <a:lnTo>
                  <a:pt x="1330960" y="1424496"/>
                </a:lnTo>
                <a:lnTo>
                  <a:pt x="1323658" y="1467351"/>
                </a:lnTo>
                <a:lnTo>
                  <a:pt x="1317308" y="1508620"/>
                </a:lnTo>
                <a:lnTo>
                  <a:pt x="1311910" y="1548618"/>
                </a:lnTo>
                <a:lnTo>
                  <a:pt x="1310105" y="1564222"/>
                </a:lnTo>
                <a:lnTo>
                  <a:pt x="1310635" y="1564361"/>
                </a:lnTo>
                <a:lnTo>
                  <a:pt x="1325854" y="1569452"/>
                </a:lnTo>
                <a:lnTo>
                  <a:pt x="1340755" y="1574863"/>
                </a:lnTo>
                <a:lnTo>
                  <a:pt x="1355657" y="1580909"/>
                </a:lnTo>
                <a:lnTo>
                  <a:pt x="1369924" y="1587592"/>
                </a:lnTo>
                <a:lnTo>
                  <a:pt x="1383558" y="1594593"/>
                </a:lnTo>
                <a:lnTo>
                  <a:pt x="1396874" y="1602231"/>
                </a:lnTo>
                <a:lnTo>
                  <a:pt x="1409873" y="1610187"/>
                </a:lnTo>
                <a:lnTo>
                  <a:pt x="1421922" y="1618780"/>
                </a:lnTo>
                <a:lnTo>
                  <a:pt x="1433970" y="1628009"/>
                </a:lnTo>
                <a:lnTo>
                  <a:pt x="1445384" y="1637238"/>
                </a:lnTo>
                <a:lnTo>
                  <a:pt x="1455847" y="1647421"/>
                </a:lnTo>
                <a:lnTo>
                  <a:pt x="1466309" y="1657605"/>
                </a:lnTo>
                <a:lnTo>
                  <a:pt x="1475504" y="1668107"/>
                </a:lnTo>
                <a:lnTo>
                  <a:pt x="1484382" y="1679564"/>
                </a:lnTo>
                <a:lnTo>
                  <a:pt x="1492308" y="1691020"/>
                </a:lnTo>
                <a:lnTo>
                  <a:pt x="1499917" y="1702477"/>
                </a:lnTo>
                <a:lnTo>
                  <a:pt x="1506892" y="1714888"/>
                </a:lnTo>
                <a:lnTo>
                  <a:pt x="1512917" y="1726981"/>
                </a:lnTo>
                <a:lnTo>
                  <a:pt x="1518306" y="1739711"/>
                </a:lnTo>
                <a:lnTo>
                  <a:pt x="1523062" y="1752759"/>
                </a:lnTo>
                <a:lnTo>
                  <a:pt x="1526550" y="1765807"/>
                </a:lnTo>
                <a:lnTo>
                  <a:pt x="1529720" y="1779173"/>
                </a:lnTo>
                <a:lnTo>
                  <a:pt x="1530672" y="1786174"/>
                </a:lnTo>
                <a:lnTo>
                  <a:pt x="1531940" y="1792857"/>
                </a:lnTo>
                <a:lnTo>
                  <a:pt x="1532574" y="1799858"/>
                </a:lnTo>
                <a:lnTo>
                  <a:pt x="1532891" y="1806541"/>
                </a:lnTo>
                <a:lnTo>
                  <a:pt x="1533208" y="1813861"/>
                </a:lnTo>
                <a:lnTo>
                  <a:pt x="1533525" y="1820862"/>
                </a:lnTo>
                <a:lnTo>
                  <a:pt x="1533208" y="1827863"/>
                </a:lnTo>
                <a:lnTo>
                  <a:pt x="1532891" y="1834865"/>
                </a:lnTo>
                <a:lnTo>
                  <a:pt x="1532574" y="1841866"/>
                </a:lnTo>
                <a:lnTo>
                  <a:pt x="1531940" y="1848867"/>
                </a:lnTo>
                <a:lnTo>
                  <a:pt x="1530672" y="1855550"/>
                </a:lnTo>
                <a:lnTo>
                  <a:pt x="1529720" y="1862552"/>
                </a:lnTo>
                <a:lnTo>
                  <a:pt x="1526550" y="1875918"/>
                </a:lnTo>
                <a:lnTo>
                  <a:pt x="1523062" y="1889284"/>
                </a:lnTo>
                <a:lnTo>
                  <a:pt x="1518306" y="1902332"/>
                </a:lnTo>
                <a:lnTo>
                  <a:pt x="1512917" y="1914743"/>
                </a:lnTo>
                <a:lnTo>
                  <a:pt x="1506892" y="1927154"/>
                </a:lnTo>
                <a:lnTo>
                  <a:pt x="1499917" y="1939247"/>
                </a:lnTo>
                <a:lnTo>
                  <a:pt x="1492308" y="1950704"/>
                </a:lnTo>
                <a:lnTo>
                  <a:pt x="1484382" y="1962479"/>
                </a:lnTo>
                <a:lnTo>
                  <a:pt x="1475504" y="1973617"/>
                </a:lnTo>
                <a:lnTo>
                  <a:pt x="1466309" y="1984119"/>
                </a:lnTo>
                <a:lnTo>
                  <a:pt x="1455847" y="1994303"/>
                </a:lnTo>
                <a:lnTo>
                  <a:pt x="1445384" y="2004487"/>
                </a:lnTo>
                <a:lnTo>
                  <a:pt x="1433970" y="2014034"/>
                </a:lnTo>
                <a:lnTo>
                  <a:pt x="1421922" y="2022945"/>
                </a:lnTo>
                <a:lnTo>
                  <a:pt x="1409873" y="2031537"/>
                </a:lnTo>
                <a:lnTo>
                  <a:pt x="1396874" y="2039493"/>
                </a:lnTo>
                <a:lnTo>
                  <a:pt x="1383558" y="2047131"/>
                </a:lnTo>
                <a:lnTo>
                  <a:pt x="1369924" y="2054132"/>
                </a:lnTo>
                <a:lnTo>
                  <a:pt x="1355657" y="2060815"/>
                </a:lnTo>
                <a:lnTo>
                  <a:pt x="1340755" y="2066862"/>
                </a:lnTo>
                <a:lnTo>
                  <a:pt x="1325854" y="2072272"/>
                </a:lnTo>
                <a:lnTo>
                  <a:pt x="1310635" y="2077364"/>
                </a:lnTo>
                <a:lnTo>
                  <a:pt x="1301664" y="2079885"/>
                </a:lnTo>
                <a:lnTo>
                  <a:pt x="1302385" y="2145738"/>
                </a:lnTo>
                <a:lnTo>
                  <a:pt x="1304925" y="2312399"/>
                </a:lnTo>
                <a:lnTo>
                  <a:pt x="1307465" y="2453981"/>
                </a:lnTo>
                <a:lnTo>
                  <a:pt x="1310640" y="2592388"/>
                </a:lnTo>
                <a:lnTo>
                  <a:pt x="1088390" y="2592388"/>
                </a:lnTo>
                <a:lnTo>
                  <a:pt x="1091248" y="2453981"/>
                </a:lnTo>
                <a:lnTo>
                  <a:pt x="1093788" y="2312399"/>
                </a:lnTo>
                <a:lnTo>
                  <a:pt x="1096328" y="2145738"/>
                </a:lnTo>
                <a:lnTo>
                  <a:pt x="1097247" y="2082778"/>
                </a:lnTo>
                <a:lnTo>
                  <a:pt x="1092818" y="2081819"/>
                </a:lnTo>
                <a:lnTo>
                  <a:pt x="1076965" y="2077364"/>
                </a:lnTo>
                <a:lnTo>
                  <a:pt x="1061429" y="2072272"/>
                </a:lnTo>
                <a:lnTo>
                  <a:pt x="1046528" y="2066862"/>
                </a:lnTo>
                <a:lnTo>
                  <a:pt x="1031626" y="2060815"/>
                </a:lnTo>
                <a:lnTo>
                  <a:pt x="1017359" y="2054132"/>
                </a:lnTo>
                <a:lnTo>
                  <a:pt x="1003725" y="2047131"/>
                </a:lnTo>
                <a:lnTo>
                  <a:pt x="990409" y="2039493"/>
                </a:lnTo>
                <a:lnTo>
                  <a:pt x="977410" y="2031537"/>
                </a:lnTo>
                <a:lnTo>
                  <a:pt x="965362" y="2022945"/>
                </a:lnTo>
                <a:lnTo>
                  <a:pt x="953313" y="2014034"/>
                </a:lnTo>
                <a:lnTo>
                  <a:pt x="942217" y="2004487"/>
                </a:lnTo>
                <a:lnTo>
                  <a:pt x="931437" y="1994303"/>
                </a:lnTo>
                <a:lnTo>
                  <a:pt x="921608" y="1984119"/>
                </a:lnTo>
                <a:lnTo>
                  <a:pt x="911779" y="1973617"/>
                </a:lnTo>
                <a:lnTo>
                  <a:pt x="903219" y="1962479"/>
                </a:lnTo>
                <a:lnTo>
                  <a:pt x="894975" y="1950704"/>
                </a:lnTo>
                <a:lnTo>
                  <a:pt x="887366" y="1939247"/>
                </a:lnTo>
                <a:lnTo>
                  <a:pt x="880391" y="1927154"/>
                </a:lnTo>
                <a:lnTo>
                  <a:pt x="874367" y="1914743"/>
                </a:lnTo>
                <a:lnTo>
                  <a:pt x="868977" y="1902332"/>
                </a:lnTo>
                <a:lnTo>
                  <a:pt x="864221" y="1889284"/>
                </a:lnTo>
                <a:lnTo>
                  <a:pt x="860733" y="1875918"/>
                </a:lnTo>
                <a:lnTo>
                  <a:pt x="857880" y="1862552"/>
                </a:lnTo>
                <a:lnTo>
                  <a:pt x="856612" y="1855550"/>
                </a:lnTo>
                <a:lnTo>
                  <a:pt x="855660" y="1848867"/>
                </a:lnTo>
                <a:lnTo>
                  <a:pt x="854709" y="1841866"/>
                </a:lnTo>
                <a:lnTo>
                  <a:pt x="854392" y="1834865"/>
                </a:lnTo>
                <a:lnTo>
                  <a:pt x="854075" y="1827863"/>
                </a:lnTo>
                <a:lnTo>
                  <a:pt x="854075" y="1820862"/>
                </a:lnTo>
                <a:lnTo>
                  <a:pt x="854075" y="1813861"/>
                </a:lnTo>
                <a:lnTo>
                  <a:pt x="854392" y="1806541"/>
                </a:lnTo>
                <a:lnTo>
                  <a:pt x="854709" y="1799858"/>
                </a:lnTo>
                <a:lnTo>
                  <a:pt x="855660" y="1792857"/>
                </a:lnTo>
                <a:lnTo>
                  <a:pt x="856612" y="1786174"/>
                </a:lnTo>
                <a:lnTo>
                  <a:pt x="857880" y="1779173"/>
                </a:lnTo>
                <a:lnTo>
                  <a:pt x="860733" y="1765807"/>
                </a:lnTo>
                <a:lnTo>
                  <a:pt x="864221" y="1752759"/>
                </a:lnTo>
                <a:lnTo>
                  <a:pt x="868977" y="1739711"/>
                </a:lnTo>
                <a:lnTo>
                  <a:pt x="874367" y="1726981"/>
                </a:lnTo>
                <a:lnTo>
                  <a:pt x="880391" y="1714888"/>
                </a:lnTo>
                <a:lnTo>
                  <a:pt x="887366" y="1702477"/>
                </a:lnTo>
                <a:lnTo>
                  <a:pt x="894975" y="1691020"/>
                </a:lnTo>
                <a:lnTo>
                  <a:pt x="903219" y="1679564"/>
                </a:lnTo>
                <a:lnTo>
                  <a:pt x="911779" y="1668107"/>
                </a:lnTo>
                <a:lnTo>
                  <a:pt x="921608" y="1657605"/>
                </a:lnTo>
                <a:lnTo>
                  <a:pt x="931437" y="1647421"/>
                </a:lnTo>
                <a:lnTo>
                  <a:pt x="942217" y="1637238"/>
                </a:lnTo>
                <a:lnTo>
                  <a:pt x="953313" y="1628009"/>
                </a:lnTo>
                <a:lnTo>
                  <a:pt x="965362" y="1618780"/>
                </a:lnTo>
                <a:lnTo>
                  <a:pt x="977410" y="1610187"/>
                </a:lnTo>
                <a:lnTo>
                  <a:pt x="990409" y="1602231"/>
                </a:lnTo>
                <a:lnTo>
                  <a:pt x="1003725" y="1594593"/>
                </a:lnTo>
                <a:lnTo>
                  <a:pt x="1017359" y="1587592"/>
                </a:lnTo>
                <a:lnTo>
                  <a:pt x="1031626" y="1580909"/>
                </a:lnTo>
                <a:lnTo>
                  <a:pt x="1046528" y="1574863"/>
                </a:lnTo>
                <a:lnTo>
                  <a:pt x="1061429" y="1569452"/>
                </a:lnTo>
                <a:lnTo>
                  <a:pt x="1076965" y="1564361"/>
                </a:lnTo>
                <a:lnTo>
                  <a:pt x="1088591" y="1561327"/>
                </a:lnTo>
                <a:lnTo>
                  <a:pt x="1087120" y="1548618"/>
                </a:lnTo>
                <a:lnTo>
                  <a:pt x="1081723" y="1508620"/>
                </a:lnTo>
                <a:lnTo>
                  <a:pt x="1075055" y="1467351"/>
                </a:lnTo>
                <a:lnTo>
                  <a:pt x="1068070" y="1424496"/>
                </a:lnTo>
                <a:lnTo>
                  <a:pt x="1060133" y="1381323"/>
                </a:lnTo>
                <a:lnTo>
                  <a:pt x="1051243" y="1337515"/>
                </a:lnTo>
                <a:lnTo>
                  <a:pt x="1041400" y="1293390"/>
                </a:lnTo>
                <a:lnTo>
                  <a:pt x="1036003" y="1271168"/>
                </a:lnTo>
                <a:lnTo>
                  <a:pt x="1030605" y="1248947"/>
                </a:lnTo>
                <a:lnTo>
                  <a:pt x="1024890" y="1226726"/>
                </a:lnTo>
                <a:lnTo>
                  <a:pt x="1018858" y="1204822"/>
                </a:lnTo>
                <a:lnTo>
                  <a:pt x="1012508" y="1182918"/>
                </a:lnTo>
                <a:lnTo>
                  <a:pt x="1006158" y="1161014"/>
                </a:lnTo>
                <a:lnTo>
                  <a:pt x="999808" y="1139427"/>
                </a:lnTo>
                <a:lnTo>
                  <a:pt x="992823" y="1118158"/>
                </a:lnTo>
                <a:lnTo>
                  <a:pt x="985520" y="1097207"/>
                </a:lnTo>
                <a:lnTo>
                  <a:pt x="978535" y="1076255"/>
                </a:lnTo>
                <a:lnTo>
                  <a:pt x="970598" y="1055621"/>
                </a:lnTo>
                <a:lnTo>
                  <a:pt x="962978" y="1035304"/>
                </a:lnTo>
                <a:lnTo>
                  <a:pt x="954723" y="1015622"/>
                </a:lnTo>
                <a:lnTo>
                  <a:pt x="946468" y="995941"/>
                </a:lnTo>
                <a:lnTo>
                  <a:pt x="938213" y="976894"/>
                </a:lnTo>
                <a:lnTo>
                  <a:pt x="929323" y="958164"/>
                </a:lnTo>
                <a:lnTo>
                  <a:pt x="920115" y="940387"/>
                </a:lnTo>
                <a:lnTo>
                  <a:pt x="911225" y="922928"/>
                </a:lnTo>
                <a:lnTo>
                  <a:pt x="902018" y="906420"/>
                </a:lnTo>
                <a:lnTo>
                  <a:pt x="892175" y="891183"/>
                </a:lnTo>
                <a:lnTo>
                  <a:pt x="882015" y="876580"/>
                </a:lnTo>
                <a:lnTo>
                  <a:pt x="872173" y="863247"/>
                </a:lnTo>
                <a:lnTo>
                  <a:pt x="862013" y="851184"/>
                </a:lnTo>
                <a:lnTo>
                  <a:pt x="851535" y="839756"/>
                </a:lnTo>
                <a:lnTo>
                  <a:pt x="841058" y="829280"/>
                </a:lnTo>
                <a:lnTo>
                  <a:pt x="830580" y="819439"/>
                </a:lnTo>
                <a:lnTo>
                  <a:pt x="819785" y="810868"/>
                </a:lnTo>
                <a:lnTo>
                  <a:pt x="809308" y="802932"/>
                </a:lnTo>
                <a:lnTo>
                  <a:pt x="799147" y="795313"/>
                </a:lnTo>
                <a:lnTo>
                  <a:pt x="788670" y="788964"/>
                </a:lnTo>
                <a:lnTo>
                  <a:pt x="778510" y="783250"/>
                </a:lnTo>
                <a:lnTo>
                  <a:pt x="768350" y="777854"/>
                </a:lnTo>
                <a:lnTo>
                  <a:pt x="758507" y="773092"/>
                </a:lnTo>
                <a:lnTo>
                  <a:pt x="748982" y="769283"/>
                </a:lnTo>
                <a:lnTo>
                  <a:pt x="739775" y="765473"/>
                </a:lnTo>
                <a:lnTo>
                  <a:pt x="733901" y="763651"/>
                </a:lnTo>
                <a:lnTo>
                  <a:pt x="734377" y="773644"/>
                </a:lnTo>
                <a:lnTo>
                  <a:pt x="735647" y="787283"/>
                </a:lnTo>
                <a:lnTo>
                  <a:pt x="736917" y="793944"/>
                </a:lnTo>
                <a:lnTo>
                  <a:pt x="738187" y="800923"/>
                </a:lnTo>
                <a:lnTo>
                  <a:pt x="739775" y="807901"/>
                </a:lnTo>
                <a:lnTo>
                  <a:pt x="741362" y="814879"/>
                </a:lnTo>
                <a:lnTo>
                  <a:pt x="743267" y="821858"/>
                </a:lnTo>
                <a:lnTo>
                  <a:pt x="745490" y="829153"/>
                </a:lnTo>
                <a:lnTo>
                  <a:pt x="748030" y="836449"/>
                </a:lnTo>
                <a:lnTo>
                  <a:pt x="750887" y="843427"/>
                </a:lnTo>
                <a:lnTo>
                  <a:pt x="754062" y="851040"/>
                </a:lnTo>
                <a:lnTo>
                  <a:pt x="757237" y="858335"/>
                </a:lnTo>
                <a:lnTo>
                  <a:pt x="760730" y="865948"/>
                </a:lnTo>
                <a:lnTo>
                  <a:pt x="764857" y="873244"/>
                </a:lnTo>
                <a:lnTo>
                  <a:pt x="768985" y="880856"/>
                </a:lnTo>
                <a:lnTo>
                  <a:pt x="773430" y="888469"/>
                </a:lnTo>
                <a:lnTo>
                  <a:pt x="778192" y="896082"/>
                </a:lnTo>
                <a:lnTo>
                  <a:pt x="782320" y="903695"/>
                </a:lnTo>
                <a:lnTo>
                  <a:pt x="786447" y="910990"/>
                </a:lnTo>
                <a:lnTo>
                  <a:pt x="789940" y="918603"/>
                </a:lnTo>
                <a:lnTo>
                  <a:pt x="793115" y="925898"/>
                </a:lnTo>
                <a:lnTo>
                  <a:pt x="795972" y="932877"/>
                </a:lnTo>
                <a:lnTo>
                  <a:pt x="798512" y="940172"/>
                </a:lnTo>
                <a:lnTo>
                  <a:pt x="801052" y="947468"/>
                </a:lnTo>
                <a:lnTo>
                  <a:pt x="803275" y="954446"/>
                </a:lnTo>
                <a:lnTo>
                  <a:pt x="805180" y="961742"/>
                </a:lnTo>
                <a:lnTo>
                  <a:pt x="806450" y="968720"/>
                </a:lnTo>
                <a:lnTo>
                  <a:pt x="807720" y="975381"/>
                </a:lnTo>
                <a:lnTo>
                  <a:pt x="808672" y="982360"/>
                </a:lnTo>
                <a:lnTo>
                  <a:pt x="809307" y="989021"/>
                </a:lnTo>
                <a:lnTo>
                  <a:pt x="810260" y="995999"/>
                </a:lnTo>
                <a:lnTo>
                  <a:pt x="810260" y="1002343"/>
                </a:lnTo>
                <a:lnTo>
                  <a:pt x="810260" y="1008687"/>
                </a:lnTo>
                <a:lnTo>
                  <a:pt x="810260" y="1015348"/>
                </a:lnTo>
                <a:lnTo>
                  <a:pt x="809625" y="1021692"/>
                </a:lnTo>
                <a:lnTo>
                  <a:pt x="808990" y="1028353"/>
                </a:lnTo>
                <a:lnTo>
                  <a:pt x="807402" y="1040724"/>
                </a:lnTo>
                <a:lnTo>
                  <a:pt x="804227" y="1053095"/>
                </a:lnTo>
                <a:lnTo>
                  <a:pt x="801052" y="1064831"/>
                </a:lnTo>
                <a:lnTo>
                  <a:pt x="797242" y="1076250"/>
                </a:lnTo>
                <a:lnTo>
                  <a:pt x="792480" y="1087986"/>
                </a:lnTo>
                <a:lnTo>
                  <a:pt x="787082" y="1098771"/>
                </a:lnTo>
                <a:lnTo>
                  <a:pt x="781685" y="1109556"/>
                </a:lnTo>
                <a:lnTo>
                  <a:pt x="775335" y="1119706"/>
                </a:lnTo>
                <a:lnTo>
                  <a:pt x="768667" y="1129856"/>
                </a:lnTo>
                <a:lnTo>
                  <a:pt x="762000" y="1140007"/>
                </a:lnTo>
                <a:lnTo>
                  <a:pt x="754697" y="1149205"/>
                </a:lnTo>
                <a:lnTo>
                  <a:pt x="747077" y="1158721"/>
                </a:lnTo>
                <a:lnTo>
                  <a:pt x="739140" y="1167286"/>
                </a:lnTo>
                <a:lnTo>
                  <a:pt x="731837" y="1175850"/>
                </a:lnTo>
                <a:lnTo>
                  <a:pt x="723582" y="1183780"/>
                </a:lnTo>
                <a:lnTo>
                  <a:pt x="715645" y="1191710"/>
                </a:lnTo>
                <a:lnTo>
                  <a:pt x="707707" y="1199322"/>
                </a:lnTo>
                <a:lnTo>
                  <a:pt x="699770" y="1206301"/>
                </a:lnTo>
                <a:lnTo>
                  <a:pt x="684530" y="1219623"/>
                </a:lnTo>
                <a:lnTo>
                  <a:pt x="669925" y="1231677"/>
                </a:lnTo>
                <a:lnTo>
                  <a:pt x="654367" y="1243730"/>
                </a:lnTo>
                <a:lnTo>
                  <a:pt x="645477" y="1250074"/>
                </a:lnTo>
                <a:lnTo>
                  <a:pt x="635635" y="1257370"/>
                </a:lnTo>
                <a:lnTo>
                  <a:pt x="625157" y="1264665"/>
                </a:lnTo>
                <a:lnTo>
                  <a:pt x="614045" y="1272278"/>
                </a:lnTo>
                <a:lnTo>
                  <a:pt x="601980" y="1279573"/>
                </a:lnTo>
                <a:lnTo>
                  <a:pt x="589280" y="1286869"/>
                </a:lnTo>
                <a:lnTo>
                  <a:pt x="575945" y="1293847"/>
                </a:lnTo>
                <a:lnTo>
                  <a:pt x="561975" y="1300508"/>
                </a:lnTo>
                <a:lnTo>
                  <a:pt x="547370" y="1306852"/>
                </a:lnTo>
                <a:lnTo>
                  <a:pt x="531812" y="1312879"/>
                </a:lnTo>
                <a:lnTo>
                  <a:pt x="515620" y="1317637"/>
                </a:lnTo>
                <a:lnTo>
                  <a:pt x="507365" y="1319857"/>
                </a:lnTo>
                <a:lnTo>
                  <a:pt x="499110" y="1322078"/>
                </a:lnTo>
                <a:lnTo>
                  <a:pt x="490537" y="1323981"/>
                </a:lnTo>
                <a:lnTo>
                  <a:pt x="481965" y="1325567"/>
                </a:lnTo>
                <a:lnTo>
                  <a:pt x="472757" y="1327153"/>
                </a:lnTo>
                <a:lnTo>
                  <a:pt x="463867" y="1328105"/>
                </a:lnTo>
                <a:lnTo>
                  <a:pt x="454977" y="1329373"/>
                </a:lnTo>
                <a:lnTo>
                  <a:pt x="445452" y="1330008"/>
                </a:lnTo>
                <a:lnTo>
                  <a:pt x="436245" y="1330008"/>
                </a:lnTo>
                <a:lnTo>
                  <a:pt x="426720" y="1330325"/>
                </a:lnTo>
                <a:lnTo>
                  <a:pt x="417195" y="1330008"/>
                </a:lnTo>
                <a:lnTo>
                  <a:pt x="407035" y="1329373"/>
                </a:lnTo>
                <a:lnTo>
                  <a:pt x="397192" y="1328105"/>
                </a:lnTo>
                <a:lnTo>
                  <a:pt x="387350" y="1327153"/>
                </a:lnTo>
                <a:lnTo>
                  <a:pt x="377190" y="1325250"/>
                </a:lnTo>
                <a:lnTo>
                  <a:pt x="366712" y="1323029"/>
                </a:lnTo>
                <a:lnTo>
                  <a:pt x="356235" y="1320492"/>
                </a:lnTo>
                <a:lnTo>
                  <a:pt x="345757" y="1317637"/>
                </a:lnTo>
                <a:lnTo>
                  <a:pt x="335280" y="1314465"/>
                </a:lnTo>
                <a:lnTo>
                  <a:pt x="324485" y="1310976"/>
                </a:lnTo>
                <a:lnTo>
                  <a:pt x="313690" y="1306535"/>
                </a:lnTo>
                <a:lnTo>
                  <a:pt x="302260" y="1302094"/>
                </a:lnTo>
                <a:lnTo>
                  <a:pt x="291465" y="1297019"/>
                </a:lnTo>
                <a:lnTo>
                  <a:pt x="280035" y="1291627"/>
                </a:lnTo>
                <a:lnTo>
                  <a:pt x="268922" y="1285283"/>
                </a:lnTo>
                <a:lnTo>
                  <a:pt x="257492" y="1278622"/>
                </a:lnTo>
                <a:lnTo>
                  <a:pt x="246062" y="1271326"/>
                </a:lnTo>
                <a:lnTo>
                  <a:pt x="234315" y="1264031"/>
                </a:lnTo>
                <a:lnTo>
                  <a:pt x="222885" y="1255466"/>
                </a:lnTo>
                <a:lnTo>
                  <a:pt x="211137" y="1246902"/>
                </a:lnTo>
                <a:lnTo>
                  <a:pt x="199072" y="1237703"/>
                </a:lnTo>
                <a:lnTo>
                  <a:pt x="187325" y="1227553"/>
                </a:lnTo>
                <a:lnTo>
                  <a:pt x="175260" y="1216768"/>
                </a:lnTo>
                <a:lnTo>
                  <a:pt x="162878" y="1205666"/>
                </a:lnTo>
                <a:lnTo>
                  <a:pt x="150812" y="1193930"/>
                </a:lnTo>
                <a:lnTo>
                  <a:pt x="138430" y="1181559"/>
                </a:lnTo>
                <a:lnTo>
                  <a:pt x="126365" y="1168237"/>
                </a:lnTo>
                <a:lnTo>
                  <a:pt x="113665" y="1154598"/>
                </a:lnTo>
                <a:lnTo>
                  <a:pt x="101283" y="1140324"/>
                </a:lnTo>
                <a:lnTo>
                  <a:pt x="90170" y="1125416"/>
                </a:lnTo>
                <a:lnTo>
                  <a:pt x="79375" y="1110507"/>
                </a:lnTo>
                <a:lnTo>
                  <a:pt x="69850" y="1094965"/>
                </a:lnTo>
                <a:lnTo>
                  <a:pt x="60325" y="1079739"/>
                </a:lnTo>
                <a:lnTo>
                  <a:pt x="52070" y="1063562"/>
                </a:lnTo>
                <a:lnTo>
                  <a:pt x="44133" y="1047385"/>
                </a:lnTo>
                <a:lnTo>
                  <a:pt x="37148" y="1030574"/>
                </a:lnTo>
                <a:lnTo>
                  <a:pt x="30480" y="1013762"/>
                </a:lnTo>
                <a:lnTo>
                  <a:pt x="24765" y="996633"/>
                </a:lnTo>
                <a:lnTo>
                  <a:pt x="19685" y="979505"/>
                </a:lnTo>
                <a:lnTo>
                  <a:pt x="15240" y="961742"/>
                </a:lnTo>
                <a:lnTo>
                  <a:pt x="11112" y="944296"/>
                </a:lnTo>
                <a:lnTo>
                  <a:pt x="7938" y="926216"/>
                </a:lnTo>
                <a:lnTo>
                  <a:pt x="5080" y="907818"/>
                </a:lnTo>
                <a:lnTo>
                  <a:pt x="2858" y="889421"/>
                </a:lnTo>
                <a:lnTo>
                  <a:pt x="1588" y="871341"/>
                </a:lnTo>
                <a:lnTo>
                  <a:pt x="318" y="852626"/>
                </a:lnTo>
                <a:lnTo>
                  <a:pt x="0" y="833911"/>
                </a:lnTo>
                <a:lnTo>
                  <a:pt x="0" y="815197"/>
                </a:lnTo>
                <a:lnTo>
                  <a:pt x="635" y="796165"/>
                </a:lnTo>
                <a:lnTo>
                  <a:pt x="1905" y="777133"/>
                </a:lnTo>
                <a:lnTo>
                  <a:pt x="3175" y="758101"/>
                </a:lnTo>
                <a:lnTo>
                  <a:pt x="5397" y="739069"/>
                </a:lnTo>
                <a:lnTo>
                  <a:pt x="7938" y="720038"/>
                </a:lnTo>
                <a:lnTo>
                  <a:pt x="10795" y="700688"/>
                </a:lnTo>
                <a:lnTo>
                  <a:pt x="14287" y="681657"/>
                </a:lnTo>
                <a:lnTo>
                  <a:pt x="18415" y="661990"/>
                </a:lnTo>
                <a:lnTo>
                  <a:pt x="22543" y="642959"/>
                </a:lnTo>
                <a:lnTo>
                  <a:pt x="27305" y="623927"/>
                </a:lnTo>
                <a:lnTo>
                  <a:pt x="32703" y="604895"/>
                </a:lnTo>
                <a:lnTo>
                  <a:pt x="38100" y="585546"/>
                </a:lnTo>
                <a:lnTo>
                  <a:pt x="44133" y="566831"/>
                </a:lnTo>
                <a:lnTo>
                  <a:pt x="50483" y="547799"/>
                </a:lnTo>
                <a:lnTo>
                  <a:pt x="57150" y="529085"/>
                </a:lnTo>
                <a:lnTo>
                  <a:pt x="64135" y="510687"/>
                </a:lnTo>
                <a:lnTo>
                  <a:pt x="71438" y="491973"/>
                </a:lnTo>
                <a:lnTo>
                  <a:pt x="79057" y="473575"/>
                </a:lnTo>
                <a:lnTo>
                  <a:pt x="86995" y="455178"/>
                </a:lnTo>
                <a:lnTo>
                  <a:pt x="95250" y="437415"/>
                </a:lnTo>
                <a:lnTo>
                  <a:pt x="103823" y="419335"/>
                </a:lnTo>
                <a:lnTo>
                  <a:pt x="113030" y="401254"/>
                </a:lnTo>
                <a:lnTo>
                  <a:pt x="121920" y="384126"/>
                </a:lnTo>
                <a:lnTo>
                  <a:pt x="131128" y="366997"/>
                </a:lnTo>
                <a:lnTo>
                  <a:pt x="140970" y="349551"/>
                </a:lnTo>
                <a:lnTo>
                  <a:pt x="150812" y="333057"/>
                </a:lnTo>
                <a:lnTo>
                  <a:pt x="160655" y="316563"/>
                </a:lnTo>
                <a:lnTo>
                  <a:pt x="171132" y="300068"/>
                </a:lnTo>
                <a:lnTo>
                  <a:pt x="181610" y="284209"/>
                </a:lnTo>
                <a:lnTo>
                  <a:pt x="192087" y="268666"/>
                </a:lnTo>
                <a:lnTo>
                  <a:pt x="202882" y="253441"/>
                </a:lnTo>
                <a:lnTo>
                  <a:pt x="213995" y="238215"/>
                </a:lnTo>
                <a:lnTo>
                  <a:pt x="225107" y="223941"/>
                </a:lnTo>
                <a:lnTo>
                  <a:pt x="236220" y="209350"/>
                </a:lnTo>
                <a:lnTo>
                  <a:pt x="247650" y="195394"/>
                </a:lnTo>
                <a:lnTo>
                  <a:pt x="259397" y="182071"/>
                </a:lnTo>
                <a:lnTo>
                  <a:pt x="270827" y="168749"/>
                </a:lnTo>
                <a:lnTo>
                  <a:pt x="282257" y="156378"/>
                </a:lnTo>
                <a:lnTo>
                  <a:pt x="294005" y="144007"/>
                </a:lnTo>
                <a:lnTo>
                  <a:pt x="305752" y="132588"/>
                </a:lnTo>
                <a:lnTo>
                  <a:pt x="317500" y="121169"/>
                </a:lnTo>
                <a:lnTo>
                  <a:pt x="329247" y="110385"/>
                </a:lnTo>
                <a:lnTo>
                  <a:pt x="341630" y="99917"/>
                </a:lnTo>
                <a:lnTo>
                  <a:pt x="353377" y="90084"/>
                </a:lnTo>
                <a:lnTo>
                  <a:pt x="365442" y="80885"/>
                </a:lnTo>
                <a:lnTo>
                  <a:pt x="376872" y="72321"/>
                </a:lnTo>
                <a:lnTo>
                  <a:pt x="388620" y="64074"/>
                </a:lnTo>
                <a:lnTo>
                  <a:pt x="400050" y="56461"/>
                </a:lnTo>
                <a:lnTo>
                  <a:pt x="411797" y="49165"/>
                </a:lnTo>
                <a:lnTo>
                  <a:pt x="422910" y="42822"/>
                </a:lnTo>
                <a:lnTo>
                  <a:pt x="434022" y="36795"/>
                </a:lnTo>
                <a:lnTo>
                  <a:pt x="445135" y="31403"/>
                </a:lnTo>
                <a:lnTo>
                  <a:pt x="456247" y="26327"/>
                </a:lnTo>
                <a:lnTo>
                  <a:pt x="467042" y="21569"/>
                </a:lnTo>
                <a:lnTo>
                  <a:pt x="477837" y="17763"/>
                </a:lnTo>
                <a:lnTo>
                  <a:pt x="488632" y="13957"/>
                </a:lnTo>
                <a:lnTo>
                  <a:pt x="499110" y="10785"/>
                </a:lnTo>
                <a:lnTo>
                  <a:pt x="509587" y="7930"/>
                </a:lnTo>
                <a:lnTo>
                  <a:pt x="519430" y="5710"/>
                </a:lnTo>
                <a:lnTo>
                  <a:pt x="529590" y="4124"/>
                </a:lnTo>
                <a:lnTo>
                  <a:pt x="539750" y="2220"/>
                </a:lnTo>
                <a:lnTo>
                  <a:pt x="549910" y="1269"/>
                </a:lnTo>
                <a:lnTo>
                  <a:pt x="559435" y="317"/>
                </a:lnTo>
                <a:lnTo>
                  <a:pt x="569277" y="0"/>
                </a:lnTo>
                <a:lnTo>
                  <a:pt x="578485" y="0"/>
                </a:lnTo>
                <a:lnTo>
                  <a:pt x="588010" y="317"/>
                </a:lnTo>
                <a:lnTo>
                  <a:pt x="597217" y="1269"/>
                </a:lnTo>
                <a:lnTo>
                  <a:pt x="606742" y="2220"/>
                </a:lnTo>
                <a:lnTo>
                  <a:pt x="615632" y="3172"/>
                </a:lnTo>
                <a:lnTo>
                  <a:pt x="624205" y="4758"/>
                </a:lnTo>
                <a:lnTo>
                  <a:pt x="633095" y="6978"/>
                </a:lnTo>
                <a:lnTo>
                  <a:pt x="641985" y="9199"/>
                </a:lnTo>
                <a:lnTo>
                  <a:pt x="650240" y="11102"/>
                </a:lnTo>
                <a:lnTo>
                  <a:pt x="658812" y="13957"/>
                </a:lnTo>
                <a:lnTo>
                  <a:pt x="666750" y="16811"/>
                </a:lnTo>
                <a:lnTo>
                  <a:pt x="675005" y="19666"/>
                </a:lnTo>
                <a:lnTo>
                  <a:pt x="682942" y="23473"/>
                </a:lnTo>
                <a:lnTo>
                  <a:pt x="690880" y="26962"/>
                </a:lnTo>
                <a:lnTo>
                  <a:pt x="698182" y="30451"/>
                </a:lnTo>
                <a:lnTo>
                  <a:pt x="705802" y="34575"/>
                </a:lnTo>
                <a:lnTo>
                  <a:pt x="720725" y="42822"/>
                </a:lnTo>
                <a:lnTo>
                  <a:pt x="734695" y="51703"/>
                </a:lnTo>
                <a:lnTo>
                  <a:pt x="748030" y="61219"/>
                </a:lnTo>
                <a:lnTo>
                  <a:pt x="760730" y="71052"/>
                </a:lnTo>
                <a:lnTo>
                  <a:pt x="773430" y="81203"/>
                </a:lnTo>
                <a:lnTo>
                  <a:pt x="784860" y="91670"/>
                </a:lnTo>
                <a:lnTo>
                  <a:pt x="795972" y="102455"/>
                </a:lnTo>
                <a:lnTo>
                  <a:pt x="806450" y="113239"/>
                </a:lnTo>
                <a:lnTo>
                  <a:pt x="816610" y="123707"/>
                </a:lnTo>
                <a:lnTo>
                  <a:pt x="825817" y="134174"/>
                </a:lnTo>
                <a:lnTo>
                  <a:pt x="834707" y="144325"/>
                </a:lnTo>
                <a:lnTo>
                  <a:pt x="842645" y="154475"/>
                </a:lnTo>
                <a:lnTo>
                  <a:pt x="849630" y="163991"/>
                </a:lnTo>
                <a:lnTo>
                  <a:pt x="856615" y="172872"/>
                </a:lnTo>
                <a:lnTo>
                  <a:pt x="862330" y="181120"/>
                </a:lnTo>
                <a:lnTo>
                  <a:pt x="867410" y="189050"/>
                </a:lnTo>
                <a:lnTo>
                  <a:pt x="872490" y="197297"/>
                </a:lnTo>
                <a:lnTo>
                  <a:pt x="876618" y="205226"/>
                </a:lnTo>
                <a:lnTo>
                  <a:pt x="881063" y="213156"/>
                </a:lnTo>
                <a:lnTo>
                  <a:pt x="884873" y="221404"/>
                </a:lnTo>
                <a:lnTo>
                  <a:pt x="888365" y="229334"/>
                </a:lnTo>
                <a:lnTo>
                  <a:pt x="891858" y="237581"/>
                </a:lnTo>
                <a:lnTo>
                  <a:pt x="894715" y="245511"/>
                </a:lnTo>
                <a:lnTo>
                  <a:pt x="897255" y="253441"/>
                </a:lnTo>
                <a:lnTo>
                  <a:pt x="899160" y="261370"/>
                </a:lnTo>
                <a:lnTo>
                  <a:pt x="901383" y="269618"/>
                </a:lnTo>
                <a:lnTo>
                  <a:pt x="902970" y="277548"/>
                </a:lnTo>
                <a:lnTo>
                  <a:pt x="904558" y="285160"/>
                </a:lnTo>
                <a:lnTo>
                  <a:pt x="905828" y="293090"/>
                </a:lnTo>
                <a:lnTo>
                  <a:pt x="906463" y="300703"/>
                </a:lnTo>
                <a:lnTo>
                  <a:pt x="907098" y="308633"/>
                </a:lnTo>
                <a:lnTo>
                  <a:pt x="908050" y="316246"/>
                </a:lnTo>
                <a:lnTo>
                  <a:pt x="908050" y="324175"/>
                </a:lnTo>
                <a:lnTo>
                  <a:pt x="908050" y="331788"/>
                </a:lnTo>
                <a:lnTo>
                  <a:pt x="907098" y="346697"/>
                </a:lnTo>
                <a:lnTo>
                  <a:pt x="905828" y="361605"/>
                </a:lnTo>
                <a:lnTo>
                  <a:pt x="903923" y="376196"/>
                </a:lnTo>
                <a:lnTo>
                  <a:pt x="901065" y="390152"/>
                </a:lnTo>
                <a:lnTo>
                  <a:pt x="897573" y="404109"/>
                </a:lnTo>
                <a:lnTo>
                  <a:pt x="893763" y="417431"/>
                </a:lnTo>
                <a:lnTo>
                  <a:pt x="889635" y="430754"/>
                </a:lnTo>
                <a:lnTo>
                  <a:pt x="884873" y="443442"/>
                </a:lnTo>
                <a:lnTo>
                  <a:pt x="879793" y="455495"/>
                </a:lnTo>
                <a:lnTo>
                  <a:pt x="874395" y="467549"/>
                </a:lnTo>
                <a:lnTo>
                  <a:pt x="868998" y="478650"/>
                </a:lnTo>
                <a:lnTo>
                  <a:pt x="863600" y="489435"/>
                </a:lnTo>
                <a:lnTo>
                  <a:pt x="858203" y="499268"/>
                </a:lnTo>
                <a:lnTo>
                  <a:pt x="852487" y="508784"/>
                </a:lnTo>
                <a:lnTo>
                  <a:pt x="842010" y="525913"/>
                </a:lnTo>
                <a:lnTo>
                  <a:pt x="832485" y="540504"/>
                </a:lnTo>
                <a:lnTo>
                  <a:pt x="824230" y="551923"/>
                </a:lnTo>
                <a:lnTo>
                  <a:pt x="817880" y="560170"/>
                </a:lnTo>
                <a:lnTo>
                  <a:pt x="804227" y="577933"/>
                </a:lnTo>
                <a:lnTo>
                  <a:pt x="795337" y="589987"/>
                </a:lnTo>
                <a:lnTo>
                  <a:pt x="785812" y="603626"/>
                </a:lnTo>
                <a:lnTo>
                  <a:pt x="780732" y="611239"/>
                </a:lnTo>
                <a:lnTo>
                  <a:pt x="775652" y="619486"/>
                </a:lnTo>
                <a:lnTo>
                  <a:pt x="770572" y="628050"/>
                </a:lnTo>
                <a:lnTo>
                  <a:pt x="765492" y="636932"/>
                </a:lnTo>
                <a:lnTo>
                  <a:pt x="760730" y="646448"/>
                </a:lnTo>
                <a:lnTo>
                  <a:pt x="756602" y="655964"/>
                </a:lnTo>
                <a:lnTo>
                  <a:pt x="754151" y="661562"/>
                </a:lnTo>
                <a:lnTo>
                  <a:pt x="755650" y="661985"/>
                </a:lnTo>
                <a:lnTo>
                  <a:pt x="768032" y="666112"/>
                </a:lnTo>
                <a:lnTo>
                  <a:pt x="781367" y="670556"/>
                </a:lnTo>
                <a:lnTo>
                  <a:pt x="794702" y="675635"/>
                </a:lnTo>
                <a:lnTo>
                  <a:pt x="808355" y="681984"/>
                </a:lnTo>
                <a:lnTo>
                  <a:pt x="822325" y="688651"/>
                </a:lnTo>
                <a:lnTo>
                  <a:pt x="836295" y="696587"/>
                </a:lnTo>
                <a:lnTo>
                  <a:pt x="850900" y="705158"/>
                </a:lnTo>
                <a:lnTo>
                  <a:pt x="865188" y="714682"/>
                </a:lnTo>
                <a:lnTo>
                  <a:pt x="879475" y="725475"/>
                </a:lnTo>
                <a:lnTo>
                  <a:pt x="886778" y="731189"/>
                </a:lnTo>
                <a:lnTo>
                  <a:pt x="894080" y="736903"/>
                </a:lnTo>
                <a:lnTo>
                  <a:pt x="901065" y="742934"/>
                </a:lnTo>
                <a:lnTo>
                  <a:pt x="908368" y="749918"/>
                </a:lnTo>
                <a:lnTo>
                  <a:pt x="915670" y="756267"/>
                </a:lnTo>
                <a:lnTo>
                  <a:pt x="922338" y="763569"/>
                </a:lnTo>
                <a:lnTo>
                  <a:pt x="929640" y="770870"/>
                </a:lnTo>
                <a:lnTo>
                  <a:pt x="936308" y="778489"/>
                </a:lnTo>
                <a:lnTo>
                  <a:pt x="943610" y="786425"/>
                </a:lnTo>
                <a:lnTo>
                  <a:pt x="950278" y="794678"/>
                </a:lnTo>
                <a:lnTo>
                  <a:pt x="957263" y="803250"/>
                </a:lnTo>
                <a:lnTo>
                  <a:pt x="963930" y="812456"/>
                </a:lnTo>
                <a:lnTo>
                  <a:pt x="970598" y="821662"/>
                </a:lnTo>
                <a:lnTo>
                  <a:pt x="976948" y="831502"/>
                </a:lnTo>
                <a:lnTo>
                  <a:pt x="983615" y="841343"/>
                </a:lnTo>
                <a:lnTo>
                  <a:pt x="989965" y="851502"/>
                </a:lnTo>
                <a:lnTo>
                  <a:pt x="996315" y="862295"/>
                </a:lnTo>
                <a:lnTo>
                  <a:pt x="1002665" y="873406"/>
                </a:lnTo>
                <a:lnTo>
                  <a:pt x="1014730" y="896897"/>
                </a:lnTo>
                <a:lnTo>
                  <a:pt x="1026478" y="921340"/>
                </a:lnTo>
                <a:lnTo>
                  <a:pt x="1038225" y="945784"/>
                </a:lnTo>
                <a:lnTo>
                  <a:pt x="1049020" y="970545"/>
                </a:lnTo>
                <a:lnTo>
                  <a:pt x="1059498" y="995941"/>
                </a:lnTo>
                <a:lnTo>
                  <a:pt x="1069023" y="1021654"/>
                </a:lnTo>
                <a:lnTo>
                  <a:pt x="1078865" y="1047367"/>
                </a:lnTo>
                <a:lnTo>
                  <a:pt x="1087755" y="1073715"/>
                </a:lnTo>
                <a:lnTo>
                  <a:pt x="1096328" y="1099746"/>
                </a:lnTo>
                <a:lnTo>
                  <a:pt x="1104265" y="1125777"/>
                </a:lnTo>
                <a:lnTo>
                  <a:pt x="1112203" y="1152125"/>
                </a:lnTo>
                <a:lnTo>
                  <a:pt x="1119505" y="1177838"/>
                </a:lnTo>
                <a:lnTo>
                  <a:pt x="1126173" y="1203869"/>
                </a:lnTo>
                <a:lnTo>
                  <a:pt x="1133158" y="1229265"/>
                </a:lnTo>
                <a:lnTo>
                  <a:pt x="1139190" y="1254661"/>
                </a:lnTo>
                <a:lnTo>
                  <a:pt x="1144905" y="1279422"/>
                </a:lnTo>
                <a:lnTo>
                  <a:pt x="1150303" y="1304183"/>
                </a:lnTo>
                <a:lnTo>
                  <a:pt x="1155383" y="1327992"/>
                </a:lnTo>
                <a:lnTo>
                  <a:pt x="1164273" y="1374339"/>
                </a:lnTo>
                <a:lnTo>
                  <a:pt x="1172210" y="1417829"/>
                </a:lnTo>
                <a:lnTo>
                  <a:pt x="1179195" y="1458145"/>
                </a:lnTo>
                <a:lnTo>
                  <a:pt x="1184593" y="1494652"/>
                </a:lnTo>
                <a:lnTo>
                  <a:pt x="1188720" y="1526714"/>
                </a:lnTo>
                <a:lnTo>
                  <a:pt x="1191670" y="1547848"/>
                </a:lnTo>
                <a:lnTo>
                  <a:pt x="1193642" y="1547812"/>
                </a:lnTo>
                <a:lnTo>
                  <a:pt x="1207262" y="1548061"/>
                </a:lnTo>
                <a:lnTo>
                  <a:pt x="1209993" y="1526714"/>
                </a:lnTo>
                <a:lnTo>
                  <a:pt x="1214438" y="1494652"/>
                </a:lnTo>
                <a:lnTo>
                  <a:pt x="1219835" y="1458145"/>
                </a:lnTo>
                <a:lnTo>
                  <a:pt x="1226503" y="1417829"/>
                </a:lnTo>
                <a:lnTo>
                  <a:pt x="1234440" y="1374339"/>
                </a:lnTo>
                <a:lnTo>
                  <a:pt x="1243330" y="1327992"/>
                </a:lnTo>
                <a:lnTo>
                  <a:pt x="1248410" y="1304183"/>
                </a:lnTo>
                <a:lnTo>
                  <a:pt x="1253808" y="1279422"/>
                </a:lnTo>
                <a:lnTo>
                  <a:pt x="1259523" y="1254661"/>
                </a:lnTo>
                <a:lnTo>
                  <a:pt x="1265873" y="1229265"/>
                </a:lnTo>
                <a:lnTo>
                  <a:pt x="1272540" y="1203869"/>
                </a:lnTo>
                <a:lnTo>
                  <a:pt x="1279525" y="1177838"/>
                </a:lnTo>
                <a:lnTo>
                  <a:pt x="1286510" y="1152125"/>
                </a:lnTo>
                <a:lnTo>
                  <a:pt x="1294448" y="1125777"/>
                </a:lnTo>
                <a:lnTo>
                  <a:pt x="1302385" y="1099746"/>
                </a:lnTo>
                <a:lnTo>
                  <a:pt x="1310958" y="1073715"/>
                </a:lnTo>
                <a:lnTo>
                  <a:pt x="1320165" y="1047367"/>
                </a:lnTo>
                <a:lnTo>
                  <a:pt x="1329690" y="1021654"/>
                </a:lnTo>
                <a:lnTo>
                  <a:pt x="1339533" y="995941"/>
                </a:lnTo>
                <a:lnTo>
                  <a:pt x="1350010" y="970545"/>
                </a:lnTo>
                <a:lnTo>
                  <a:pt x="1361123" y="945784"/>
                </a:lnTo>
                <a:lnTo>
                  <a:pt x="1372235" y="921340"/>
                </a:lnTo>
                <a:lnTo>
                  <a:pt x="1383983" y="896897"/>
                </a:lnTo>
                <a:lnTo>
                  <a:pt x="1396365" y="873406"/>
                </a:lnTo>
                <a:lnTo>
                  <a:pt x="1402398" y="862295"/>
                </a:lnTo>
                <a:lnTo>
                  <a:pt x="1408748" y="851502"/>
                </a:lnTo>
                <a:lnTo>
                  <a:pt x="1415416" y="841343"/>
                </a:lnTo>
                <a:lnTo>
                  <a:pt x="1421766" y="831502"/>
                </a:lnTo>
                <a:lnTo>
                  <a:pt x="1428433" y="821662"/>
                </a:lnTo>
                <a:lnTo>
                  <a:pt x="1434783" y="812456"/>
                </a:lnTo>
                <a:lnTo>
                  <a:pt x="1441451" y="803250"/>
                </a:lnTo>
                <a:lnTo>
                  <a:pt x="1448436" y="794678"/>
                </a:lnTo>
                <a:lnTo>
                  <a:pt x="1455103" y="786425"/>
                </a:lnTo>
                <a:lnTo>
                  <a:pt x="1462406" y="778489"/>
                </a:lnTo>
                <a:lnTo>
                  <a:pt x="1469391" y="770870"/>
                </a:lnTo>
                <a:lnTo>
                  <a:pt x="1476376" y="763569"/>
                </a:lnTo>
                <a:lnTo>
                  <a:pt x="1483361" y="756267"/>
                </a:lnTo>
                <a:lnTo>
                  <a:pt x="1490346" y="749918"/>
                </a:lnTo>
                <a:lnTo>
                  <a:pt x="1497648" y="742934"/>
                </a:lnTo>
                <a:lnTo>
                  <a:pt x="1504951" y="736903"/>
                </a:lnTo>
                <a:lnTo>
                  <a:pt x="1511936" y="731189"/>
                </a:lnTo>
                <a:lnTo>
                  <a:pt x="1519238" y="725475"/>
                </a:lnTo>
                <a:lnTo>
                  <a:pt x="1533526" y="714682"/>
                </a:lnTo>
                <a:lnTo>
                  <a:pt x="1548131" y="705158"/>
                </a:lnTo>
                <a:lnTo>
                  <a:pt x="1562418" y="696587"/>
                </a:lnTo>
                <a:lnTo>
                  <a:pt x="1576388" y="688651"/>
                </a:lnTo>
                <a:lnTo>
                  <a:pt x="1590358" y="681984"/>
                </a:lnTo>
                <a:lnTo>
                  <a:pt x="1604011" y="675635"/>
                </a:lnTo>
                <a:lnTo>
                  <a:pt x="1617663" y="670556"/>
                </a:lnTo>
                <a:lnTo>
                  <a:pt x="1630681" y="666112"/>
                </a:lnTo>
                <a:lnTo>
                  <a:pt x="1643381" y="661985"/>
                </a:lnTo>
                <a:lnTo>
                  <a:pt x="1645946" y="661242"/>
                </a:lnTo>
                <a:lnTo>
                  <a:pt x="1643803" y="655964"/>
                </a:lnTo>
                <a:lnTo>
                  <a:pt x="1639047" y="646448"/>
                </a:lnTo>
                <a:lnTo>
                  <a:pt x="1634291" y="636932"/>
                </a:lnTo>
                <a:lnTo>
                  <a:pt x="1629218" y="628050"/>
                </a:lnTo>
                <a:lnTo>
                  <a:pt x="1624145" y="619486"/>
                </a:lnTo>
                <a:lnTo>
                  <a:pt x="1619390" y="611239"/>
                </a:lnTo>
                <a:lnTo>
                  <a:pt x="1614317" y="603626"/>
                </a:lnTo>
                <a:lnTo>
                  <a:pt x="1604488" y="589987"/>
                </a:lnTo>
                <a:lnTo>
                  <a:pt x="1595610" y="577933"/>
                </a:lnTo>
                <a:lnTo>
                  <a:pt x="1581977" y="560170"/>
                </a:lnTo>
                <a:lnTo>
                  <a:pt x="1575953" y="551923"/>
                </a:lnTo>
                <a:lnTo>
                  <a:pt x="1567709" y="540504"/>
                </a:lnTo>
                <a:lnTo>
                  <a:pt x="1557881" y="525913"/>
                </a:lnTo>
                <a:lnTo>
                  <a:pt x="1547418" y="508784"/>
                </a:lnTo>
                <a:lnTo>
                  <a:pt x="1541711" y="499268"/>
                </a:lnTo>
                <a:lnTo>
                  <a:pt x="1536321" y="489435"/>
                </a:lnTo>
                <a:lnTo>
                  <a:pt x="1530931" y="478650"/>
                </a:lnTo>
                <a:lnTo>
                  <a:pt x="1525541" y="467549"/>
                </a:lnTo>
                <a:lnTo>
                  <a:pt x="1520151" y="455495"/>
                </a:lnTo>
                <a:lnTo>
                  <a:pt x="1515078" y="443442"/>
                </a:lnTo>
                <a:lnTo>
                  <a:pt x="1510322" y="430754"/>
                </a:lnTo>
                <a:lnTo>
                  <a:pt x="1506201" y="417431"/>
                </a:lnTo>
                <a:lnTo>
                  <a:pt x="1502713" y="404109"/>
                </a:lnTo>
                <a:lnTo>
                  <a:pt x="1498908" y="390152"/>
                </a:lnTo>
                <a:lnTo>
                  <a:pt x="1496372" y="376196"/>
                </a:lnTo>
                <a:lnTo>
                  <a:pt x="1494470" y="361605"/>
                </a:lnTo>
                <a:lnTo>
                  <a:pt x="1492884" y="346696"/>
                </a:lnTo>
                <a:lnTo>
                  <a:pt x="1492250" y="331788"/>
                </a:lnTo>
                <a:lnTo>
                  <a:pt x="1492250" y="324175"/>
                </a:lnTo>
                <a:lnTo>
                  <a:pt x="1492567" y="316246"/>
                </a:lnTo>
                <a:lnTo>
                  <a:pt x="1492884" y="308633"/>
                </a:lnTo>
                <a:lnTo>
                  <a:pt x="1493518" y="300703"/>
                </a:lnTo>
                <a:lnTo>
                  <a:pt x="1494470" y="293090"/>
                </a:lnTo>
                <a:lnTo>
                  <a:pt x="1495738" y="285160"/>
                </a:lnTo>
                <a:lnTo>
                  <a:pt x="1497323" y="277547"/>
                </a:lnTo>
                <a:lnTo>
                  <a:pt x="1498591" y="269618"/>
                </a:lnTo>
                <a:lnTo>
                  <a:pt x="1500811" y="261370"/>
                </a:lnTo>
                <a:lnTo>
                  <a:pt x="1503030" y="253441"/>
                </a:lnTo>
                <a:lnTo>
                  <a:pt x="1505884" y="245511"/>
                </a:lnTo>
                <a:lnTo>
                  <a:pt x="1508737" y="237581"/>
                </a:lnTo>
                <a:lnTo>
                  <a:pt x="1511591" y="229334"/>
                </a:lnTo>
                <a:lnTo>
                  <a:pt x="1515078" y="221404"/>
                </a:lnTo>
                <a:lnTo>
                  <a:pt x="1519200" y="213156"/>
                </a:lnTo>
                <a:lnTo>
                  <a:pt x="1523322" y="205226"/>
                </a:lnTo>
                <a:lnTo>
                  <a:pt x="1527760" y="197297"/>
                </a:lnTo>
                <a:lnTo>
                  <a:pt x="1532833" y="189049"/>
                </a:lnTo>
                <a:lnTo>
                  <a:pt x="1538223" y="181120"/>
                </a:lnTo>
                <a:lnTo>
                  <a:pt x="1543613" y="172872"/>
                </a:lnTo>
                <a:lnTo>
                  <a:pt x="1550271" y="163991"/>
                </a:lnTo>
                <a:lnTo>
                  <a:pt x="1557564" y="154475"/>
                </a:lnTo>
                <a:lnTo>
                  <a:pt x="1565807" y="144325"/>
                </a:lnTo>
                <a:lnTo>
                  <a:pt x="1574368" y="134174"/>
                </a:lnTo>
                <a:lnTo>
                  <a:pt x="1583245" y="123707"/>
                </a:lnTo>
                <a:lnTo>
                  <a:pt x="1593391" y="113239"/>
                </a:lnTo>
                <a:lnTo>
                  <a:pt x="1603854" y="102455"/>
                </a:lnTo>
                <a:lnTo>
                  <a:pt x="1614951" y="91670"/>
                </a:lnTo>
                <a:lnTo>
                  <a:pt x="1626682" y="81202"/>
                </a:lnTo>
                <a:lnTo>
                  <a:pt x="1639047" y="71052"/>
                </a:lnTo>
                <a:lnTo>
                  <a:pt x="1652046" y="61219"/>
                </a:lnTo>
                <a:lnTo>
                  <a:pt x="1665363" y="51703"/>
                </a:lnTo>
                <a:lnTo>
                  <a:pt x="1679313" y="42822"/>
                </a:lnTo>
                <a:lnTo>
                  <a:pt x="1693898" y="34574"/>
                </a:lnTo>
                <a:lnTo>
                  <a:pt x="1701507" y="30451"/>
                </a:lnTo>
                <a:lnTo>
                  <a:pt x="1709116" y="26962"/>
                </a:lnTo>
                <a:lnTo>
                  <a:pt x="1717043" y="23473"/>
                </a:lnTo>
                <a:lnTo>
                  <a:pt x="1724969" y="19666"/>
                </a:lnTo>
                <a:lnTo>
                  <a:pt x="1733213" y="16811"/>
                </a:lnTo>
                <a:lnTo>
                  <a:pt x="1741139" y="13957"/>
                </a:lnTo>
                <a:lnTo>
                  <a:pt x="1749700" y="11102"/>
                </a:lnTo>
                <a:lnTo>
                  <a:pt x="1757943" y="9199"/>
                </a:lnTo>
                <a:lnTo>
                  <a:pt x="1766504" y="6978"/>
                </a:lnTo>
                <a:lnTo>
                  <a:pt x="1775381" y="4758"/>
                </a:lnTo>
                <a:lnTo>
                  <a:pt x="1783942" y="3172"/>
                </a:lnTo>
                <a:lnTo>
                  <a:pt x="1793136" y="2220"/>
                </a:lnTo>
                <a:lnTo>
                  <a:pt x="1802331" y="1269"/>
                </a:lnTo>
                <a:lnTo>
                  <a:pt x="1811843" y="317"/>
                </a:lnTo>
                <a:lnTo>
                  <a:pt x="182103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9" name="KSO_Shape"/>
          <p:cNvSpPr/>
          <p:nvPr/>
        </p:nvSpPr>
        <p:spPr bwMode="auto">
          <a:xfrm>
            <a:off x="10062197" y="5419828"/>
            <a:ext cx="283138" cy="352454"/>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flipH="1">
            <a:off x="8843840" y="3162301"/>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22" name="矩形 21"/>
          <p:cNvSpPr/>
          <p:nvPr/>
        </p:nvSpPr>
        <p:spPr>
          <a:xfrm>
            <a:off x="514351" y="3798276"/>
            <a:ext cx="8147956" cy="300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 name="MH_Other_3"/>
          <p:cNvSpPr/>
          <p:nvPr>
            <p:custDataLst>
              <p:tags r:id="rId1"/>
            </p:custDataLst>
          </p:nvPr>
        </p:nvSpPr>
        <p:spPr>
          <a:xfrm>
            <a:off x="2033544" y="274735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6" name="KSO_Shape"/>
          <p:cNvSpPr/>
          <p:nvPr/>
        </p:nvSpPr>
        <p:spPr bwMode="auto">
          <a:xfrm>
            <a:off x="2263972" y="3006648"/>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 name="MH_Other_3"/>
          <p:cNvSpPr/>
          <p:nvPr>
            <p:custDataLst>
              <p:tags r:id="rId2"/>
            </p:custDataLst>
          </p:nvPr>
        </p:nvSpPr>
        <p:spPr>
          <a:xfrm>
            <a:off x="6090603" y="274735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8" name="KSO_Shape"/>
          <p:cNvSpPr/>
          <p:nvPr/>
        </p:nvSpPr>
        <p:spPr bwMode="auto">
          <a:xfrm>
            <a:off x="6321031" y="3066772"/>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9" name="矩形 8"/>
          <p:cNvSpPr/>
          <p:nvPr/>
        </p:nvSpPr>
        <p:spPr>
          <a:xfrm>
            <a:off x="842547" y="1533410"/>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0" name="矩形 9"/>
          <p:cNvSpPr/>
          <p:nvPr/>
        </p:nvSpPr>
        <p:spPr>
          <a:xfrm>
            <a:off x="4899606" y="1533410"/>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任意多边形: 形状 15"/>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形状 23"/>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30"/>
          <p:cNvSpPr/>
          <p:nvPr/>
        </p:nvSpPr>
        <p:spPr>
          <a:xfrm>
            <a:off x="78069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10" name="椭圆 9"/>
          <p:cNvSpPr/>
          <p:nvPr/>
        </p:nvSpPr>
        <p:spPr>
          <a:xfrm>
            <a:off x="168986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963735" y="5450440"/>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1" name="任意多边形 30"/>
          <p:cNvSpPr/>
          <p:nvPr/>
        </p:nvSpPr>
        <p:spPr>
          <a:xfrm>
            <a:off x="449544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2" name="椭圆 21"/>
          <p:cNvSpPr/>
          <p:nvPr/>
        </p:nvSpPr>
        <p:spPr>
          <a:xfrm>
            <a:off x="540461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210190" y="312576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5" name="椭圆 24"/>
          <p:cNvSpPr/>
          <p:nvPr/>
        </p:nvSpPr>
        <p:spPr>
          <a:xfrm>
            <a:off x="9119367" y="509422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773400" y="5450440"/>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479773" y="5450440"/>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12" name="直接连接符 11"/>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1103154945"/>
  <p:tag name="MH_LIBRARY" val="GRAPHIC"/>
  <p:tag name="MH_TYPE" val="Other"/>
  <p:tag name="MH_ORDER" val="4"/>
</p:tagLst>
</file>

<file path=ppt/tags/tag12.xml><?xml version="1.0" encoding="utf-8"?>
<p:tagLst xmlns:p="http://schemas.openxmlformats.org/presentationml/2006/main">
  <p:tag name="MH" val="20161103154945"/>
  <p:tag name="MH_LIBRARY" val="GRAPHIC"/>
  <p:tag name="MH_TYPE" val="Other"/>
  <p:tag name="MH_ORDER" val="5"/>
</p:tagLst>
</file>

<file path=ppt/tags/tag13.xml><?xml version="1.0" encoding="utf-8"?>
<p:tagLst xmlns:p="http://schemas.openxmlformats.org/presentationml/2006/main">
  <p:tag name="MH" val="20161103154945"/>
  <p:tag name="MH_LIBRARY" val="GRAPHIC"/>
  <p:tag name="MH_TYPE" val="Other"/>
  <p:tag name="MH_ORDER" val="6"/>
</p:tagLst>
</file>

<file path=ppt/tags/tag14.xml><?xml version="1.0" encoding="utf-8"?>
<p:tagLst xmlns:p="http://schemas.openxmlformats.org/presentationml/2006/main">
  <p:tag name="MH" val="20161103154945"/>
  <p:tag name="MH_LIBRARY" val="GRAPHIC"/>
  <p:tag name="MH_TYPE" val="Other"/>
  <p:tag name="MH_ORDER" val="4"/>
</p:tagLst>
</file>

<file path=ppt/tags/tag15.xml><?xml version="1.0" encoding="utf-8"?>
<p:tagLst xmlns:p="http://schemas.openxmlformats.org/presentationml/2006/main">
  <p:tag name="MH" val="20161103154945"/>
  <p:tag name="MH_LIBRARY" val="GRAPHIC"/>
  <p:tag name="MH_TYPE" val="Other"/>
  <p:tag name="MH_ORDER" val="5"/>
</p:tagLst>
</file>

<file path=ppt/tags/tag16.xml><?xml version="1.0" encoding="utf-8"?>
<p:tagLst xmlns:p="http://schemas.openxmlformats.org/presentationml/2006/main">
  <p:tag name="MH" val="20161103154945"/>
  <p:tag name="MH_LIBRARY" val="GRAPHIC"/>
  <p:tag name="MH_TYPE" val="Other"/>
  <p:tag name="MH_ORDER" val="6"/>
</p:tagLst>
</file>

<file path=ppt/tags/tag17.xml><?xml version="1.0" encoding="utf-8"?>
<p:tagLst xmlns:p="http://schemas.openxmlformats.org/presentationml/2006/main">
  <p:tag name="MH" val="20161103154945"/>
  <p:tag name="MH_LIBRARY" val="GRAPHIC"/>
  <p:tag name="MH_TYPE" val="Other"/>
  <p:tag name="MH_ORDER" val="4"/>
</p:tagLst>
</file>

<file path=ppt/tags/tag18.xml><?xml version="1.0" encoding="utf-8"?>
<p:tagLst xmlns:p="http://schemas.openxmlformats.org/presentationml/2006/main">
  <p:tag name="MH" val="20161103154945"/>
  <p:tag name="MH_LIBRARY" val="GRAPHIC"/>
  <p:tag name="MH_TYPE" val="Other"/>
  <p:tag name="MH_ORDER" val="5"/>
</p:tagLst>
</file>

<file path=ppt/tags/tag19.xml><?xml version="1.0" encoding="utf-8"?>
<p:tagLst xmlns:p="http://schemas.openxmlformats.org/presentationml/2006/main">
  <p:tag name="MH" val="20161103154945"/>
  <p:tag name="MH_LIBRARY" val="GRAPHIC"/>
  <p:tag name="MH_TYPE" val="Other"/>
  <p:tag name="MH_ORDER" val="6"/>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1103154945"/>
  <p:tag name="MH_LIBRARY" val="GRAPHIC"/>
  <p:tag name="MH_TYPE" val="Other"/>
  <p:tag name="MH_ORDER" val="4"/>
</p:tagLst>
</file>

<file path=ppt/tags/tag21.xml><?xml version="1.0" encoding="utf-8"?>
<p:tagLst xmlns:p="http://schemas.openxmlformats.org/presentationml/2006/main">
  <p:tag name="MH" val="20161103154945"/>
  <p:tag name="MH_LIBRARY" val="GRAPHIC"/>
  <p:tag name="MH_TYPE" val="Other"/>
  <p:tag name="MH_ORDER" val="5"/>
</p:tagLst>
</file>

<file path=ppt/tags/tag22.xml><?xml version="1.0" encoding="utf-8"?>
<p:tagLst xmlns:p="http://schemas.openxmlformats.org/presentationml/2006/main">
  <p:tag name="MH" val="20161103154945"/>
  <p:tag name="MH_LIBRARY" val="GRAPHIC"/>
  <p:tag name="MH_TYPE" val="Other"/>
  <p:tag name="MH_ORDER" val="6"/>
</p:tagLst>
</file>

<file path=ppt/tags/tag23.xml><?xml version="1.0" encoding="utf-8"?>
<p:tagLst xmlns:p="http://schemas.openxmlformats.org/presentationml/2006/main">
  <p:tag name="MH" val="20161103154945"/>
  <p:tag name="MH_LIBRARY" val="GRAPHIC"/>
  <p:tag name="MH_TYPE" val="Other"/>
  <p:tag name="MH_ORDER" val="4"/>
</p:tagLst>
</file>

<file path=ppt/tags/tag24.xml><?xml version="1.0" encoding="utf-8"?>
<p:tagLst xmlns:p="http://schemas.openxmlformats.org/presentationml/2006/main">
  <p:tag name="MH" val="20161103154945"/>
  <p:tag name="MH_LIBRARY" val="GRAPHIC"/>
  <p:tag name="MH_TYPE" val="Other"/>
  <p:tag name="MH_ORDER" val="5"/>
</p:tagLst>
</file>

<file path=ppt/tags/tag25.xml><?xml version="1.0" encoding="utf-8"?>
<p:tagLst xmlns:p="http://schemas.openxmlformats.org/presentationml/2006/main">
  <p:tag name="MH" val="20161103154945"/>
  <p:tag name="MH_LIBRARY" val="GRAPHIC"/>
  <p:tag name="MH_TYPE" val="Other"/>
  <p:tag name="MH_ORDER" val="6"/>
</p:tagLst>
</file>

<file path=ppt/tags/tag26.xml><?xml version="1.0" encoding="utf-8"?>
<p:tagLst xmlns:p="http://schemas.openxmlformats.org/presentationml/2006/main">
  <p:tag name="MH" val="20160614212001"/>
  <p:tag name="MH_LIBRARY" val="GRAPHIC"/>
  <p:tag name="MH_TYPE" val="Other"/>
  <p:tag name="MH_ORDER" val="3"/>
</p:tagLst>
</file>

<file path=ppt/tags/tag27.xml><?xml version="1.0" encoding="utf-8"?>
<p:tagLst xmlns:p="http://schemas.openxmlformats.org/presentationml/2006/main">
  <p:tag name="MH" val="20160614212001"/>
  <p:tag name="MH_LIBRARY" val="GRAPHIC"/>
  <p:tag name="MH_TYPE" val="Other"/>
  <p:tag name="MH_ORDER" val="3"/>
</p:tagLst>
</file>

<file path=ppt/tags/tag28.xml><?xml version="1.0" encoding="utf-8"?>
<p:tagLst xmlns:p="http://schemas.openxmlformats.org/presentationml/2006/main">
  <p:tag name="MH" val="20160623103843"/>
  <p:tag name="MH_LIBRARY" val="GRAPHIC"/>
  <p:tag name="MH_TYPE" val="Other"/>
  <p:tag name="MH_ORDER" val="5"/>
</p:tagLst>
</file>

<file path=ppt/tags/tag29.xml><?xml version="1.0" encoding="utf-8"?>
<p:tagLst xmlns:p="http://schemas.openxmlformats.org/presentationml/2006/main">
  <p:tag name="MH" val="20160623103843"/>
  <p:tag name="MH_LIBRARY" val="GRAPHIC"/>
  <p:tag name="MH_TYPE" val="Other"/>
  <p:tag name="MH_ORDER" val="5"/>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0614212001"/>
  <p:tag name="MH_LIBRARY" val="GRAPHIC"/>
  <p:tag name="MH_TYPE" val="Other"/>
  <p:tag name="MH_ORDER" val="3"/>
</p:tagLst>
</file>

<file path=ppt/tags/tag31.xml><?xml version="1.0" encoding="utf-8"?>
<p:tagLst xmlns:p="http://schemas.openxmlformats.org/presentationml/2006/main">
  <p:tag name="MH" val="20160614212001"/>
  <p:tag name="MH_LIBRARY" val="GRAPHIC"/>
  <p:tag name="MH_TYPE" val="Other"/>
  <p:tag name="MH_ORDER" val="3"/>
</p:tagLst>
</file>

<file path=ppt/tags/tag32.xml><?xml version="1.0" encoding="utf-8"?>
<p:tagLst xmlns:p="http://schemas.openxmlformats.org/presentationml/2006/main">
  <p:tag name="MH" val="20160614212001"/>
  <p:tag name="MH_LIBRARY" val="GRAPHIC"/>
  <p:tag name="MH_TYPE" val="Other"/>
  <p:tag name="MH_ORDER" val="3"/>
</p:tagLst>
</file>

<file path=ppt/tags/tag33.xml><?xml version="1.0" encoding="utf-8"?>
<p:tagLst xmlns:p="http://schemas.openxmlformats.org/presentationml/2006/main">
  <p:tag name="MH" val="20160614212001"/>
  <p:tag name="MH_LIBRARY" val="GRAPHIC"/>
  <p:tag name="MH_TYPE" val="Other"/>
  <p:tag name="MH_ORDER" val="3"/>
</p:tagLst>
</file>

<file path=ppt/tags/tag34.xml><?xml version="1.0" encoding="utf-8"?>
<p:tagLst xmlns:p="http://schemas.openxmlformats.org/presentationml/2006/main">
  <p:tag name="MH" val="20161103161419"/>
  <p:tag name="MH_LIBRARY" val="GRAPHIC"/>
  <p:tag name="MH_TYPE" val="Other"/>
  <p:tag name="MH_ORDER" val="6"/>
</p:tagLst>
</file>

<file path=ppt/tags/tag35.xml><?xml version="1.0" encoding="utf-8"?>
<p:tagLst xmlns:p="http://schemas.openxmlformats.org/presentationml/2006/main">
  <p:tag name="MH" val="20161103161419"/>
  <p:tag name="MH_LIBRARY" val="GRAPHIC"/>
  <p:tag name="MH_TYPE" val="Other"/>
  <p:tag name="MH_ORDER" val="6"/>
</p:tagLst>
</file>

<file path=ppt/tags/tag36.xml><?xml version="1.0" encoding="utf-8"?>
<p:tagLst xmlns:p="http://schemas.openxmlformats.org/presentationml/2006/main">
  <p:tag name="MH" val="20161103161419"/>
  <p:tag name="MH_LIBRARY" val="GRAPHIC"/>
  <p:tag name="MH_TYPE" val="Other"/>
  <p:tag name="MH_ORDER" val="6"/>
</p:tagLst>
</file>

<file path=ppt/tags/tag37.xml><?xml version="1.0" encoding="utf-8"?>
<p:tagLst xmlns:p="http://schemas.openxmlformats.org/presentationml/2006/main">
  <p:tag name="MH" val="20160623110603"/>
  <p:tag name="MH_LIBRARY" val="GRAPHIC"/>
  <p:tag name="MH_ORDER" val="Rectangle 5"/>
</p:tagLst>
</file>

<file path=ppt/tags/tag38.xml><?xml version="1.0" encoding="utf-8"?>
<p:tagLst xmlns:p="http://schemas.openxmlformats.org/presentationml/2006/main">
  <p:tag name="MH" val="20160623110603"/>
  <p:tag name="MH_LIBRARY" val="GRAPHIC"/>
  <p:tag name="MH_ORDER" val="Rectangle 5"/>
</p:tagLst>
</file>

<file path=ppt/tags/tag39.xml><?xml version="1.0" encoding="utf-8"?>
<p:tagLst xmlns:p="http://schemas.openxmlformats.org/presentationml/2006/main">
  <p:tag name="MH" val="20160624111018"/>
  <p:tag name="MH_LIBRARY" val="GRAPHIC"/>
  <p:tag name="MH_TYPE" val="Other"/>
  <p:tag name="MH_ORDER" val="2"/>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1018"/>
  <p:tag name="MH_LIBRARY" val="GRAPHIC"/>
  <p:tag name="MH_TYPE" val="Other"/>
  <p:tag name="MH_ORDER" val="3"/>
</p:tagLst>
</file>

<file path=ppt/tags/tag41.xml><?xml version="1.0" encoding="utf-8"?>
<p:tagLst xmlns:p="http://schemas.openxmlformats.org/presentationml/2006/main">
  <p:tag name="MH" val="20160624111018"/>
  <p:tag name="MH_LIBRARY" val="GRAPHIC"/>
  <p:tag name="MH_TYPE" val="Other"/>
  <p:tag name="MH_ORDER" val="4"/>
</p:tagLst>
</file>

<file path=ppt/tags/tag42.xml><?xml version="1.0" encoding="utf-8"?>
<p:tagLst xmlns:p="http://schemas.openxmlformats.org/presentationml/2006/main">
  <p:tag name="MH" val="20160624110115"/>
  <p:tag name="MH_LIBRARY" val="GRAPHIC"/>
  <p:tag name="MH_TYPE" val="Other"/>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空间5">
      <a:dk1>
        <a:srgbClr val="FFFFFF"/>
      </a:dk1>
      <a:lt1>
        <a:srgbClr val="585858"/>
      </a:lt1>
      <a:dk2>
        <a:srgbClr val="FFFFFF"/>
      </a:dk2>
      <a:lt2>
        <a:srgbClr val="585858"/>
      </a:lt2>
      <a:accent1>
        <a:srgbClr val="EB943D"/>
      </a:accent1>
      <a:accent2>
        <a:srgbClr val="F56133"/>
      </a:accent2>
      <a:accent3>
        <a:srgbClr val="FC415A"/>
      </a:accent3>
      <a:accent4>
        <a:srgbClr val="953D7C"/>
      </a:accent4>
      <a:accent5>
        <a:srgbClr val="666699"/>
      </a:accent5>
      <a:accent6>
        <a:srgbClr val="CC9900"/>
      </a:accent6>
      <a:hlink>
        <a:srgbClr val="00B0F0"/>
      </a:hlink>
      <a:folHlink>
        <a:srgbClr val="3FB142"/>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3594</Words>
  <Application>WPS 演示</Application>
  <PresentationFormat>宽屏</PresentationFormat>
  <Paragraphs>323</Paragraphs>
  <Slides>29</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29</vt:i4>
      </vt:variant>
    </vt:vector>
  </HeadingPairs>
  <TitlesOfParts>
    <vt:vector size="47" baseType="lpstr">
      <vt:lpstr>Arial</vt:lpstr>
      <vt:lpstr>宋体</vt:lpstr>
      <vt:lpstr>Wingdings</vt:lpstr>
      <vt:lpstr>Calibri</vt:lpstr>
      <vt:lpstr>幼圆</vt:lpstr>
      <vt:lpstr>等线 Light</vt:lpstr>
      <vt:lpstr>Tempus Sans ITC</vt:lpstr>
      <vt:lpstr>Wingdings 2</vt:lpstr>
      <vt:lpstr>Times New Roman</vt:lpstr>
      <vt:lpstr>微软雅黑</vt:lpstr>
      <vt:lpstr>等线</vt:lpstr>
      <vt:lpstr>Segoe Print</vt:lpstr>
      <vt:lpstr>Arial Unicode MS</vt:lpstr>
      <vt:lpstr>Bernard MT Condensed</vt:lpstr>
      <vt:lpstr>Calibri</vt:lpstr>
      <vt:lpstr>Microsoft YaHei UI</vt:lpstr>
      <vt:lpstr>华文隶书</vt:lpstr>
      <vt:lpstr>更多模板请关注：亮亮图文旗舰店https://liangliangtuwen.tmall.com</vt:lpstr>
      <vt:lpstr>脑科医疗 保健通用模板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2</cp:revision>
  <dcterms:created xsi:type="dcterms:W3CDTF">2017-03-14T03:59:00Z</dcterms:created>
  <dcterms:modified xsi:type="dcterms:W3CDTF">2017-12-08T06:44:21Z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