
<file path=[Content_Types].xml><?xml version="1.0" encoding="utf-8"?>
<Types xmlns="http://schemas.openxmlformats.org/package/2006/content-types">
  <Default Extension="jpeg" ContentType="image/jpeg"/>
  <Default Extension="wdp" ContentType="image/vnd.ms-photo"/>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32"/>
  </p:handoutMasterIdLst>
  <p:sldIdLst>
    <p:sldId id="257" r:id="rId3"/>
    <p:sldId id="258" r:id="rId5"/>
    <p:sldId id="259" r:id="rId6"/>
    <p:sldId id="287" r:id="rId7"/>
    <p:sldId id="291" r:id="rId8"/>
    <p:sldId id="281" r:id="rId9"/>
    <p:sldId id="292" r:id="rId10"/>
    <p:sldId id="286" r:id="rId11"/>
    <p:sldId id="284" r:id="rId12"/>
    <p:sldId id="265" r:id="rId13"/>
    <p:sldId id="285" r:id="rId14"/>
    <p:sldId id="261" r:id="rId15"/>
    <p:sldId id="288" r:id="rId16"/>
    <p:sldId id="294" r:id="rId17"/>
    <p:sldId id="278" r:id="rId18"/>
    <p:sldId id="270" r:id="rId19"/>
    <p:sldId id="283" r:id="rId20"/>
    <p:sldId id="289" r:id="rId21"/>
    <p:sldId id="263" r:id="rId22"/>
    <p:sldId id="260" r:id="rId23"/>
    <p:sldId id="293" r:id="rId24"/>
    <p:sldId id="274" r:id="rId25"/>
    <p:sldId id="296" r:id="rId26"/>
    <p:sldId id="272" r:id="rId27"/>
    <p:sldId id="277" r:id="rId28"/>
    <p:sldId id="290" r:id="rId29"/>
    <p:sldId id="295" r:id="rId30"/>
    <p:sldId id="280" r:id="rId31"/>
  </p:sldIdLst>
  <p:sldSz cx="12192000" cy="6858000"/>
  <p:notesSz cx="6858000" cy="9144000"/>
  <p:defaultTextStyle>
    <a:defPPr>
      <a:defRPr lang="zh-CN"/>
    </a:defPPr>
    <a:lvl1pPr algn="l" defTabSz="1217295" rtl="0" eaLnBrk="0" fontAlgn="base" hangingPunct="0">
      <a:spcBef>
        <a:spcPct val="0"/>
      </a:spcBef>
      <a:spcAft>
        <a:spcPct val="0"/>
      </a:spcAft>
      <a:defRPr sz="2400" kern="1200">
        <a:solidFill>
          <a:schemeClr val="tx1"/>
        </a:solidFill>
        <a:latin typeface="Calibri" panose="020F0502020204030204" pitchFamily="34" charset="0"/>
        <a:ea typeface="幼圆" panose="02010509060101010101" pitchFamily="49" charset="-122"/>
        <a:cs typeface="+mn-cs"/>
      </a:defRPr>
    </a:lvl1pPr>
    <a:lvl2pPr marL="608330" indent="-151130" algn="l" defTabSz="1217295" rtl="0" eaLnBrk="0" fontAlgn="base" hangingPunct="0">
      <a:spcBef>
        <a:spcPct val="0"/>
      </a:spcBef>
      <a:spcAft>
        <a:spcPct val="0"/>
      </a:spcAft>
      <a:defRPr sz="2400" kern="1200">
        <a:solidFill>
          <a:schemeClr val="tx1"/>
        </a:solidFill>
        <a:latin typeface="Calibri" panose="020F0502020204030204" pitchFamily="34" charset="0"/>
        <a:ea typeface="幼圆" panose="02010509060101010101" pitchFamily="49" charset="-122"/>
        <a:cs typeface="+mn-cs"/>
      </a:defRPr>
    </a:lvl2pPr>
    <a:lvl3pPr marL="1217930" indent="-303530" algn="l" defTabSz="1217295" rtl="0" eaLnBrk="0" fontAlgn="base" hangingPunct="0">
      <a:spcBef>
        <a:spcPct val="0"/>
      </a:spcBef>
      <a:spcAft>
        <a:spcPct val="0"/>
      </a:spcAft>
      <a:defRPr sz="2400" kern="1200">
        <a:solidFill>
          <a:schemeClr val="tx1"/>
        </a:solidFill>
        <a:latin typeface="Calibri" panose="020F0502020204030204" pitchFamily="34" charset="0"/>
        <a:ea typeface="幼圆" panose="02010509060101010101" pitchFamily="49" charset="-122"/>
        <a:cs typeface="+mn-cs"/>
      </a:defRPr>
    </a:lvl3pPr>
    <a:lvl4pPr marL="1827530" indent="-455930" algn="l" defTabSz="1217295" rtl="0" eaLnBrk="0" fontAlgn="base" hangingPunct="0">
      <a:spcBef>
        <a:spcPct val="0"/>
      </a:spcBef>
      <a:spcAft>
        <a:spcPct val="0"/>
      </a:spcAft>
      <a:defRPr sz="2400" kern="1200">
        <a:solidFill>
          <a:schemeClr val="tx1"/>
        </a:solidFill>
        <a:latin typeface="Calibri" panose="020F0502020204030204" pitchFamily="34" charset="0"/>
        <a:ea typeface="幼圆" panose="02010509060101010101" pitchFamily="49" charset="-122"/>
        <a:cs typeface="+mn-cs"/>
      </a:defRPr>
    </a:lvl4pPr>
    <a:lvl5pPr marL="2437130" indent="-608330" algn="l" defTabSz="1217295" rtl="0" eaLnBrk="0" fontAlgn="base" hangingPunct="0">
      <a:spcBef>
        <a:spcPct val="0"/>
      </a:spcBef>
      <a:spcAft>
        <a:spcPct val="0"/>
      </a:spcAft>
      <a:defRPr sz="2400" kern="1200">
        <a:solidFill>
          <a:schemeClr val="tx1"/>
        </a:solidFill>
        <a:latin typeface="Calibri" panose="020F0502020204030204" pitchFamily="34" charset="0"/>
        <a:ea typeface="幼圆" panose="02010509060101010101" pitchFamily="49" charset="-122"/>
        <a:cs typeface="+mn-cs"/>
      </a:defRPr>
    </a:lvl5pPr>
    <a:lvl6pPr marL="2286000" algn="l" defTabSz="914400" rtl="0" eaLnBrk="1" latinLnBrk="0" hangingPunct="1">
      <a:defRPr sz="2400" kern="1200">
        <a:solidFill>
          <a:schemeClr val="tx1"/>
        </a:solidFill>
        <a:latin typeface="Calibri" panose="020F0502020204030204" pitchFamily="34" charset="0"/>
        <a:ea typeface="幼圆" panose="02010509060101010101" pitchFamily="49" charset="-122"/>
        <a:cs typeface="+mn-cs"/>
      </a:defRPr>
    </a:lvl6pPr>
    <a:lvl7pPr marL="2743200" algn="l" defTabSz="914400" rtl="0" eaLnBrk="1" latinLnBrk="0" hangingPunct="1">
      <a:defRPr sz="2400" kern="1200">
        <a:solidFill>
          <a:schemeClr val="tx1"/>
        </a:solidFill>
        <a:latin typeface="Calibri" panose="020F0502020204030204" pitchFamily="34" charset="0"/>
        <a:ea typeface="幼圆" panose="02010509060101010101" pitchFamily="49" charset="-122"/>
        <a:cs typeface="+mn-cs"/>
      </a:defRPr>
    </a:lvl7pPr>
    <a:lvl8pPr marL="3200400" algn="l" defTabSz="914400" rtl="0" eaLnBrk="1" latinLnBrk="0" hangingPunct="1">
      <a:defRPr sz="2400" kern="1200">
        <a:solidFill>
          <a:schemeClr val="tx1"/>
        </a:solidFill>
        <a:latin typeface="Calibri" panose="020F0502020204030204" pitchFamily="34" charset="0"/>
        <a:ea typeface="幼圆" panose="02010509060101010101" pitchFamily="49" charset="-122"/>
        <a:cs typeface="+mn-cs"/>
      </a:defRPr>
    </a:lvl8pPr>
    <a:lvl9pPr marL="3657600" algn="l" defTabSz="914400" rtl="0" eaLnBrk="1" latinLnBrk="0" hangingPunct="1">
      <a:defRPr sz="2400" kern="1200">
        <a:solidFill>
          <a:schemeClr val="tx1"/>
        </a:solidFill>
        <a:latin typeface="Calibri" panose="020F0502020204030204" pitchFamily="34" charset="0"/>
        <a:ea typeface="幼圆" panose="02010509060101010101" pitchFamily="49"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FFF"/>
    <a:srgbClr val="384898"/>
    <a:srgbClr val="5B7BB5"/>
    <a:srgbClr val="2A5C82"/>
    <a:srgbClr val="265374"/>
    <a:srgbClr val="4296B4"/>
    <a:srgbClr val="5CA9C4"/>
    <a:srgbClr val="4D4D4D"/>
    <a:srgbClr val="BFE436"/>
    <a:srgbClr val="0084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816" y="7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handoutMaster" Target="handoutMasters/handoutMaster1.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C2A628-5979-4657-85CB-1651BBF7C987}"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7188B5-F242-46A8-BC70-F730184234E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备注占位符 2"/>
          <p:cNvSpPr>
            <a:spLocks noGrp="1"/>
          </p:cNvSpPr>
          <p:nvPr>
            <p:ph type="body" idx="1"/>
          </p:nvPr>
        </p:nvSpPr>
        <p:spPr/>
        <p:txBody>
          <a:bodyPr/>
          <a:lstStyle/>
          <a:p>
            <a:pPr defTabSz="1218565" eaLnBrk="1" fontAlgn="auto" hangingPunct="1">
              <a:spcBef>
                <a:spcPts val="0"/>
              </a:spcBef>
              <a:spcAft>
                <a:spcPts val="0"/>
              </a:spcAft>
              <a:defRPr/>
            </a:pPr>
            <a:r>
              <a:rPr lang="zh-CN" altLang="en-US" sz="1865" dirty="0"/>
              <a:t>更多模板请关注：亮亮图文旗舰店https://liangliangtuwen.tmall.com</a:t>
            </a:r>
            <a:endParaRPr lang="zh-CN" altLang="en-US" sz="1865" dirty="0"/>
          </a:p>
        </p:txBody>
      </p:sp>
      <p:sp>
        <p:nvSpPr>
          <p:cNvPr id="717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spcBef>
                <a:spcPct val="30000"/>
              </a:spcBef>
              <a:buFont typeface="Arial" panose="020B0604020202020204" pitchFamily="34" charset="0"/>
              <a:defRPr>
                <a:solidFill>
                  <a:srgbClr val="FF0000"/>
                </a:solidFill>
                <a:latin typeface="Calibri" panose="020F0502020204030204" pitchFamily="34" charset="0"/>
                <a:ea typeface="宋体" panose="02010600030101010101" pitchFamily="2" charset="-122"/>
              </a:defRPr>
            </a:lvl1pPr>
            <a:lvl2pPr marL="742950" indent="-285750">
              <a:spcBef>
                <a:spcPct val="30000"/>
              </a:spcBef>
              <a:defRPr sz="16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6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6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600">
                <a:solidFill>
                  <a:schemeClr val="tx1"/>
                </a:solidFill>
                <a:latin typeface="Calibri" panose="020F0502020204030204" pitchFamily="34" charset="0"/>
                <a:ea typeface="宋体" panose="02010600030101010101" pitchFamily="2" charset="-122"/>
              </a:defRPr>
            </a:lvl5pPr>
            <a:lvl6pPr marL="2514600" indent="-228600" defTabSz="1217295" eaLnBrk="0" fontAlgn="base" hangingPunct="0">
              <a:spcBef>
                <a:spcPct val="30000"/>
              </a:spcBef>
              <a:spcAft>
                <a:spcPct val="0"/>
              </a:spcAft>
              <a:defRPr sz="1600">
                <a:solidFill>
                  <a:schemeClr val="tx1"/>
                </a:solidFill>
                <a:latin typeface="Calibri" panose="020F0502020204030204" pitchFamily="34" charset="0"/>
                <a:ea typeface="宋体" panose="02010600030101010101" pitchFamily="2" charset="-122"/>
              </a:defRPr>
            </a:lvl6pPr>
            <a:lvl7pPr marL="2971800" indent="-228600" defTabSz="1217295" eaLnBrk="0" fontAlgn="base" hangingPunct="0">
              <a:spcBef>
                <a:spcPct val="30000"/>
              </a:spcBef>
              <a:spcAft>
                <a:spcPct val="0"/>
              </a:spcAft>
              <a:defRPr sz="1600">
                <a:solidFill>
                  <a:schemeClr val="tx1"/>
                </a:solidFill>
                <a:latin typeface="Calibri" panose="020F0502020204030204" pitchFamily="34" charset="0"/>
                <a:ea typeface="宋体" panose="02010600030101010101" pitchFamily="2" charset="-122"/>
              </a:defRPr>
            </a:lvl7pPr>
            <a:lvl8pPr marL="3429000" indent="-228600" defTabSz="1217295" eaLnBrk="0" fontAlgn="base" hangingPunct="0">
              <a:spcBef>
                <a:spcPct val="30000"/>
              </a:spcBef>
              <a:spcAft>
                <a:spcPct val="0"/>
              </a:spcAft>
              <a:defRPr sz="1600">
                <a:solidFill>
                  <a:schemeClr val="tx1"/>
                </a:solidFill>
                <a:latin typeface="Calibri" panose="020F0502020204030204" pitchFamily="34" charset="0"/>
                <a:ea typeface="宋体" panose="02010600030101010101" pitchFamily="2" charset="-122"/>
              </a:defRPr>
            </a:lvl8pPr>
            <a:lvl9pPr marL="3886200" indent="-228600" defTabSz="1217295" eaLnBrk="0" fontAlgn="base" hangingPunct="0">
              <a:spcBef>
                <a:spcPct val="30000"/>
              </a:spcBef>
              <a:spcAft>
                <a:spcPct val="0"/>
              </a:spcAft>
              <a:defRPr sz="1600">
                <a:solidFill>
                  <a:schemeClr val="tx1"/>
                </a:solidFill>
                <a:latin typeface="Calibri" panose="020F0502020204030204" pitchFamily="34" charset="0"/>
                <a:ea typeface="宋体" panose="02010600030101010101" pitchFamily="2" charset="-122"/>
              </a:defRPr>
            </a:lvl9pPr>
          </a:lstStyle>
          <a:p>
            <a:pPr defTabSz="1217295" fontAlgn="base">
              <a:spcBef>
                <a:spcPct val="0"/>
              </a:spcBef>
              <a:spcAft>
                <a:spcPct val="0"/>
              </a:spcAft>
              <a:buFontTx/>
              <a:buNone/>
            </a:pPr>
            <a:fld id="{FADC5A8A-2915-45FF-8245-75070A7CF0E2}" type="slidenum">
              <a:rPr lang="zh-CN" altLang="en-US" smtClean="0">
                <a:solidFill>
                  <a:schemeClr val="tx1"/>
                </a:solidFill>
              </a:rPr>
            </a:fld>
            <a:endParaRPr lang="zh-CN" altLang="en-US">
              <a:solidFill>
                <a:schemeClr val="tx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accent1"/>
        </a:solidFill>
        <a:effectLst/>
      </p:bgPr>
    </p:bg>
    <p:spTree>
      <p:nvGrpSpPr>
        <p:cNvPr id="1" name=""/>
        <p:cNvGrpSpPr/>
        <p:nvPr/>
      </p:nvGrpSpPr>
      <p:grpSpPr>
        <a:xfrm>
          <a:off x="0" y="0"/>
          <a:ext cx="0" cy="0"/>
          <a:chOff x="0" y="0"/>
          <a:chExt cx="0" cy="0"/>
        </a:xfrm>
      </p:grpSpPr>
      <p:sp>
        <p:nvSpPr>
          <p:cNvPr id="7" name="矩形 6"/>
          <p:cNvSpPr/>
          <p:nvPr userDrawn="1"/>
        </p:nvSpPr>
        <p:spPr>
          <a:xfrm>
            <a:off x="0" y="0"/>
            <a:ext cx="12192000" cy="6858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p>
        </p:txBody>
      </p:sp>
      <p:sp>
        <p:nvSpPr>
          <p:cNvPr id="3" name="Subtitle 2"/>
          <p:cNvSpPr>
            <a:spLocks noGrp="1"/>
          </p:cNvSpPr>
          <p:nvPr>
            <p:ph type="subTitle" idx="1" hasCustomPrompt="1"/>
          </p:nvPr>
        </p:nvSpPr>
        <p:spPr>
          <a:xfrm>
            <a:off x="5956232" y="4832997"/>
            <a:ext cx="6048839" cy="563753"/>
          </a:xfrm>
          <a:noFill/>
        </p:spPr>
        <p:txBody>
          <a:bodyPr>
            <a:normAutofit/>
          </a:bodyPr>
          <a:lstStyle>
            <a:lvl1pPr marL="0" indent="0" algn="ctr">
              <a:lnSpc>
                <a:spcPct val="150000"/>
              </a:lnSpc>
              <a:buNone/>
              <a:defRPr sz="2000">
                <a:solidFill>
                  <a:schemeClr val="accent1">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en-US" dirty="0"/>
          </a:p>
        </p:txBody>
      </p:sp>
      <p:sp>
        <p:nvSpPr>
          <p:cNvPr id="29" name="Date Placeholder 3"/>
          <p:cNvSpPr>
            <a:spLocks noGrp="1"/>
          </p:cNvSpPr>
          <p:nvPr>
            <p:ph type="dt" sz="half" idx="10"/>
          </p:nvPr>
        </p:nvSpPr>
        <p:spPr/>
        <p:txBody>
          <a:bodyPr/>
          <a:lstStyle>
            <a:lvl1pPr>
              <a:defRPr/>
            </a:lvl1pPr>
          </a:lstStyle>
          <a:p>
            <a:fld id="{73B25E68-99F1-4046-B09B-134B52642AC8}" type="datetimeFigureOut">
              <a:rPr lang="zh-CN" altLang="en-US" smtClean="0"/>
            </a:fld>
            <a:endParaRPr lang="zh-CN" altLang="en-US"/>
          </a:p>
        </p:txBody>
      </p:sp>
      <p:sp>
        <p:nvSpPr>
          <p:cNvPr id="30" name="Footer Placeholder 4"/>
          <p:cNvSpPr>
            <a:spLocks noGrp="1"/>
          </p:cNvSpPr>
          <p:nvPr>
            <p:ph type="ftr" sz="quarter" idx="11"/>
          </p:nvPr>
        </p:nvSpPr>
        <p:spPr/>
        <p:txBody>
          <a:bodyPr/>
          <a:lstStyle>
            <a:lvl1pPr>
              <a:defRPr/>
            </a:lvl1pPr>
          </a:lstStyle>
          <a:p>
            <a:endParaRPr lang="zh-CN" altLang="en-US"/>
          </a:p>
        </p:txBody>
      </p:sp>
      <p:sp>
        <p:nvSpPr>
          <p:cNvPr id="31" name="Slide Number Placeholder 5"/>
          <p:cNvSpPr>
            <a:spLocks noGrp="1"/>
          </p:cNvSpPr>
          <p:nvPr>
            <p:ph type="sldNum" sz="quarter" idx="12"/>
          </p:nvPr>
        </p:nvSpPr>
        <p:spPr/>
        <p:txBody>
          <a:bodyPr/>
          <a:lstStyle>
            <a:lvl1pPr>
              <a:defRPr/>
            </a:lvl1pPr>
          </a:lstStyle>
          <a:p>
            <a:fld id="{3E3CA578-6D8C-4084-809D-66D25A20E1A2}" type="slidenum">
              <a:rPr lang="zh-CN" altLang="en-US" smtClean="0"/>
            </a:fld>
            <a:endParaRPr lang="zh-CN" altLang="en-US"/>
          </a:p>
        </p:txBody>
      </p:sp>
      <p:sp>
        <p:nvSpPr>
          <p:cNvPr id="2" name="Title 1"/>
          <p:cNvSpPr>
            <a:spLocks noGrp="1"/>
          </p:cNvSpPr>
          <p:nvPr>
            <p:ph type="ctrTitle"/>
          </p:nvPr>
        </p:nvSpPr>
        <p:spPr>
          <a:xfrm>
            <a:off x="5956233" y="1825573"/>
            <a:ext cx="6073588" cy="2889251"/>
          </a:xfrm>
          <a:noFill/>
        </p:spPr>
        <p:txBody>
          <a:bodyPr anchor="ctr">
            <a:normAutofit/>
          </a:bodyPr>
          <a:lstStyle>
            <a:lvl1pPr algn="ctr">
              <a:lnSpc>
                <a:spcPct val="150000"/>
              </a:lnSpc>
              <a:defRPr sz="4800" b="1" i="0">
                <a:ln>
                  <a:noFill/>
                </a:ln>
                <a:solidFill>
                  <a:schemeClr val="accent1">
                    <a:lumMod val="20000"/>
                    <a:lumOff val="80000"/>
                  </a:schemeClr>
                </a:solidFill>
                <a:effectLst/>
              </a:defRPr>
            </a:lvl1pPr>
          </a:lstStyle>
          <a:p>
            <a:r>
              <a:rPr lang="zh-CN" altLang="en-US" dirty="0"/>
              <a:t>单击此处编辑母版标题样式</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lvl1pPr>
              <a:defRPr/>
            </a:lvl1pPr>
          </a:lstStyle>
          <a:p>
            <a:fld id="{73B25E68-99F1-4046-B09B-134B52642AC8}" type="datetimeFigureOut">
              <a:rPr lang="zh-CN" altLang="en-US" smtClean="0"/>
            </a:fld>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3E3CA578-6D8C-4084-809D-66D25A20E1A2}"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838201"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lvl1pPr>
              <a:defRPr/>
            </a:lvl1pPr>
          </a:lstStyle>
          <a:p>
            <a:fld id="{73B25E68-99F1-4046-B09B-134B52642AC8}" type="datetimeFigureOut">
              <a:rPr lang="zh-CN" altLang="en-US" smtClean="0"/>
            </a:fld>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3E3CA578-6D8C-4084-809D-66D25A20E1A2}"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p:txBody>
      </p:sp>
      <p:sp>
        <p:nvSpPr>
          <p:cNvPr id="4" name="Date Placeholder 3"/>
          <p:cNvSpPr>
            <a:spLocks noGrp="1"/>
          </p:cNvSpPr>
          <p:nvPr>
            <p:ph type="dt" sz="half" idx="10"/>
          </p:nvPr>
        </p:nvSpPr>
        <p:spPr/>
        <p:txBody>
          <a:bodyPr/>
          <a:lstStyle>
            <a:lvl1pPr>
              <a:defRPr/>
            </a:lvl1pPr>
          </a:lstStyle>
          <a:p>
            <a:fld id="{73B25E68-99F1-4046-B09B-134B52642AC8}" type="datetimeFigureOut">
              <a:rPr lang="zh-CN" altLang="en-US" smtClean="0"/>
            </a:fld>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3E3CA578-6D8C-4084-809D-66D25A20E1A2}"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9" name="矩形 8"/>
          <p:cNvSpPr/>
          <p:nvPr userDrawn="1"/>
        </p:nvSpPr>
        <p:spPr>
          <a:xfrm>
            <a:off x="0" y="0"/>
            <a:ext cx="12192000" cy="6858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p>
        </p:txBody>
      </p:sp>
      <p:sp>
        <p:nvSpPr>
          <p:cNvPr id="2" name="Title 1"/>
          <p:cNvSpPr>
            <a:spLocks noGrp="1"/>
          </p:cNvSpPr>
          <p:nvPr userDrawn="1">
            <p:ph type="title"/>
          </p:nvPr>
        </p:nvSpPr>
        <p:spPr>
          <a:xfrm>
            <a:off x="5770412" y="1489596"/>
            <a:ext cx="6172200" cy="2885530"/>
          </a:xfrm>
        </p:spPr>
        <p:txBody>
          <a:bodyPr anchor="ctr"/>
          <a:lstStyle>
            <a:lvl1pPr algn="ctr">
              <a:lnSpc>
                <a:spcPct val="150000"/>
              </a:lnSpc>
              <a:defRPr sz="4800" b="1">
                <a:ln w="3175">
                  <a:noFill/>
                </a:ln>
                <a:solidFill>
                  <a:schemeClr val="accent1">
                    <a:lumMod val="20000"/>
                    <a:lumOff val="80000"/>
                  </a:schemeClr>
                </a:solidFill>
                <a:effectLst/>
              </a:defRPr>
            </a:lvl1pPr>
          </a:lstStyle>
          <a:p>
            <a:r>
              <a:rPr lang="zh-CN" altLang="en-US" dirty="0"/>
              <a:t>单击此处编辑母版标题样式</a:t>
            </a:r>
            <a:endParaRPr lang="en-US" dirty="0"/>
          </a:p>
        </p:txBody>
      </p:sp>
      <p:sp>
        <p:nvSpPr>
          <p:cNvPr id="3" name="Text Placeholder 2"/>
          <p:cNvSpPr>
            <a:spLocks noGrp="1"/>
          </p:cNvSpPr>
          <p:nvPr userDrawn="1">
            <p:ph type="body" idx="1" hasCustomPrompt="1"/>
          </p:nvPr>
        </p:nvSpPr>
        <p:spPr>
          <a:xfrm>
            <a:off x="6088225" y="4511651"/>
            <a:ext cx="5474822" cy="917032"/>
          </a:xfrm>
        </p:spPr>
        <p:txBody>
          <a:bodyPr/>
          <a:lstStyle>
            <a:lvl1pPr marL="0" indent="0" algn="ctr">
              <a:lnSpc>
                <a:spcPct val="150000"/>
              </a:lnSpc>
              <a:buNone/>
              <a:defRPr sz="2800">
                <a:ln>
                  <a:noFill/>
                </a:ln>
                <a:solidFill>
                  <a:schemeClr val="accent1">
                    <a:lumMod val="20000"/>
                    <a:lumOff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11" name="Date Placeholder 3"/>
          <p:cNvSpPr>
            <a:spLocks noGrp="1"/>
          </p:cNvSpPr>
          <p:nvPr userDrawn="1">
            <p:ph type="dt" sz="half" idx="10"/>
          </p:nvPr>
        </p:nvSpPr>
        <p:spPr/>
        <p:txBody>
          <a:bodyPr/>
          <a:lstStyle>
            <a:lvl1pPr>
              <a:defRPr/>
            </a:lvl1pPr>
          </a:lstStyle>
          <a:p>
            <a:fld id="{73B25E68-99F1-4046-B09B-134B52642AC8}" type="datetimeFigureOut">
              <a:rPr lang="zh-CN" altLang="en-US" smtClean="0"/>
            </a:fld>
            <a:endParaRPr lang="zh-CN" altLang="en-US"/>
          </a:p>
        </p:txBody>
      </p:sp>
      <p:sp>
        <p:nvSpPr>
          <p:cNvPr id="12" name="Footer Placeholder 4"/>
          <p:cNvSpPr>
            <a:spLocks noGrp="1"/>
          </p:cNvSpPr>
          <p:nvPr userDrawn="1">
            <p:ph type="ftr" sz="quarter" idx="11"/>
          </p:nvPr>
        </p:nvSpPr>
        <p:spPr/>
        <p:txBody>
          <a:bodyPr/>
          <a:lstStyle>
            <a:lvl1pPr>
              <a:defRPr/>
            </a:lvl1pPr>
          </a:lstStyle>
          <a:p>
            <a:endParaRPr lang="zh-CN" altLang="en-US"/>
          </a:p>
        </p:txBody>
      </p:sp>
      <p:sp>
        <p:nvSpPr>
          <p:cNvPr id="13" name="Slide Number Placeholder 5"/>
          <p:cNvSpPr>
            <a:spLocks noGrp="1"/>
          </p:cNvSpPr>
          <p:nvPr userDrawn="1">
            <p:ph type="sldNum" sz="quarter" idx="12"/>
          </p:nvPr>
        </p:nvSpPr>
        <p:spPr/>
        <p:txBody>
          <a:bodyPr/>
          <a:lstStyle>
            <a:lvl1pPr>
              <a:defRPr/>
            </a:lvl1pPr>
          </a:lstStyle>
          <a:p>
            <a:fld id="{3E3CA578-6D8C-4084-809D-66D25A20E1A2}"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3"/>
          <p:cNvSpPr>
            <a:spLocks noGrp="1"/>
          </p:cNvSpPr>
          <p:nvPr>
            <p:ph type="dt" sz="half" idx="10"/>
          </p:nvPr>
        </p:nvSpPr>
        <p:spPr/>
        <p:txBody>
          <a:bodyPr/>
          <a:lstStyle>
            <a:lvl1pPr>
              <a:defRPr/>
            </a:lvl1pPr>
          </a:lstStyle>
          <a:p>
            <a:fld id="{73B25E68-99F1-4046-B09B-134B52642AC8}" type="datetimeFigureOut">
              <a:rPr lang="zh-CN" altLang="en-US" smtClean="0"/>
            </a:fld>
            <a:endParaRPr lang="zh-CN" altLang="en-US"/>
          </a:p>
        </p:txBody>
      </p:sp>
      <p:sp>
        <p:nvSpPr>
          <p:cNvPr id="6" name="Footer Placeholder 4"/>
          <p:cNvSpPr>
            <a:spLocks noGrp="1"/>
          </p:cNvSpPr>
          <p:nvPr>
            <p:ph type="ftr" sz="quarter" idx="11"/>
          </p:nvPr>
        </p:nvSpPr>
        <p:spPr/>
        <p:txBody>
          <a:bodyPr/>
          <a:lstStyle>
            <a:lvl1pPr>
              <a:defRPr/>
            </a:lvl1pPr>
          </a:lstStyle>
          <a:p>
            <a:endParaRPr lang="zh-CN" altLang="en-US"/>
          </a:p>
        </p:txBody>
      </p:sp>
      <p:sp>
        <p:nvSpPr>
          <p:cNvPr id="7" name="Slide Number Placeholder 5"/>
          <p:cNvSpPr>
            <a:spLocks noGrp="1"/>
          </p:cNvSpPr>
          <p:nvPr>
            <p:ph type="sldNum" sz="quarter" idx="12"/>
          </p:nvPr>
        </p:nvSpPr>
        <p:spPr/>
        <p:txBody>
          <a:bodyPr/>
          <a:lstStyle>
            <a:lvl1pPr>
              <a:defRPr/>
            </a:lvl1pPr>
          </a:lstStyle>
          <a:p>
            <a:fld id="{3E3CA578-6D8C-4084-809D-66D25A20E1A2}"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Content Placeholder 3"/>
          <p:cNvSpPr>
            <a:spLocks noGrp="1"/>
          </p:cNvSpPr>
          <p:nvPr>
            <p:ph sz="half" idx="2" hasCustomPrompt="1"/>
          </p:nvPr>
        </p:nvSpPr>
        <p:spPr>
          <a:xfrm>
            <a:off x="839789"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hasCustomPrompt="1"/>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Content Placeholder 5"/>
          <p:cNvSpPr>
            <a:spLocks noGrp="1"/>
          </p:cNvSpPr>
          <p:nvPr>
            <p:ph sz="quarter" idx="4" hasCustomPrompt="1"/>
          </p:nvPr>
        </p:nvSpPr>
        <p:spPr>
          <a:xfrm>
            <a:off x="6172201"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3"/>
          <p:cNvSpPr>
            <a:spLocks noGrp="1"/>
          </p:cNvSpPr>
          <p:nvPr>
            <p:ph type="dt" sz="half" idx="10"/>
          </p:nvPr>
        </p:nvSpPr>
        <p:spPr/>
        <p:txBody>
          <a:bodyPr/>
          <a:lstStyle>
            <a:lvl1pPr>
              <a:defRPr/>
            </a:lvl1pPr>
          </a:lstStyle>
          <a:p>
            <a:fld id="{73B25E68-99F1-4046-B09B-134B52642AC8}" type="datetimeFigureOut">
              <a:rPr lang="zh-CN" altLang="en-US" smtClean="0"/>
            </a:fld>
            <a:endParaRPr lang="zh-CN" altLang="en-US"/>
          </a:p>
        </p:txBody>
      </p:sp>
      <p:sp>
        <p:nvSpPr>
          <p:cNvPr id="8" name="Footer Placeholder 4"/>
          <p:cNvSpPr>
            <a:spLocks noGrp="1"/>
          </p:cNvSpPr>
          <p:nvPr>
            <p:ph type="ftr" sz="quarter" idx="11"/>
          </p:nvPr>
        </p:nvSpPr>
        <p:spPr/>
        <p:txBody>
          <a:bodyPr/>
          <a:lstStyle>
            <a:lvl1pPr>
              <a:defRPr/>
            </a:lvl1pPr>
          </a:lstStyle>
          <a:p>
            <a:endParaRPr lang="zh-CN" altLang="en-US"/>
          </a:p>
        </p:txBody>
      </p:sp>
      <p:sp>
        <p:nvSpPr>
          <p:cNvPr id="9" name="Slide Number Placeholder 5"/>
          <p:cNvSpPr>
            <a:spLocks noGrp="1"/>
          </p:cNvSpPr>
          <p:nvPr>
            <p:ph type="sldNum" sz="quarter" idx="12"/>
          </p:nvPr>
        </p:nvSpPr>
        <p:spPr/>
        <p:txBody>
          <a:bodyPr/>
          <a:lstStyle>
            <a:lvl1pPr>
              <a:defRPr/>
            </a:lvl1pPr>
          </a:lstStyle>
          <a:p>
            <a:fld id="{3E3CA578-6D8C-4084-809D-66D25A20E1A2}"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3"/>
          <p:cNvSpPr>
            <a:spLocks noGrp="1"/>
          </p:cNvSpPr>
          <p:nvPr>
            <p:ph type="dt" sz="half" idx="10"/>
          </p:nvPr>
        </p:nvSpPr>
        <p:spPr/>
        <p:txBody>
          <a:bodyPr/>
          <a:lstStyle>
            <a:lvl1pPr>
              <a:defRPr/>
            </a:lvl1pPr>
          </a:lstStyle>
          <a:p>
            <a:fld id="{73B25E68-99F1-4046-B09B-134B52642AC8}" type="datetimeFigureOut">
              <a:rPr lang="zh-CN" altLang="en-US" smtClean="0"/>
            </a:fld>
            <a:endParaRPr lang="zh-CN" altLang="en-US"/>
          </a:p>
        </p:txBody>
      </p:sp>
      <p:sp>
        <p:nvSpPr>
          <p:cNvPr id="4" name="Footer Placeholder 4"/>
          <p:cNvSpPr>
            <a:spLocks noGrp="1"/>
          </p:cNvSpPr>
          <p:nvPr>
            <p:ph type="ftr" sz="quarter" idx="11"/>
          </p:nvPr>
        </p:nvSpPr>
        <p:spPr/>
        <p:txBody>
          <a:bodyPr/>
          <a:lstStyle>
            <a:lvl1pPr>
              <a:defRPr/>
            </a:lvl1pPr>
          </a:lstStyle>
          <a:p>
            <a:endParaRPr lang="zh-CN" altLang="en-US"/>
          </a:p>
        </p:txBody>
      </p:sp>
      <p:sp>
        <p:nvSpPr>
          <p:cNvPr id="5" name="Slide Number Placeholder 5"/>
          <p:cNvSpPr>
            <a:spLocks noGrp="1"/>
          </p:cNvSpPr>
          <p:nvPr>
            <p:ph type="sldNum" sz="quarter" idx="12"/>
          </p:nvPr>
        </p:nvSpPr>
        <p:spPr/>
        <p:txBody>
          <a:bodyPr/>
          <a:lstStyle>
            <a:lvl1pPr>
              <a:defRPr/>
            </a:lvl1pPr>
          </a:lstStyle>
          <a:p>
            <a:fld id="{3E3CA578-6D8C-4084-809D-66D25A20E1A2}"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bg>
      <p:bgPr>
        <a:solidFill>
          <a:schemeClr val="bg1"/>
        </a:solidFill>
        <a:effectLst/>
      </p:bgPr>
    </p:bg>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lvl1pPr>
              <a:defRPr/>
            </a:lvl1pPr>
          </a:lstStyle>
          <a:p>
            <a:fld id="{73B25E68-99F1-4046-B09B-134B52642AC8}" type="datetimeFigureOut">
              <a:rPr lang="zh-CN" altLang="en-US" smtClean="0"/>
            </a:fld>
            <a:endParaRPr lang="zh-CN" altLang="en-US"/>
          </a:p>
        </p:txBody>
      </p:sp>
      <p:sp>
        <p:nvSpPr>
          <p:cNvPr id="4" name="Footer Placeholder 2"/>
          <p:cNvSpPr>
            <a:spLocks noGrp="1"/>
          </p:cNvSpPr>
          <p:nvPr>
            <p:ph type="ftr" sz="quarter" idx="11"/>
          </p:nvPr>
        </p:nvSpPr>
        <p:spPr/>
        <p:txBody>
          <a:bodyPr/>
          <a:lstStyle>
            <a:lvl1pPr>
              <a:defRPr/>
            </a:lvl1pPr>
          </a:lstStyle>
          <a:p>
            <a:endParaRPr lang="zh-CN" altLang="en-US"/>
          </a:p>
        </p:txBody>
      </p:sp>
      <p:sp>
        <p:nvSpPr>
          <p:cNvPr id="5" name="Slide Number Placeholder 3"/>
          <p:cNvSpPr>
            <a:spLocks noGrp="1"/>
          </p:cNvSpPr>
          <p:nvPr>
            <p:ph type="sldNum" sz="quarter" idx="12"/>
          </p:nvPr>
        </p:nvSpPr>
        <p:spPr/>
        <p:txBody>
          <a:bodyPr/>
          <a:lstStyle>
            <a:lvl1pPr>
              <a:defRPr/>
            </a:lvl1pPr>
          </a:lstStyle>
          <a:p>
            <a:fld id="{3E3CA578-6D8C-4084-809D-66D25A20E1A2}" type="slidenum">
              <a:rPr lang="zh-CN" altLang="en-US" smtClean="0"/>
            </a:fld>
            <a:endParaRPr lang="zh-CN" altLang="en-US"/>
          </a:p>
        </p:txBody>
      </p:sp>
      <p:sp>
        <p:nvSpPr>
          <p:cNvPr id="7" name="矩形 6"/>
          <p:cNvSpPr/>
          <p:nvPr userDrawn="1"/>
        </p:nvSpPr>
        <p:spPr>
          <a:xfrm>
            <a:off x="0" y="0"/>
            <a:ext cx="12192000" cy="6858000"/>
          </a:xfrm>
          <a:prstGeom prst="rect">
            <a:avLst/>
          </a:prstGeom>
          <a:blipFill dpi="0" rotWithShape="1">
            <a:blip r:embed="rId2">
              <a:extLst>
                <a:ext uri="{BEBA8EAE-BF5A-486C-A8C5-ECC9F3942E4B}">
                  <a14:imgProps xmlns:a14="http://schemas.microsoft.com/office/drawing/2010/main">
                    <a14:imgLayer r:embed="rId3">
                      <a14:imgEffect>
                        <a14:artisticBlur radius="9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p>
        </p:txBody>
      </p:sp>
      <p:sp>
        <p:nvSpPr>
          <p:cNvPr id="8" name="矩形 7"/>
          <p:cNvSpPr/>
          <p:nvPr userDrawn="1"/>
        </p:nvSpPr>
        <p:spPr>
          <a:xfrm>
            <a:off x="0" y="0"/>
            <a:ext cx="12192000" cy="6858000"/>
          </a:xfrm>
          <a:prstGeom prst="rect">
            <a:avLst/>
          </a:prstGeom>
          <a:solidFill>
            <a:srgbClr val="FEFFFF">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lstStyle>
            <a:lvl1pPr>
              <a:defRPr sz="32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Date Placeholder 3"/>
          <p:cNvSpPr>
            <a:spLocks noGrp="1"/>
          </p:cNvSpPr>
          <p:nvPr>
            <p:ph type="dt" sz="half" idx="10"/>
          </p:nvPr>
        </p:nvSpPr>
        <p:spPr/>
        <p:txBody>
          <a:bodyPr/>
          <a:lstStyle>
            <a:lvl1pPr>
              <a:defRPr/>
            </a:lvl1pPr>
          </a:lstStyle>
          <a:p>
            <a:fld id="{73B25E68-99F1-4046-B09B-134B52642AC8}" type="datetimeFigureOut">
              <a:rPr lang="zh-CN" altLang="en-US" smtClean="0"/>
            </a:fld>
            <a:endParaRPr lang="zh-CN" altLang="en-US"/>
          </a:p>
        </p:txBody>
      </p:sp>
      <p:sp>
        <p:nvSpPr>
          <p:cNvPr id="6" name="Footer Placeholder 4"/>
          <p:cNvSpPr>
            <a:spLocks noGrp="1"/>
          </p:cNvSpPr>
          <p:nvPr>
            <p:ph type="ftr" sz="quarter" idx="11"/>
          </p:nvPr>
        </p:nvSpPr>
        <p:spPr/>
        <p:txBody>
          <a:bodyPr/>
          <a:lstStyle>
            <a:lvl1pPr>
              <a:defRPr/>
            </a:lvl1pPr>
          </a:lstStyle>
          <a:p>
            <a:endParaRPr lang="zh-CN" altLang="en-US"/>
          </a:p>
        </p:txBody>
      </p:sp>
      <p:sp>
        <p:nvSpPr>
          <p:cNvPr id="7" name="Slide Number Placeholder 5"/>
          <p:cNvSpPr>
            <a:spLocks noGrp="1"/>
          </p:cNvSpPr>
          <p:nvPr>
            <p:ph type="sldNum" sz="quarter" idx="12"/>
          </p:nvPr>
        </p:nvSpPr>
        <p:spPr/>
        <p:txBody>
          <a:bodyPr/>
          <a:lstStyle>
            <a:lvl1pPr>
              <a:defRPr/>
            </a:lvl1pPr>
          </a:lstStyle>
          <a:p>
            <a:fld id="{3E3CA578-6D8C-4084-809D-66D25A20E1A2}"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7"/>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endParaRPr lang="en-US" noProof="0"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Date Placeholder 3"/>
          <p:cNvSpPr>
            <a:spLocks noGrp="1"/>
          </p:cNvSpPr>
          <p:nvPr>
            <p:ph type="dt" sz="half" idx="10"/>
          </p:nvPr>
        </p:nvSpPr>
        <p:spPr/>
        <p:txBody>
          <a:bodyPr/>
          <a:lstStyle>
            <a:lvl1pPr>
              <a:defRPr/>
            </a:lvl1pPr>
          </a:lstStyle>
          <a:p>
            <a:fld id="{73B25E68-99F1-4046-B09B-134B52642AC8}" type="datetimeFigureOut">
              <a:rPr lang="zh-CN" altLang="en-US" smtClean="0"/>
            </a:fld>
            <a:endParaRPr lang="zh-CN" altLang="en-US"/>
          </a:p>
        </p:txBody>
      </p:sp>
      <p:sp>
        <p:nvSpPr>
          <p:cNvPr id="6" name="Footer Placeholder 4"/>
          <p:cNvSpPr>
            <a:spLocks noGrp="1"/>
          </p:cNvSpPr>
          <p:nvPr>
            <p:ph type="ftr" sz="quarter" idx="11"/>
          </p:nvPr>
        </p:nvSpPr>
        <p:spPr/>
        <p:txBody>
          <a:bodyPr/>
          <a:lstStyle>
            <a:lvl1pPr>
              <a:defRPr/>
            </a:lvl1pPr>
          </a:lstStyle>
          <a:p>
            <a:endParaRPr lang="zh-CN" altLang="en-US"/>
          </a:p>
        </p:txBody>
      </p:sp>
      <p:sp>
        <p:nvSpPr>
          <p:cNvPr id="7" name="Slide Number Placeholder 5"/>
          <p:cNvSpPr>
            <a:spLocks noGrp="1"/>
          </p:cNvSpPr>
          <p:nvPr>
            <p:ph type="sldNum" sz="quarter" idx="12"/>
          </p:nvPr>
        </p:nvSpPr>
        <p:spPr/>
        <p:txBody>
          <a:bodyPr/>
          <a:lstStyle>
            <a:lvl1pPr>
              <a:defRPr/>
            </a:lvl1pPr>
          </a:lstStyle>
          <a:p>
            <a:fld id="{3E3CA578-6D8C-4084-809D-66D25A20E1A2}"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microsoft.com/office/2007/relationships/hdphoto" Target="../media/hdphoto1.wdp"/><Relationship Id="rId12" Type="http://schemas.openxmlformats.org/officeDocument/2006/relationships/image" Target="../media/image3.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矩形 8"/>
          <p:cNvSpPr/>
          <p:nvPr userDrawn="1"/>
        </p:nvSpPr>
        <p:spPr>
          <a:xfrm>
            <a:off x="0" y="0"/>
            <a:ext cx="12192000" cy="6858000"/>
          </a:xfrm>
          <a:prstGeom prst="rect">
            <a:avLst/>
          </a:prstGeom>
          <a:blipFill dpi="0" rotWithShape="1">
            <a:blip r:embed="rId12">
              <a:extLst>
                <a:ext uri="{BEBA8EAE-BF5A-486C-A8C5-ECC9F3942E4B}">
                  <a14:imgProps xmlns:a14="http://schemas.microsoft.com/office/drawing/2010/main">
                    <a14:imgLayer r:embed="rId13">
                      <a14:imgEffect>
                        <a14:artisticBlur radius="9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p>
        </p:txBody>
      </p:sp>
      <p:sp>
        <p:nvSpPr>
          <p:cNvPr id="10" name="矩形 9"/>
          <p:cNvSpPr/>
          <p:nvPr userDrawn="1"/>
        </p:nvSpPr>
        <p:spPr>
          <a:xfrm>
            <a:off x="0" y="0"/>
            <a:ext cx="12192000" cy="6858000"/>
          </a:xfrm>
          <a:prstGeom prst="rect">
            <a:avLst/>
          </a:prstGeom>
          <a:solidFill>
            <a:srgbClr val="FEFFFF">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p>
        </p:txBody>
      </p:sp>
      <p:sp>
        <p:nvSpPr>
          <p:cNvPr id="1027" name="Text Placeholder 2"/>
          <p:cNvSpPr>
            <a:spLocks noGrp="1"/>
          </p:cNvSpPr>
          <p:nvPr>
            <p:ph type="body" idx="1"/>
          </p:nvPr>
        </p:nvSpPr>
        <p:spPr bwMode="auto">
          <a:xfrm>
            <a:off x="754063" y="1338263"/>
            <a:ext cx="10680700" cy="501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dirty="0"/>
              <a:t>单击此处编辑母版文本样式</a:t>
            </a:r>
            <a:endParaRPr lang="zh-CN" altLang="en-US" dirty="0"/>
          </a:p>
          <a:p>
            <a:pPr lvl="1"/>
            <a:r>
              <a:rPr lang="zh-CN" altLang="en-US" dirty="0"/>
              <a:t>第二级</a:t>
            </a:r>
            <a:endParaRPr lang="zh-CN" alt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defTabSz="1218565" eaLnBrk="1" fontAlgn="auto" hangingPunct="1">
              <a:spcBef>
                <a:spcPts val="0"/>
              </a:spcBef>
              <a:spcAft>
                <a:spcPts val="0"/>
              </a:spcAft>
              <a:defRPr sz="1200">
                <a:solidFill>
                  <a:schemeClr val="bg1">
                    <a:lumMod val="65000"/>
                  </a:schemeClr>
                </a:solidFill>
                <a:latin typeface="+mn-lt"/>
                <a:ea typeface="+mn-ea"/>
              </a:defRPr>
            </a:lvl1pPr>
          </a:lstStyle>
          <a:p>
            <a:fld id="{73B25E68-99F1-4046-B09B-134B52642AC8}" type="datetimeFigureOut">
              <a:rPr lang="zh-CN" altLang="en-US" smtClean="0"/>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defTabSz="1218565" eaLnBrk="1" fontAlgn="auto" hangingPunct="1">
              <a:spcBef>
                <a:spcPts val="0"/>
              </a:spcBef>
              <a:spcAft>
                <a:spcPts val="0"/>
              </a:spcAft>
              <a:defRPr sz="1200">
                <a:solidFill>
                  <a:schemeClr val="bg1">
                    <a:lumMod val="65000"/>
                  </a:schemeClr>
                </a:solidFill>
                <a:latin typeface="+mn-lt"/>
                <a:ea typeface="+mn-ea"/>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defTabSz="1218565" eaLnBrk="1" fontAlgn="auto" hangingPunct="1">
              <a:spcBef>
                <a:spcPts val="0"/>
              </a:spcBef>
              <a:spcAft>
                <a:spcPts val="0"/>
              </a:spcAft>
              <a:defRPr sz="1200">
                <a:solidFill>
                  <a:schemeClr val="bg1">
                    <a:lumMod val="65000"/>
                  </a:schemeClr>
                </a:solidFill>
                <a:latin typeface="+mn-lt"/>
                <a:ea typeface="+mn-ea"/>
              </a:defRPr>
            </a:lvl1pPr>
          </a:lstStyle>
          <a:p>
            <a:fld id="{3E3CA578-6D8C-4084-809D-66D25A20E1A2}" type="slidenum">
              <a:rPr lang="zh-CN" altLang="en-US" smtClean="0"/>
            </a:fld>
            <a:endParaRPr lang="zh-CN" altLang="en-US"/>
          </a:p>
        </p:txBody>
      </p:sp>
      <p:sp>
        <p:nvSpPr>
          <p:cNvPr id="1031" name="Title Placeholder 1"/>
          <p:cNvSpPr>
            <a:spLocks noGrp="1"/>
          </p:cNvSpPr>
          <p:nvPr>
            <p:ph type="title"/>
          </p:nvPr>
        </p:nvSpPr>
        <p:spPr bwMode="auto">
          <a:xfrm>
            <a:off x="754063" y="268550"/>
            <a:ext cx="10680699" cy="848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lnSpc>
          <a:spcPct val="90000"/>
        </a:lnSpc>
        <a:spcBef>
          <a:spcPct val="0"/>
        </a:spcBef>
        <a:spcAft>
          <a:spcPct val="0"/>
        </a:spcAft>
        <a:defRPr sz="3600" kern="1200">
          <a:solidFill>
            <a:schemeClr val="accent1"/>
          </a:solidFill>
          <a:latin typeface="+mj-lt"/>
          <a:ea typeface="+mj-ea"/>
          <a:cs typeface="+mj-cs"/>
        </a:defRPr>
      </a:lvl1pPr>
      <a:lvl2pPr algn="l" rtl="0" eaLnBrk="1" fontAlgn="base" hangingPunct="1">
        <a:lnSpc>
          <a:spcPct val="90000"/>
        </a:lnSpc>
        <a:spcBef>
          <a:spcPct val="0"/>
        </a:spcBef>
        <a:spcAft>
          <a:spcPct val="0"/>
        </a:spcAft>
        <a:defRPr sz="3200">
          <a:solidFill>
            <a:schemeClr val="accent1"/>
          </a:solidFill>
          <a:latin typeface="等线 Light" panose="02010600030101010101" pitchFamily="2" charset="-122"/>
          <a:ea typeface="等线 Light" panose="02010600030101010101" pitchFamily="2" charset="-122"/>
        </a:defRPr>
      </a:lvl2pPr>
      <a:lvl3pPr algn="l" rtl="0" eaLnBrk="1" fontAlgn="base" hangingPunct="1">
        <a:lnSpc>
          <a:spcPct val="90000"/>
        </a:lnSpc>
        <a:spcBef>
          <a:spcPct val="0"/>
        </a:spcBef>
        <a:spcAft>
          <a:spcPct val="0"/>
        </a:spcAft>
        <a:defRPr sz="3200">
          <a:solidFill>
            <a:schemeClr val="accent1"/>
          </a:solidFill>
          <a:latin typeface="等线 Light" panose="02010600030101010101" pitchFamily="2" charset="-122"/>
          <a:ea typeface="等线 Light" panose="02010600030101010101" pitchFamily="2" charset="-122"/>
        </a:defRPr>
      </a:lvl3pPr>
      <a:lvl4pPr algn="l" rtl="0" eaLnBrk="1" fontAlgn="base" hangingPunct="1">
        <a:lnSpc>
          <a:spcPct val="90000"/>
        </a:lnSpc>
        <a:spcBef>
          <a:spcPct val="0"/>
        </a:spcBef>
        <a:spcAft>
          <a:spcPct val="0"/>
        </a:spcAft>
        <a:defRPr sz="3200">
          <a:solidFill>
            <a:schemeClr val="accent1"/>
          </a:solidFill>
          <a:latin typeface="等线 Light" panose="02010600030101010101" pitchFamily="2" charset="-122"/>
          <a:ea typeface="等线 Light" panose="02010600030101010101" pitchFamily="2" charset="-122"/>
        </a:defRPr>
      </a:lvl4pPr>
      <a:lvl5pPr algn="l" rtl="0" eaLnBrk="1" fontAlgn="base" hangingPunct="1">
        <a:lnSpc>
          <a:spcPct val="90000"/>
        </a:lnSpc>
        <a:spcBef>
          <a:spcPct val="0"/>
        </a:spcBef>
        <a:spcAft>
          <a:spcPct val="0"/>
        </a:spcAft>
        <a:defRPr sz="3200">
          <a:solidFill>
            <a:schemeClr val="accent1"/>
          </a:solidFill>
          <a:latin typeface="等线 Light" panose="02010600030101010101" pitchFamily="2" charset="-122"/>
          <a:ea typeface="等线 Light" panose="02010600030101010101" pitchFamily="2" charset="-122"/>
        </a:defRPr>
      </a:lvl5pPr>
      <a:lvl6pPr marL="4572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6pPr>
      <a:lvl7pPr marL="9144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7pPr>
      <a:lvl8pPr marL="13716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8pPr>
      <a:lvl9pPr marL="18288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9pPr>
    </p:titleStyle>
    <p:bodyStyle>
      <a:lvl1pPr marL="357505" indent="-357505" algn="l" rtl="0" eaLnBrk="1" fontAlgn="base" hangingPunct="1">
        <a:lnSpc>
          <a:spcPct val="90000"/>
        </a:lnSpc>
        <a:spcBef>
          <a:spcPts val="1800"/>
        </a:spcBef>
        <a:spcAft>
          <a:spcPct val="0"/>
        </a:spcAft>
        <a:buClr>
          <a:schemeClr val="tx1"/>
        </a:buClr>
        <a:buSzPct val="80000"/>
        <a:buFont typeface="Wingdings 2" panose="05020102010507070707" pitchFamily="18" charset="2"/>
        <a:buChar char="ê"/>
        <a:defRPr sz="2400" kern="1200">
          <a:solidFill>
            <a:schemeClr val="tx1"/>
          </a:solidFill>
          <a:latin typeface="+mn-lt"/>
          <a:ea typeface="+mn-ea"/>
          <a:cs typeface="+mn-cs"/>
        </a:defRPr>
      </a:lvl1pPr>
      <a:lvl2pPr marL="357505" indent="-357505" algn="l" rtl="0" eaLnBrk="1" fontAlgn="base" hangingPunct="1">
        <a:lnSpc>
          <a:spcPct val="130000"/>
        </a:lnSpc>
        <a:spcBef>
          <a:spcPct val="0"/>
        </a:spcBef>
        <a:spcAft>
          <a:spcPct val="0"/>
        </a:spcAft>
        <a:buClr>
          <a:schemeClr val="tx1"/>
        </a:buClr>
        <a:buFont typeface="Wingdings 2" panose="05020102010507070707" pitchFamily="18" charset="2"/>
        <a:buChar char="ê"/>
        <a:defRPr sz="16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262626"/>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262626"/>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26262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6.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2" Type="http://schemas.openxmlformats.org/officeDocument/2006/relationships/slideLayout" Target="../slideLayouts/slideLayout7.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slide" Target="slide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5" Type="http://schemas.openxmlformats.org/officeDocument/2006/relationships/slideLayout" Target="../slideLayouts/slideLayout6.xml"/><Relationship Id="rId4" Type="http://schemas.openxmlformats.org/officeDocument/2006/relationships/tags" Target="../tags/tag23.xml"/><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6.xml"/><Relationship Id="rId4" Type="http://schemas.openxmlformats.org/officeDocument/2006/relationships/tags" Target="../tags/tag14.xml"/><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副标题 6"/>
          <p:cNvSpPr>
            <a:spLocks noGrp="1"/>
          </p:cNvSpPr>
          <p:nvPr>
            <p:ph type="subTitle" idx="1"/>
          </p:nvPr>
        </p:nvSpPr>
        <p:spPr/>
        <p:txBody>
          <a:bodyPr/>
          <a:lstStyle/>
          <a:p>
            <a:r>
              <a:rPr lang="zh-CN" altLang="en-US" dirty="0">
                <a:latin typeface="+mj-ea"/>
                <a:ea typeface="+mj-ea"/>
              </a:rPr>
              <a:t>医师：亮亮图文          日期：</a:t>
            </a:r>
            <a:r>
              <a:rPr lang="en-US" altLang="zh-CN" dirty="0">
                <a:latin typeface="+mj-ea"/>
                <a:ea typeface="+mj-ea"/>
              </a:rPr>
              <a:t>20xx</a:t>
            </a:r>
            <a:r>
              <a:rPr lang="en-US" altLang="zh-CN" dirty="0">
                <a:latin typeface="+mj-ea"/>
                <a:ea typeface="+mj-ea"/>
              </a:rPr>
              <a:t>-12-12</a:t>
            </a:r>
            <a:endParaRPr lang="en-US" altLang="zh-CN" dirty="0">
              <a:latin typeface="+mj-ea"/>
              <a:ea typeface="+mj-ea"/>
            </a:endParaRPr>
          </a:p>
        </p:txBody>
      </p:sp>
      <p:sp>
        <p:nvSpPr>
          <p:cNvPr id="6146" name="标题 5"/>
          <p:cNvSpPr>
            <a:spLocks noGrp="1"/>
          </p:cNvSpPr>
          <p:nvPr>
            <p:ph type="ctrTitle"/>
          </p:nvPr>
        </p:nvSpPr>
        <p:spPr/>
        <p:txBody>
          <a:bodyPr>
            <a:normAutofit fontScale="90000"/>
          </a:bodyPr>
          <a:lstStyle/>
          <a:p>
            <a:r>
              <a:rPr lang="zh-CN" altLang="en-US" sz="6000" dirty="0">
                <a:latin typeface="+mj-ea"/>
              </a:rPr>
              <a:t>心脏内科</a:t>
            </a:r>
            <a:br>
              <a:rPr lang="en-US" altLang="zh-CN" sz="6000" dirty="0">
                <a:latin typeface="+mj-ea"/>
              </a:rPr>
            </a:br>
            <a:r>
              <a:rPr lang="zh-CN" altLang="en-US" sz="6000" dirty="0">
                <a:latin typeface="+mj-ea"/>
              </a:rPr>
              <a:t>医疗研究报告模板</a:t>
            </a:r>
            <a:endParaRPr lang="zh-CN" altLang="en-US" sz="6000" dirty="0">
              <a:latin typeface="+mj-ea"/>
            </a:endParaRP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p:cNvSpPr>
            <a:spLocks noGrp="1"/>
          </p:cNvSpPr>
          <p:nvPr>
            <p:ph type="title"/>
          </p:nvPr>
        </p:nvSpPr>
        <p:spPr/>
        <p:txBody>
          <a:bodyPr/>
          <a:lstStyle/>
          <a:p>
            <a:r>
              <a:rPr lang="zh-CN" altLang="en-US"/>
              <a:t>请输入第二章大标题</a:t>
            </a:r>
            <a:endParaRPr lang="zh-CN" altLang="en-US" dirty="0"/>
          </a:p>
        </p:txBody>
      </p:sp>
      <p:sp>
        <p:nvSpPr>
          <p:cNvPr id="9219" name="文本占位符 2"/>
          <p:cNvSpPr>
            <a:spLocks noGrp="1"/>
          </p:cNvSpPr>
          <p:nvPr>
            <p:ph type="body" idx="1"/>
          </p:nvPr>
        </p:nvSpPr>
        <p:spPr/>
        <p:txBody>
          <a:bodyPr/>
          <a:lstStyle/>
          <a:p>
            <a:r>
              <a:rPr lang="zh-CN" altLang="en-US"/>
              <a:t>请输入第二章说明小标题</a:t>
            </a:r>
            <a:endParaRPr lang="zh-CN" altLang="en-US" dirty="0"/>
          </a:p>
        </p:txBody>
      </p:sp>
      <p:sp>
        <p:nvSpPr>
          <p:cNvPr id="5" name="文本框 4"/>
          <p:cNvSpPr txBox="1"/>
          <p:nvPr/>
        </p:nvSpPr>
        <p:spPr>
          <a:xfrm>
            <a:off x="2371725" y="534741"/>
            <a:ext cx="1885950" cy="1200329"/>
          </a:xfrm>
          <a:prstGeom prst="rect">
            <a:avLst/>
          </a:prstGeom>
          <a:noFill/>
        </p:spPr>
        <p:txBody>
          <a:bodyPr wrap="square" rtlCol="0">
            <a:spAutoFit/>
          </a:bodyPr>
          <a:lstStyle/>
          <a:p>
            <a:pPr algn="ctr"/>
            <a:r>
              <a:rPr lang="en-US" altLang="zh-CN" sz="7200" b="1" dirty="0">
                <a:solidFill>
                  <a:schemeClr val="accent1">
                    <a:lumMod val="75000"/>
                  </a:schemeClr>
                </a:solidFill>
                <a:latin typeface="微软雅黑" panose="020B0503020204020204" pitchFamily="34" charset="-122"/>
                <a:ea typeface="微软雅黑" panose="020B0503020204020204" pitchFamily="34" charset="-122"/>
              </a:rPr>
              <a:t>B</a:t>
            </a:r>
            <a:endParaRPr lang="zh-CN" altLang="en-US" sz="7200" b="1" dirty="0">
              <a:solidFill>
                <a:schemeClr val="accent1">
                  <a:lumMod val="7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12" name="燕尾形 114"/>
          <p:cNvSpPr/>
          <p:nvPr/>
        </p:nvSpPr>
        <p:spPr>
          <a:xfrm>
            <a:off x="2720181" y="4310293"/>
            <a:ext cx="276335" cy="276335"/>
          </a:xfrm>
          <a:prstGeom prst="chevron">
            <a:avLst/>
          </a:prstGeom>
          <a:solidFill>
            <a:schemeClr val="accent1"/>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endParaRPr lang="zh-CN" altLang="en-US" sz="1350" kern="0" dirty="0">
              <a:solidFill>
                <a:sysClr val="windowText" lastClr="000000"/>
              </a:solidFill>
              <a:latin typeface="Calibri" panose="020F0502020204030204"/>
              <a:ea typeface="微软雅黑" panose="020B0503020204020204" pitchFamily="34" charset="-122"/>
            </a:endParaRPr>
          </a:p>
        </p:txBody>
      </p:sp>
      <p:sp>
        <p:nvSpPr>
          <p:cNvPr id="13" name="燕尾形 115"/>
          <p:cNvSpPr/>
          <p:nvPr/>
        </p:nvSpPr>
        <p:spPr>
          <a:xfrm>
            <a:off x="2443291" y="4310293"/>
            <a:ext cx="276335" cy="276335"/>
          </a:xfrm>
          <a:prstGeom prst="chevron">
            <a:avLst/>
          </a:prstGeom>
          <a:solidFill>
            <a:schemeClr val="accent1"/>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endParaRPr lang="zh-CN" altLang="en-US" sz="1350" kern="0" dirty="0">
              <a:solidFill>
                <a:sysClr val="windowText" lastClr="000000"/>
              </a:solidFill>
              <a:latin typeface="Calibri" panose="020F0502020204030204"/>
              <a:ea typeface="微软雅黑" panose="020B0503020204020204" pitchFamily="34" charset="-122"/>
            </a:endParaRPr>
          </a:p>
        </p:txBody>
      </p:sp>
      <p:sp>
        <p:nvSpPr>
          <p:cNvPr id="14" name="燕尾形 116"/>
          <p:cNvSpPr/>
          <p:nvPr/>
        </p:nvSpPr>
        <p:spPr>
          <a:xfrm>
            <a:off x="2151181" y="4310293"/>
            <a:ext cx="276335" cy="276335"/>
          </a:xfrm>
          <a:prstGeom prst="chevron">
            <a:avLst/>
          </a:prstGeom>
          <a:solidFill>
            <a:schemeClr val="accent1"/>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endParaRPr lang="zh-CN" altLang="en-US" sz="1350" kern="0" dirty="0">
              <a:solidFill>
                <a:sysClr val="windowText" lastClr="000000"/>
              </a:solidFill>
              <a:latin typeface="Calibri" panose="020F0502020204030204"/>
              <a:ea typeface="微软雅黑" panose="020B0503020204020204" pitchFamily="34" charset="-122"/>
            </a:endParaRPr>
          </a:p>
        </p:txBody>
      </p:sp>
      <p:sp>
        <p:nvSpPr>
          <p:cNvPr id="15" name="任意多边形: 形状 14"/>
          <p:cNvSpPr/>
          <p:nvPr/>
        </p:nvSpPr>
        <p:spPr>
          <a:xfrm flipV="1">
            <a:off x="2992145" y="4305336"/>
            <a:ext cx="2662287" cy="2004526"/>
          </a:xfrm>
          <a:custGeom>
            <a:avLst/>
            <a:gdLst>
              <a:gd name="connsiteX0" fmla="*/ 0 w 2662287"/>
              <a:gd name="connsiteY0" fmla="*/ 2004526 h 2004526"/>
              <a:gd name="connsiteX1" fmla="*/ 889833 w 2662287"/>
              <a:gd name="connsiteY1" fmla="*/ 1013232 h 2004526"/>
              <a:gd name="connsiteX2" fmla="*/ 892177 w 2662287"/>
              <a:gd name="connsiteY2" fmla="*/ 1013232 h 2004526"/>
              <a:gd name="connsiteX3" fmla="*/ 1651320 w 2662287"/>
              <a:gd name="connsiteY3" fmla="*/ 261062 h 2004526"/>
              <a:gd name="connsiteX4" fmla="*/ 2393969 w 2662287"/>
              <a:gd name="connsiteY4" fmla="*/ 861438 h 2004526"/>
              <a:gd name="connsiteX5" fmla="*/ 2406657 w 2662287"/>
              <a:gd name="connsiteY5" fmla="*/ 978205 h 2004526"/>
              <a:gd name="connsiteX6" fmla="*/ 2662287 w 2662287"/>
              <a:gd name="connsiteY6" fmla="*/ 978205 h 2004526"/>
              <a:gd name="connsiteX7" fmla="*/ 2638186 w 2662287"/>
              <a:gd name="connsiteY7" fmla="*/ 785634 h 2004526"/>
              <a:gd name="connsiteX8" fmla="*/ 1651320 w 2662287"/>
              <a:gd name="connsiteY8" fmla="*/ 0 h 2004526"/>
              <a:gd name="connsiteX9" fmla="*/ 638789 w 2662287"/>
              <a:gd name="connsiteY9" fmla="*/ 999348 h 2004526"/>
              <a:gd name="connsiteX10" fmla="*/ 637040 w 2662287"/>
              <a:gd name="connsiteY10" fmla="*/ 999348 h 2004526"/>
              <a:gd name="connsiteX11" fmla="*/ 0 w 2662287"/>
              <a:gd name="connsiteY11" fmla="*/ 1739286 h 2004526"/>
              <a:gd name="connsiteX12" fmla="*/ 128670 w 2662287"/>
              <a:gd name="connsiteY12" fmla="*/ 1844192 h 2004526"/>
              <a:gd name="connsiteX13" fmla="*/ 124052 w 2662287"/>
              <a:gd name="connsiteY13" fmla="*/ 1849448 h 2004526"/>
              <a:gd name="connsiteX14" fmla="*/ 0 w 2662287"/>
              <a:gd name="connsiteY14" fmla="*/ 2004526 h 2004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2287" h="2004526">
                <a:moveTo>
                  <a:pt x="0" y="2004526"/>
                </a:moveTo>
                <a:cubicBezTo>
                  <a:pt x="497569" y="1945483"/>
                  <a:pt x="884151" y="1525208"/>
                  <a:pt x="889833" y="1013232"/>
                </a:cubicBezTo>
                <a:lnTo>
                  <a:pt x="892177" y="1013232"/>
                </a:lnTo>
                <a:cubicBezTo>
                  <a:pt x="895599" y="597105"/>
                  <a:pt x="1234215" y="261062"/>
                  <a:pt x="1651320" y="261062"/>
                </a:cubicBezTo>
                <a:cubicBezTo>
                  <a:pt x="2016287" y="261062"/>
                  <a:pt x="2321162" y="518345"/>
                  <a:pt x="2393969" y="861438"/>
                </a:cubicBezTo>
                <a:lnTo>
                  <a:pt x="2406657" y="978205"/>
                </a:lnTo>
                <a:lnTo>
                  <a:pt x="2662287" y="978205"/>
                </a:lnTo>
                <a:lnTo>
                  <a:pt x="2638186" y="785634"/>
                </a:lnTo>
                <a:cubicBezTo>
                  <a:pt x="2535592" y="335625"/>
                  <a:pt x="2132651" y="0"/>
                  <a:pt x="1651320" y="0"/>
                </a:cubicBezTo>
                <a:cubicBezTo>
                  <a:pt x="1096365" y="0"/>
                  <a:pt x="645614" y="446151"/>
                  <a:pt x="638789" y="999348"/>
                </a:cubicBezTo>
                <a:lnTo>
                  <a:pt x="637040" y="999348"/>
                </a:lnTo>
                <a:cubicBezTo>
                  <a:pt x="633960" y="1373872"/>
                  <a:pt x="359360" y="1683524"/>
                  <a:pt x="0" y="1739286"/>
                </a:cubicBezTo>
                <a:cubicBezTo>
                  <a:pt x="6108" y="1730114"/>
                  <a:pt x="129920" y="1831294"/>
                  <a:pt x="128670" y="1844192"/>
                </a:cubicBezTo>
                <a:lnTo>
                  <a:pt x="124052" y="1849448"/>
                </a:lnTo>
                <a:cubicBezTo>
                  <a:pt x="102415" y="1877202"/>
                  <a:pt x="11781" y="2002822"/>
                  <a:pt x="0" y="2004526"/>
                </a:cubicBezTo>
                <a:close/>
              </a:path>
            </a:pathLst>
          </a:custGeom>
          <a:solidFill>
            <a:schemeClr val="accent1"/>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endParaRPr lang="zh-CN" altLang="en-US" sz="1350" kern="0" dirty="0">
              <a:solidFill>
                <a:sysClr val="window" lastClr="FFFFFF"/>
              </a:solidFill>
              <a:latin typeface="Calibri" panose="020F0502020204030204"/>
              <a:ea typeface="微软雅黑" panose="020B0503020204020204" pitchFamily="34" charset="-122"/>
            </a:endParaRPr>
          </a:p>
        </p:txBody>
      </p:sp>
      <p:sp>
        <p:nvSpPr>
          <p:cNvPr id="16" name="矩形 15"/>
          <p:cNvSpPr/>
          <p:nvPr/>
        </p:nvSpPr>
        <p:spPr>
          <a:xfrm>
            <a:off x="903542" y="4886150"/>
            <a:ext cx="2495278" cy="13749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j-ea"/>
                <a:ea typeface="+mj-ea"/>
              </a:rPr>
              <a:t>请输入文本请输入文本请输入文本请输入文本请输入文本</a:t>
            </a:r>
            <a:endParaRPr lang="zh-CN" altLang="zh-CN" sz="1800" dirty="0">
              <a:solidFill>
                <a:schemeClr val="tx1"/>
              </a:solidFill>
              <a:latin typeface="+mj-ea"/>
              <a:ea typeface="+mj-ea"/>
            </a:endParaRPr>
          </a:p>
        </p:txBody>
      </p:sp>
      <p:sp>
        <p:nvSpPr>
          <p:cNvPr id="17" name="椭圆 16"/>
          <p:cNvSpPr/>
          <p:nvPr/>
        </p:nvSpPr>
        <p:spPr>
          <a:xfrm>
            <a:off x="3991585" y="4614342"/>
            <a:ext cx="1306207" cy="1306207"/>
          </a:xfrm>
          <a:prstGeom prst="ellipse">
            <a:avLst/>
          </a:prstGeom>
          <a:solidFill>
            <a:srgbClr val="FEFFFF"/>
          </a:solidFill>
          <a:ln w="3175">
            <a:solidFill>
              <a:schemeClr val="accent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accent1"/>
              </a:solidFill>
            </a:endParaRPr>
          </a:p>
        </p:txBody>
      </p:sp>
      <p:sp>
        <p:nvSpPr>
          <p:cNvPr id="18" name="KSO_Shape"/>
          <p:cNvSpPr/>
          <p:nvPr/>
        </p:nvSpPr>
        <p:spPr bwMode="auto">
          <a:xfrm>
            <a:off x="4360368" y="4970558"/>
            <a:ext cx="568641" cy="593774"/>
          </a:xfrm>
          <a:custGeom>
            <a:avLst/>
            <a:gdLst>
              <a:gd name="T0" fmla="*/ 1162982 w 3584"/>
              <a:gd name="T1" fmla="*/ 601256 h 3740"/>
              <a:gd name="T2" fmla="*/ 1162982 w 3584"/>
              <a:gd name="T3" fmla="*/ 187261 h 3740"/>
              <a:gd name="T4" fmla="*/ 1181274 w 3584"/>
              <a:gd name="T5" fmla="*/ 187261 h 3740"/>
              <a:gd name="T6" fmla="*/ 1275140 w 3584"/>
              <a:gd name="T7" fmla="*/ 93871 h 3740"/>
              <a:gd name="T8" fmla="*/ 1181274 w 3584"/>
              <a:gd name="T9" fmla="*/ 0 h 3740"/>
              <a:gd name="T10" fmla="*/ 706165 w 3584"/>
              <a:gd name="T11" fmla="*/ 0 h 3740"/>
              <a:gd name="T12" fmla="*/ 612780 w 3584"/>
              <a:gd name="T13" fmla="*/ 93871 h 3740"/>
              <a:gd name="T14" fmla="*/ 706165 w 3584"/>
              <a:gd name="T15" fmla="*/ 187261 h 3740"/>
              <a:gd name="T16" fmla="*/ 750451 w 3584"/>
              <a:gd name="T17" fmla="*/ 187261 h 3740"/>
              <a:gd name="T18" fmla="*/ 750451 w 3584"/>
              <a:gd name="T19" fmla="*/ 601256 h 3740"/>
              <a:gd name="T20" fmla="*/ 600264 w 3584"/>
              <a:gd name="T21" fmla="*/ 829916 h 3740"/>
              <a:gd name="T22" fmla="*/ 600264 w 3584"/>
              <a:gd name="T23" fmla="*/ 1575588 h 3740"/>
              <a:gd name="T24" fmla="*/ 513618 w 3584"/>
              <a:gd name="T25" fmla="*/ 1800397 h 3740"/>
              <a:gd name="T26" fmla="*/ 1537966 w 3584"/>
              <a:gd name="T27" fmla="*/ 1800397 h 3740"/>
              <a:gd name="T28" fmla="*/ 1725218 w 3584"/>
              <a:gd name="T29" fmla="*/ 1612655 h 3740"/>
              <a:gd name="T30" fmla="*/ 1162982 w 3584"/>
              <a:gd name="T31" fmla="*/ 601256 h 3740"/>
              <a:gd name="T32" fmla="*/ 1535560 w 3584"/>
              <a:gd name="T33" fmla="*/ 1599176 h 3740"/>
              <a:gd name="T34" fmla="*/ 1459504 w 3584"/>
              <a:gd name="T35" fmla="*/ 1576069 h 3740"/>
              <a:gd name="T36" fmla="*/ 1136507 w 3584"/>
              <a:gd name="T37" fmla="*/ 975295 h 3740"/>
              <a:gd name="T38" fmla="*/ 642624 w 3584"/>
              <a:gd name="T39" fmla="*/ 975295 h 3740"/>
              <a:gd name="T40" fmla="*/ 825062 w 3584"/>
              <a:gd name="T41" fmla="*/ 637841 h 3740"/>
              <a:gd name="T42" fmla="*/ 825062 w 3584"/>
              <a:gd name="T43" fmla="*/ 187261 h 3740"/>
              <a:gd name="T44" fmla="*/ 1087889 w 3584"/>
              <a:gd name="T45" fmla="*/ 187261 h 3740"/>
              <a:gd name="T46" fmla="*/ 1087889 w 3584"/>
              <a:gd name="T47" fmla="*/ 637841 h 3740"/>
              <a:gd name="T48" fmla="*/ 1270808 w 3584"/>
              <a:gd name="T49" fmla="*/ 975295 h 3740"/>
              <a:gd name="T50" fmla="*/ 1264550 w 3584"/>
              <a:gd name="T51" fmla="*/ 975295 h 3740"/>
              <a:gd name="T52" fmla="*/ 1558665 w 3584"/>
              <a:gd name="T53" fmla="*/ 1522635 h 3740"/>
              <a:gd name="T54" fmla="*/ 1535560 w 3584"/>
              <a:gd name="T55" fmla="*/ 1599176 h 3740"/>
              <a:gd name="T56" fmla="*/ 525171 w 3584"/>
              <a:gd name="T57" fmla="*/ 487648 h 3740"/>
              <a:gd name="T58" fmla="*/ 506398 w 3584"/>
              <a:gd name="T59" fmla="*/ 487648 h 3740"/>
              <a:gd name="T60" fmla="*/ 600264 w 3584"/>
              <a:gd name="T61" fmla="*/ 393777 h 3740"/>
              <a:gd name="T62" fmla="*/ 506398 w 3584"/>
              <a:gd name="T63" fmla="*/ 299906 h 3740"/>
              <a:gd name="T64" fmla="*/ 93866 w 3584"/>
              <a:gd name="T65" fmla="*/ 299906 h 3740"/>
              <a:gd name="T66" fmla="*/ 0 w 3584"/>
              <a:gd name="T67" fmla="*/ 393777 h 3740"/>
              <a:gd name="T68" fmla="*/ 93866 w 3584"/>
              <a:gd name="T69" fmla="*/ 487648 h 3740"/>
              <a:gd name="T70" fmla="*/ 75093 w 3584"/>
              <a:gd name="T71" fmla="*/ 487648 h 3740"/>
              <a:gd name="T72" fmla="*/ 75093 w 3584"/>
              <a:gd name="T73" fmla="*/ 1575588 h 3740"/>
              <a:gd name="T74" fmla="*/ 300373 w 3584"/>
              <a:gd name="T75" fmla="*/ 1800397 h 3740"/>
              <a:gd name="T76" fmla="*/ 525171 w 3584"/>
              <a:gd name="T77" fmla="*/ 1575588 h 3740"/>
              <a:gd name="T78" fmla="*/ 525171 w 3584"/>
              <a:gd name="T79" fmla="*/ 487648 h 3740"/>
              <a:gd name="T80" fmla="*/ 449596 w 3584"/>
              <a:gd name="T81" fmla="*/ 899236 h 3740"/>
              <a:gd name="T82" fmla="*/ 300373 w 3584"/>
              <a:gd name="T83" fmla="*/ 899236 h 3740"/>
              <a:gd name="T84" fmla="*/ 300373 w 3584"/>
              <a:gd name="T85" fmla="*/ 1481717 h 3740"/>
              <a:gd name="T86" fmla="*/ 244053 w 3584"/>
              <a:gd name="T87" fmla="*/ 1538040 h 3740"/>
              <a:gd name="T88" fmla="*/ 187733 w 3584"/>
              <a:gd name="T89" fmla="*/ 1481717 h 3740"/>
              <a:gd name="T90" fmla="*/ 187733 w 3584"/>
              <a:gd name="T91" fmla="*/ 899236 h 3740"/>
              <a:gd name="T92" fmla="*/ 148261 w 3584"/>
              <a:gd name="T93" fmla="*/ 899236 h 3740"/>
              <a:gd name="T94" fmla="*/ 148261 w 3584"/>
              <a:gd name="T95" fmla="*/ 487648 h 3740"/>
              <a:gd name="T96" fmla="*/ 449596 w 3584"/>
              <a:gd name="T97" fmla="*/ 487648 h 3740"/>
              <a:gd name="T98" fmla="*/ 449596 w 3584"/>
              <a:gd name="T99" fmla="*/ 899236 h 374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584" h="3740">
                <a:moveTo>
                  <a:pt x="2416" y="1249"/>
                </a:moveTo>
                <a:cubicBezTo>
                  <a:pt x="2416" y="389"/>
                  <a:pt x="2416" y="389"/>
                  <a:pt x="2416" y="389"/>
                </a:cubicBezTo>
                <a:cubicBezTo>
                  <a:pt x="2454" y="389"/>
                  <a:pt x="2454" y="389"/>
                  <a:pt x="2454" y="389"/>
                </a:cubicBezTo>
                <a:cubicBezTo>
                  <a:pt x="2562" y="389"/>
                  <a:pt x="2649" y="302"/>
                  <a:pt x="2649" y="195"/>
                </a:cubicBezTo>
                <a:cubicBezTo>
                  <a:pt x="2649" y="87"/>
                  <a:pt x="2562" y="0"/>
                  <a:pt x="2454" y="0"/>
                </a:cubicBezTo>
                <a:cubicBezTo>
                  <a:pt x="1467" y="0"/>
                  <a:pt x="1467" y="0"/>
                  <a:pt x="1467" y="0"/>
                </a:cubicBezTo>
                <a:cubicBezTo>
                  <a:pt x="1360" y="0"/>
                  <a:pt x="1273" y="87"/>
                  <a:pt x="1273" y="195"/>
                </a:cubicBezTo>
                <a:cubicBezTo>
                  <a:pt x="1273" y="302"/>
                  <a:pt x="1360" y="389"/>
                  <a:pt x="1467" y="389"/>
                </a:cubicBezTo>
                <a:cubicBezTo>
                  <a:pt x="1559" y="389"/>
                  <a:pt x="1559" y="389"/>
                  <a:pt x="1559" y="389"/>
                </a:cubicBezTo>
                <a:cubicBezTo>
                  <a:pt x="1559" y="1249"/>
                  <a:pt x="1559" y="1249"/>
                  <a:pt x="1559" y="1249"/>
                </a:cubicBezTo>
                <a:cubicBezTo>
                  <a:pt x="1446" y="1412"/>
                  <a:pt x="1343" y="1571"/>
                  <a:pt x="1247" y="1724"/>
                </a:cubicBezTo>
                <a:cubicBezTo>
                  <a:pt x="1247" y="3273"/>
                  <a:pt x="1247" y="3273"/>
                  <a:pt x="1247" y="3273"/>
                </a:cubicBezTo>
                <a:cubicBezTo>
                  <a:pt x="1247" y="3453"/>
                  <a:pt x="1179" y="3616"/>
                  <a:pt x="1067" y="3740"/>
                </a:cubicBezTo>
                <a:cubicBezTo>
                  <a:pt x="3195" y="3740"/>
                  <a:pt x="3195" y="3740"/>
                  <a:pt x="3195" y="3740"/>
                </a:cubicBezTo>
                <a:cubicBezTo>
                  <a:pt x="3410" y="3740"/>
                  <a:pt x="3584" y="3566"/>
                  <a:pt x="3584" y="3350"/>
                </a:cubicBezTo>
                <a:cubicBezTo>
                  <a:pt x="3584" y="3350"/>
                  <a:pt x="3200" y="2384"/>
                  <a:pt x="2416" y="1249"/>
                </a:cubicBezTo>
                <a:close/>
                <a:moveTo>
                  <a:pt x="3190" y="3322"/>
                </a:moveTo>
                <a:cubicBezTo>
                  <a:pt x="3133" y="3353"/>
                  <a:pt x="3063" y="3331"/>
                  <a:pt x="3032" y="3274"/>
                </a:cubicBezTo>
                <a:cubicBezTo>
                  <a:pt x="2361" y="2026"/>
                  <a:pt x="2361" y="2026"/>
                  <a:pt x="2361" y="2026"/>
                </a:cubicBezTo>
                <a:cubicBezTo>
                  <a:pt x="1335" y="2026"/>
                  <a:pt x="1335" y="2026"/>
                  <a:pt x="1335" y="2026"/>
                </a:cubicBezTo>
                <a:cubicBezTo>
                  <a:pt x="1714" y="1325"/>
                  <a:pt x="1714" y="1325"/>
                  <a:pt x="1714" y="1325"/>
                </a:cubicBezTo>
                <a:cubicBezTo>
                  <a:pt x="1714" y="389"/>
                  <a:pt x="1714" y="389"/>
                  <a:pt x="1714" y="389"/>
                </a:cubicBezTo>
                <a:cubicBezTo>
                  <a:pt x="2260" y="389"/>
                  <a:pt x="2260" y="389"/>
                  <a:pt x="2260" y="389"/>
                </a:cubicBezTo>
                <a:cubicBezTo>
                  <a:pt x="2260" y="1325"/>
                  <a:pt x="2260" y="1325"/>
                  <a:pt x="2260" y="1325"/>
                </a:cubicBezTo>
                <a:cubicBezTo>
                  <a:pt x="2640" y="2026"/>
                  <a:pt x="2640" y="2026"/>
                  <a:pt x="2640" y="2026"/>
                </a:cubicBezTo>
                <a:cubicBezTo>
                  <a:pt x="2627" y="2026"/>
                  <a:pt x="2627" y="2026"/>
                  <a:pt x="2627" y="2026"/>
                </a:cubicBezTo>
                <a:cubicBezTo>
                  <a:pt x="3238" y="3163"/>
                  <a:pt x="3238" y="3163"/>
                  <a:pt x="3238" y="3163"/>
                </a:cubicBezTo>
                <a:cubicBezTo>
                  <a:pt x="3269" y="3220"/>
                  <a:pt x="3247" y="3291"/>
                  <a:pt x="3190" y="3322"/>
                </a:cubicBezTo>
                <a:close/>
                <a:moveTo>
                  <a:pt x="1091" y="1013"/>
                </a:moveTo>
                <a:cubicBezTo>
                  <a:pt x="1052" y="1013"/>
                  <a:pt x="1052" y="1013"/>
                  <a:pt x="1052" y="1013"/>
                </a:cubicBezTo>
                <a:cubicBezTo>
                  <a:pt x="1160" y="1013"/>
                  <a:pt x="1247" y="925"/>
                  <a:pt x="1247" y="818"/>
                </a:cubicBezTo>
                <a:cubicBezTo>
                  <a:pt x="1247" y="710"/>
                  <a:pt x="1160" y="623"/>
                  <a:pt x="1052" y="623"/>
                </a:cubicBezTo>
                <a:cubicBezTo>
                  <a:pt x="195" y="623"/>
                  <a:pt x="195" y="623"/>
                  <a:pt x="195" y="623"/>
                </a:cubicBezTo>
                <a:cubicBezTo>
                  <a:pt x="87" y="623"/>
                  <a:pt x="0" y="710"/>
                  <a:pt x="0" y="818"/>
                </a:cubicBezTo>
                <a:cubicBezTo>
                  <a:pt x="0" y="925"/>
                  <a:pt x="87" y="1013"/>
                  <a:pt x="195" y="1013"/>
                </a:cubicBezTo>
                <a:cubicBezTo>
                  <a:pt x="156" y="1013"/>
                  <a:pt x="156" y="1013"/>
                  <a:pt x="156" y="1013"/>
                </a:cubicBezTo>
                <a:cubicBezTo>
                  <a:pt x="156" y="3273"/>
                  <a:pt x="156" y="3273"/>
                  <a:pt x="156" y="3273"/>
                </a:cubicBezTo>
                <a:cubicBezTo>
                  <a:pt x="156" y="3531"/>
                  <a:pt x="365" y="3740"/>
                  <a:pt x="624" y="3740"/>
                </a:cubicBezTo>
                <a:cubicBezTo>
                  <a:pt x="882" y="3740"/>
                  <a:pt x="1091" y="3531"/>
                  <a:pt x="1091" y="3273"/>
                </a:cubicBezTo>
                <a:lnTo>
                  <a:pt x="1091" y="1013"/>
                </a:lnTo>
                <a:close/>
                <a:moveTo>
                  <a:pt x="934" y="1868"/>
                </a:moveTo>
                <a:cubicBezTo>
                  <a:pt x="624" y="1868"/>
                  <a:pt x="624" y="1868"/>
                  <a:pt x="624" y="1868"/>
                </a:cubicBezTo>
                <a:cubicBezTo>
                  <a:pt x="624" y="3078"/>
                  <a:pt x="624" y="3078"/>
                  <a:pt x="624" y="3078"/>
                </a:cubicBezTo>
                <a:cubicBezTo>
                  <a:pt x="624" y="3142"/>
                  <a:pt x="571" y="3195"/>
                  <a:pt x="507" y="3195"/>
                </a:cubicBezTo>
                <a:cubicBezTo>
                  <a:pt x="442" y="3195"/>
                  <a:pt x="390" y="3142"/>
                  <a:pt x="390" y="3078"/>
                </a:cubicBezTo>
                <a:cubicBezTo>
                  <a:pt x="390" y="1868"/>
                  <a:pt x="390" y="1868"/>
                  <a:pt x="390" y="1868"/>
                </a:cubicBezTo>
                <a:cubicBezTo>
                  <a:pt x="308" y="1868"/>
                  <a:pt x="308" y="1868"/>
                  <a:pt x="308" y="1868"/>
                </a:cubicBezTo>
                <a:cubicBezTo>
                  <a:pt x="308" y="1013"/>
                  <a:pt x="308" y="1013"/>
                  <a:pt x="308" y="1013"/>
                </a:cubicBezTo>
                <a:cubicBezTo>
                  <a:pt x="934" y="1013"/>
                  <a:pt x="934" y="1013"/>
                  <a:pt x="934" y="1013"/>
                </a:cubicBezTo>
                <a:lnTo>
                  <a:pt x="934" y="1868"/>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9" name="文本框 18"/>
          <p:cNvSpPr txBox="1"/>
          <p:nvPr/>
        </p:nvSpPr>
        <p:spPr>
          <a:xfrm>
            <a:off x="126610" y="3835820"/>
            <a:ext cx="1744393" cy="1015663"/>
          </a:xfrm>
          <a:prstGeom prst="rect">
            <a:avLst/>
          </a:prstGeom>
          <a:noFill/>
        </p:spPr>
        <p:txBody>
          <a:bodyPr wrap="square" rtlCol="0">
            <a:spAutoFit/>
          </a:bodyPr>
          <a:lstStyle/>
          <a:p>
            <a:pPr algn="r"/>
            <a:r>
              <a:rPr lang="en-US" altLang="zh-CN" sz="6000" b="1" i="1" dirty="0">
                <a:solidFill>
                  <a:schemeClr val="accent1"/>
                </a:solidFill>
                <a:effectLst>
                  <a:outerShdw blurRad="38100" dist="38100" dir="2700000" algn="tl">
                    <a:srgbClr val="000000">
                      <a:alpha val="43137"/>
                    </a:srgbClr>
                  </a:outerShdw>
                </a:effectLst>
                <a:latin typeface="+mj-ea"/>
                <a:ea typeface="+mj-ea"/>
              </a:rPr>
              <a:t>A</a:t>
            </a:r>
            <a:endParaRPr lang="zh-CN" altLang="en-US" sz="6000" b="1" i="1" dirty="0">
              <a:solidFill>
                <a:schemeClr val="accent1"/>
              </a:solidFill>
              <a:effectLst>
                <a:outerShdw blurRad="38100" dist="38100" dir="2700000" algn="tl">
                  <a:srgbClr val="000000">
                    <a:alpha val="43137"/>
                  </a:srgbClr>
                </a:outerShdw>
              </a:effectLst>
              <a:latin typeface="+mj-ea"/>
              <a:ea typeface="+mj-ea"/>
            </a:endParaRPr>
          </a:p>
        </p:txBody>
      </p:sp>
      <p:sp>
        <p:nvSpPr>
          <p:cNvPr id="20" name="燕尾形 114"/>
          <p:cNvSpPr/>
          <p:nvPr/>
        </p:nvSpPr>
        <p:spPr>
          <a:xfrm>
            <a:off x="8616786" y="4310293"/>
            <a:ext cx="276335" cy="276335"/>
          </a:xfrm>
          <a:prstGeom prst="chevron">
            <a:avLst/>
          </a:prstGeom>
          <a:solidFill>
            <a:schemeClr val="accent1"/>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endParaRPr lang="zh-CN" altLang="en-US" sz="1350" kern="0" dirty="0">
              <a:solidFill>
                <a:sysClr val="windowText" lastClr="000000"/>
              </a:solidFill>
              <a:latin typeface="Calibri" panose="020F0502020204030204"/>
              <a:ea typeface="微软雅黑" panose="020B0503020204020204" pitchFamily="34" charset="-122"/>
            </a:endParaRPr>
          </a:p>
        </p:txBody>
      </p:sp>
      <p:sp>
        <p:nvSpPr>
          <p:cNvPr id="21" name="燕尾形 115"/>
          <p:cNvSpPr/>
          <p:nvPr/>
        </p:nvSpPr>
        <p:spPr>
          <a:xfrm>
            <a:off x="8339896" y="4310293"/>
            <a:ext cx="276335" cy="276335"/>
          </a:xfrm>
          <a:prstGeom prst="chevron">
            <a:avLst/>
          </a:prstGeom>
          <a:solidFill>
            <a:schemeClr val="accent1"/>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endParaRPr lang="zh-CN" altLang="en-US" sz="1350" kern="0" dirty="0">
              <a:solidFill>
                <a:sysClr val="windowText" lastClr="000000"/>
              </a:solidFill>
              <a:latin typeface="Calibri" panose="020F0502020204030204"/>
              <a:ea typeface="微软雅黑" panose="020B0503020204020204" pitchFamily="34" charset="-122"/>
            </a:endParaRPr>
          </a:p>
        </p:txBody>
      </p:sp>
      <p:sp>
        <p:nvSpPr>
          <p:cNvPr id="22" name="燕尾形 116"/>
          <p:cNvSpPr/>
          <p:nvPr/>
        </p:nvSpPr>
        <p:spPr>
          <a:xfrm>
            <a:off x="8047786" y="4310293"/>
            <a:ext cx="276335" cy="276335"/>
          </a:xfrm>
          <a:prstGeom prst="chevron">
            <a:avLst/>
          </a:prstGeom>
          <a:solidFill>
            <a:schemeClr val="accent1"/>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endParaRPr lang="zh-CN" altLang="en-US" sz="1350" kern="0" dirty="0">
              <a:solidFill>
                <a:sysClr val="windowText" lastClr="000000"/>
              </a:solidFill>
              <a:latin typeface="Calibri" panose="020F0502020204030204"/>
              <a:ea typeface="微软雅黑" panose="020B0503020204020204" pitchFamily="34" charset="-122"/>
            </a:endParaRPr>
          </a:p>
        </p:txBody>
      </p:sp>
      <p:sp>
        <p:nvSpPr>
          <p:cNvPr id="23" name="任意多边形: 形状 22"/>
          <p:cNvSpPr/>
          <p:nvPr/>
        </p:nvSpPr>
        <p:spPr>
          <a:xfrm flipV="1">
            <a:off x="8888750" y="4305336"/>
            <a:ext cx="2662287" cy="2004526"/>
          </a:xfrm>
          <a:custGeom>
            <a:avLst/>
            <a:gdLst>
              <a:gd name="connsiteX0" fmla="*/ 0 w 2662287"/>
              <a:gd name="connsiteY0" fmla="*/ 2004526 h 2004526"/>
              <a:gd name="connsiteX1" fmla="*/ 889833 w 2662287"/>
              <a:gd name="connsiteY1" fmla="*/ 1013232 h 2004526"/>
              <a:gd name="connsiteX2" fmla="*/ 892177 w 2662287"/>
              <a:gd name="connsiteY2" fmla="*/ 1013232 h 2004526"/>
              <a:gd name="connsiteX3" fmla="*/ 1651320 w 2662287"/>
              <a:gd name="connsiteY3" fmla="*/ 261062 h 2004526"/>
              <a:gd name="connsiteX4" fmla="*/ 2393969 w 2662287"/>
              <a:gd name="connsiteY4" fmla="*/ 861438 h 2004526"/>
              <a:gd name="connsiteX5" fmla="*/ 2406657 w 2662287"/>
              <a:gd name="connsiteY5" fmla="*/ 978205 h 2004526"/>
              <a:gd name="connsiteX6" fmla="*/ 2662287 w 2662287"/>
              <a:gd name="connsiteY6" fmla="*/ 978205 h 2004526"/>
              <a:gd name="connsiteX7" fmla="*/ 2638186 w 2662287"/>
              <a:gd name="connsiteY7" fmla="*/ 785634 h 2004526"/>
              <a:gd name="connsiteX8" fmla="*/ 1651320 w 2662287"/>
              <a:gd name="connsiteY8" fmla="*/ 0 h 2004526"/>
              <a:gd name="connsiteX9" fmla="*/ 638789 w 2662287"/>
              <a:gd name="connsiteY9" fmla="*/ 999348 h 2004526"/>
              <a:gd name="connsiteX10" fmla="*/ 637040 w 2662287"/>
              <a:gd name="connsiteY10" fmla="*/ 999348 h 2004526"/>
              <a:gd name="connsiteX11" fmla="*/ 0 w 2662287"/>
              <a:gd name="connsiteY11" fmla="*/ 1739286 h 2004526"/>
              <a:gd name="connsiteX12" fmla="*/ 128670 w 2662287"/>
              <a:gd name="connsiteY12" fmla="*/ 1844192 h 2004526"/>
              <a:gd name="connsiteX13" fmla="*/ 124052 w 2662287"/>
              <a:gd name="connsiteY13" fmla="*/ 1849448 h 2004526"/>
              <a:gd name="connsiteX14" fmla="*/ 0 w 2662287"/>
              <a:gd name="connsiteY14" fmla="*/ 2004526 h 2004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2287" h="2004526">
                <a:moveTo>
                  <a:pt x="0" y="2004526"/>
                </a:moveTo>
                <a:cubicBezTo>
                  <a:pt x="497569" y="1945483"/>
                  <a:pt x="884151" y="1525208"/>
                  <a:pt x="889833" y="1013232"/>
                </a:cubicBezTo>
                <a:lnTo>
                  <a:pt x="892177" y="1013232"/>
                </a:lnTo>
                <a:cubicBezTo>
                  <a:pt x="895599" y="597105"/>
                  <a:pt x="1234215" y="261062"/>
                  <a:pt x="1651320" y="261062"/>
                </a:cubicBezTo>
                <a:cubicBezTo>
                  <a:pt x="2016287" y="261062"/>
                  <a:pt x="2321162" y="518345"/>
                  <a:pt x="2393969" y="861438"/>
                </a:cubicBezTo>
                <a:lnTo>
                  <a:pt x="2406657" y="978205"/>
                </a:lnTo>
                <a:lnTo>
                  <a:pt x="2662287" y="978205"/>
                </a:lnTo>
                <a:lnTo>
                  <a:pt x="2638186" y="785634"/>
                </a:lnTo>
                <a:cubicBezTo>
                  <a:pt x="2535592" y="335625"/>
                  <a:pt x="2132651" y="0"/>
                  <a:pt x="1651320" y="0"/>
                </a:cubicBezTo>
                <a:cubicBezTo>
                  <a:pt x="1096365" y="0"/>
                  <a:pt x="645614" y="446151"/>
                  <a:pt x="638789" y="999348"/>
                </a:cubicBezTo>
                <a:lnTo>
                  <a:pt x="637040" y="999348"/>
                </a:lnTo>
                <a:cubicBezTo>
                  <a:pt x="633960" y="1373872"/>
                  <a:pt x="359360" y="1683524"/>
                  <a:pt x="0" y="1739286"/>
                </a:cubicBezTo>
                <a:cubicBezTo>
                  <a:pt x="6108" y="1730114"/>
                  <a:pt x="129920" y="1831294"/>
                  <a:pt x="128670" y="1844192"/>
                </a:cubicBezTo>
                <a:lnTo>
                  <a:pt x="124052" y="1849448"/>
                </a:lnTo>
                <a:cubicBezTo>
                  <a:pt x="102415" y="1877202"/>
                  <a:pt x="11781" y="2002822"/>
                  <a:pt x="0" y="2004526"/>
                </a:cubicBezTo>
                <a:close/>
              </a:path>
            </a:pathLst>
          </a:custGeom>
          <a:solidFill>
            <a:schemeClr val="accent1"/>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endParaRPr lang="zh-CN" altLang="en-US" sz="1350" kern="0" dirty="0">
              <a:solidFill>
                <a:sysClr val="window" lastClr="FFFFFF"/>
              </a:solidFill>
              <a:latin typeface="Calibri" panose="020F0502020204030204"/>
              <a:ea typeface="微软雅黑" panose="020B0503020204020204" pitchFamily="34" charset="-122"/>
            </a:endParaRPr>
          </a:p>
        </p:txBody>
      </p:sp>
      <p:sp>
        <p:nvSpPr>
          <p:cNvPr id="24" name="矩形 23"/>
          <p:cNvSpPr/>
          <p:nvPr/>
        </p:nvSpPr>
        <p:spPr>
          <a:xfrm>
            <a:off x="6800147" y="4886150"/>
            <a:ext cx="2495278" cy="13749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j-ea"/>
                <a:ea typeface="+mj-ea"/>
              </a:rPr>
              <a:t>请输入文本请输入文本请输入文本请输入文本请输入文本</a:t>
            </a:r>
            <a:endParaRPr lang="zh-CN" altLang="zh-CN" sz="1800" dirty="0">
              <a:solidFill>
                <a:schemeClr val="tx1"/>
              </a:solidFill>
              <a:latin typeface="+mj-ea"/>
              <a:ea typeface="+mj-ea"/>
            </a:endParaRPr>
          </a:p>
        </p:txBody>
      </p:sp>
      <p:sp>
        <p:nvSpPr>
          <p:cNvPr id="25" name="椭圆 24"/>
          <p:cNvSpPr/>
          <p:nvPr/>
        </p:nvSpPr>
        <p:spPr>
          <a:xfrm>
            <a:off x="9888190" y="4614342"/>
            <a:ext cx="1306207" cy="1306207"/>
          </a:xfrm>
          <a:prstGeom prst="ellipse">
            <a:avLst/>
          </a:prstGeom>
          <a:solidFill>
            <a:srgbClr val="FEFFFF"/>
          </a:solidFill>
          <a:ln w="3175">
            <a:solidFill>
              <a:schemeClr val="accent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accent1"/>
              </a:solidFill>
            </a:endParaRPr>
          </a:p>
        </p:txBody>
      </p:sp>
      <p:sp>
        <p:nvSpPr>
          <p:cNvPr id="26" name="文本框 25"/>
          <p:cNvSpPr txBox="1"/>
          <p:nvPr/>
        </p:nvSpPr>
        <p:spPr>
          <a:xfrm>
            <a:off x="6023215" y="3835820"/>
            <a:ext cx="1744393" cy="1015663"/>
          </a:xfrm>
          <a:prstGeom prst="rect">
            <a:avLst/>
          </a:prstGeom>
          <a:noFill/>
        </p:spPr>
        <p:txBody>
          <a:bodyPr wrap="square" rtlCol="0">
            <a:spAutoFit/>
          </a:bodyPr>
          <a:lstStyle/>
          <a:p>
            <a:pPr algn="r"/>
            <a:r>
              <a:rPr lang="en-US" altLang="zh-CN" sz="6000" b="1" i="1" dirty="0">
                <a:solidFill>
                  <a:schemeClr val="accent1"/>
                </a:solidFill>
                <a:effectLst>
                  <a:outerShdw blurRad="38100" dist="38100" dir="2700000" algn="tl">
                    <a:srgbClr val="000000">
                      <a:alpha val="43137"/>
                    </a:srgbClr>
                  </a:outerShdw>
                </a:effectLst>
                <a:latin typeface="+mj-ea"/>
                <a:ea typeface="+mj-ea"/>
              </a:rPr>
              <a:t>B</a:t>
            </a:r>
            <a:endParaRPr lang="zh-CN" altLang="en-US" sz="6000" b="1" i="1" dirty="0">
              <a:solidFill>
                <a:schemeClr val="accent1"/>
              </a:solidFill>
              <a:effectLst>
                <a:outerShdw blurRad="38100" dist="38100" dir="2700000" algn="tl">
                  <a:srgbClr val="000000">
                    <a:alpha val="43137"/>
                  </a:srgbClr>
                </a:outerShdw>
              </a:effectLst>
              <a:latin typeface="+mj-ea"/>
              <a:ea typeface="+mj-ea"/>
            </a:endParaRPr>
          </a:p>
        </p:txBody>
      </p:sp>
      <p:sp>
        <p:nvSpPr>
          <p:cNvPr id="27" name="KSO_Shape"/>
          <p:cNvSpPr/>
          <p:nvPr/>
        </p:nvSpPr>
        <p:spPr bwMode="auto">
          <a:xfrm>
            <a:off x="10256973" y="5025772"/>
            <a:ext cx="568641" cy="483345"/>
          </a:xfrm>
          <a:custGeom>
            <a:avLst/>
            <a:gdLst>
              <a:gd name="T0" fmla="*/ 160329 w 2160587"/>
              <a:gd name="T1" fmla="*/ 1674812 h 1836737"/>
              <a:gd name="T2" fmla="*/ 1129743 w 2160587"/>
              <a:gd name="T3" fmla="*/ 848061 h 1836737"/>
              <a:gd name="T4" fmla="*/ 1158271 w 2160587"/>
              <a:gd name="T5" fmla="*/ 1043536 h 1836737"/>
              <a:gd name="T6" fmla="*/ 1353532 w 2160587"/>
              <a:gd name="T7" fmla="*/ 1072142 h 1836737"/>
              <a:gd name="T8" fmla="*/ 1367796 w 2160587"/>
              <a:gd name="T9" fmla="*/ 1145247 h 1836737"/>
              <a:gd name="T10" fmla="*/ 1316445 w 2160587"/>
              <a:gd name="T11" fmla="*/ 1197055 h 1836737"/>
              <a:gd name="T12" fmla="*/ 1148762 w 2160587"/>
              <a:gd name="T13" fmla="*/ 1373142 h 1836737"/>
              <a:gd name="T14" fmla="*/ 1088218 w 2160587"/>
              <a:gd name="T15" fmla="*/ 1413827 h 1836737"/>
              <a:gd name="T16" fmla="*/ 1019750 w 2160587"/>
              <a:gd name="T17" fmla="*/ 1385856 h 1836737"/>
              <a:gd name="T18" fmla="*/ 859357 w 2160587"/>
              <a:gd name="T19" fmla="*/ 1200234 h 1836737"/>
              <a:gd name="T20" fmla="*/ 798496 w 2160587"/>
              <a:gd name="T21" fmla="*/ 1159550 h 1836737"/>
              <a:gd name="T22" fmla="*/ 798496 w 2160587"/>
              <a:gd name="T23" fmla="*/ 1084856 h 1836737"/>
              <a:gd name="T24" fmla="*/ 859357 w 2160587"/>
              <a:gd name="T25" fmla="*/ 1044172 h 1836737"/>
              <a:gd name="T26" fmla="*/ 1019750 w 2160587"/>
              <a:gd name="T27" fmla="*/ 858868 h 1836737"/>
              <a:gd name="T28" fmla="*/ 301227 w 2160587"/>
              <a:gd name="T29" fmla="*/ 646747 h 1836737"/>
              <a:gd name="T30" fmla="*/ 2003954 w 2160587"/>
              <a:gd name="T31" fmla="*/ 550545 h 1836737"/>
              <a:gd name="T32" fmla="*/ 391689 w 2160587"/>
              <a:gd name="T33" fmla="*/ 393700 h 1836737"/>
              <a:gd name="T34" fmla="*/ 456865 w 2160587"/>
              <a:gd name="T35" fmla="*/ 428307 h 1836737"/>
              <a:gd name="T36" fmla="*/ 1692991 w 2160587"/>
              <a:gd name="T37" fmla="*/ 490537 h 1836737"/>
              <a:gd name="T38" fmla="*/ 1708479 w 2160587"/>
              <a:gd name="T39" fmla="*/ 422275 h 1836737"/>
              <a:gd name="T40" fmla="*/ 2082429 w 2160587"/>
              <a:gd name="T41" fmla="*/ 393700 h 1836737"/>
              <a:gd name="T42" fmla="*/ 2147243 w 2160587"/>
              <a:gd name="T43" fmla="*/ 428307 h 1836737"/>
              <a:gd name="T44" fmla="*/ 2157092 w 2160587"/>
              <a:gd name="T45" fmla="*/ 808355 h 1836737"/>
              <a:gd name="T46" fmla="*/ 2105622 w 2160587"/>
              <a:gd name="T47" fmla="*/ 860107 h 1836737"/>
              <a:gd name="T48" fmla="*/ 2032548 w 2160587"/>
              <a:gd name="T49" fmla="*/ 845820 h 1836737"/>
              <a:gd name="T50" fmla="*/ 2038267 w 2160587"/>
              <a:gd name="T51" fmla="*/ 1380490 h 1836737"/>
              <a:gd name="T52" fmla="*/ 2112612 w 2160587"/>
              <a:gd name="T53" fmla="*/ 1373187 h 1836737"/>
              <a:gd name="T54" fmla="*/ 2158998 w 2160587"/>
              <a:gd name="T55" fmla="*/ 1429702 h 1836737"/>
              <a:gd name="T56" fmla="*/ 2142795 w 2160587"/>
              <a:gd name="T57" fmla="*/ 1808162 h 1836737"/>
              <a:gd name="T58" fmla="*/ 1768845 w 2160587"/>
              <a:gd name="T59" fmla="*/ 1836737 h 1836737"/>
              <a:gd name="T60" fmla="*/ 1704031 w 2160587"/>
              <a:gd name="T61" fmla="*/ 1802130 h 1836737"/>
              <a:gd name="T62" fmla="*/ 467992 w 2160587"/>
              <a:gd name="T63" fmla="*/ 1741487 h 1836737"/>
              <a:gd name="T64" fmla="*/ 452096 w 2160587"/>
              <a:gd name="T65" fmla="*/ 1808162 h 1836737"/>
              <a:gd name="T66" fmla="*/ 78211 w 2160587"/>
              <a:gd name="T67" fmla="*/ 1836737 h 1836737"/>
              <a:gd name="T68" fmla="*/ 13035 w 2160587"/>
              <a:gd name="T69" fmla="*/ 1802130 h 1836737"/>
              <a:gd name="T70" fmla="*/ 3179 w 2160587"/>
              <a:gd name="T71" fmla="*/ 1422082 h 1836737"/>
              <a:gd name="T72" fmla="*/ 54684 w 2160587"/>
              <a:gd name="T73" fmla="*/ 1370330 h 1836737"/>
              <a:gd name="T74" fmla="*/ 127808 w 2160587"/>
              <a:gd name="T75" fmla="*/ 1384617 h 1836737"/>
              <a:gd name="T76" fmla="*/ 121767 w 2160587"/>
              <a:gd name="T77" fmla="*/ 850265 h 1836737"/>
              <a:gd name="T78" fmla="*/ 47689 w 2160587"/>
              <a:gd name="T79" fmla="*/ 857250 h 1836737"/>
              <a:gd name="T80" fmla="*/ 1590 w 2160587"/>
              <a:gd name="T81" fmla="*/ 801052 h 1836737"/>
              <a:gd name="T82" fmla="*/ 17804 w 2160587"/>
              <a:gd name="T83" fmla="*/ 422275 h 1836737"/>
              <a:gd name="T84" fmla="*/ 1080293 w 2160587"/>
              <a:gd name="T85" fmla="*/ 0 h 1836737"/>
              <a:gd name="T86" fmla="*/ 1229746 w 2160587"/>
              <a:gd name="T87" fmla="*/ 38797 h 1836737"/>
              <a:gd name="T88" fmla="*/ 1340086 w 2160587"/>
              <a:gd name="T89" fmla="*/ 139925 h 1836737"/>
              <a:gd name="T90" fmla="*/ 1392235 w 2160587"/>
              <a:gd name="T91" fmla="*/ 284302 h 1836737"/>
              <a:gd name="T92" fmla="*/ 1370930 w 2160587"/>
              <a:gd name="T93" fmla="*/ 372073 h 1836737"/>
              <a:gd name="T94" fmla="*/ 1299702 w 2160587"/>
              <a:gd name="T95" fmla="*/ 393698 h 1836737"/>
              <a:gd name="T96" fmla="*/ 1243101 w 2160587"/>
              <a:gd name="T97" fmla="*/ 347268 h 1836737"/>
              <a:gd name="T98" fmla="*/ 1230064 w 2160587"/>
              <a:gd name="T99" fmla="*/ 269355 h 1836737"/>
              <a:gd name="T100" fmla="*/ 1191270 w 2160587"/>
              <a:gd name="T101" fmla="*/ 204163 h 1836737"/>
              <a:gd name="T102" fmla="*/ 1126719 w 2160587"/>
              <a:gd name="T103" fmla="*/ 164412 h 1836737"/>
              <a:gd name="T104" fmla="*/ 1048495 w 2160587"/>
              <a:gd name="T105" fmla="*/ 160277 h 1836737"/>
              <a:gd name="T106" fmla="*/ 980447 w 2160587"/>
              <a:gd name="T107" fmla="*/ 193669 h 1836737"/>
              <a:gd name="T108" fmla="*/ 935611 w 2160587"/>
              <a:gd name="T109" fmla="*/ 254409 h 1836737"/>
              <a:gd name="T110" fmla="*/ 921620 w 2160587"/>
              <a:gd name="T111" fmla="*/ 332322 h 1836737"/>
              <a:gd name="T112" fmla="*/ 875512 w 2160587"/>
              <a:gd name="T113" fmla="*/ 388928 h 1836737"/>
              <a:gd name="T114" fmla="*/ 801422 w 2160587"/>
              <a:gd name="T115" fmla="*/ 381613 h 1836737"/>
              <a:gd name="T116" fmla="*/ 766762 w 2160587"/>
              <a:gd name="T117" fmla="*/ 316421 h 1836737"/>
              <a:gd name="T118" fmla="*/ 804602 w 2160587"/>
              <a:gd name="T119" fmla="*/ 166002 h 1836737"/>
              <a:gd name="T120" fmla="*/ 905085 w 2160587"/>
              <a:gd name="T121" fmla="*/ 54698 h 1836737"/>
              <a:gd name="T122" fmla="*/ 1048177 w 2160587"/>
              <a:gd name="T123" fmla="*/ 2226 h 1836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60587" h="1836737">
                <a:moveTo>
                  <a:pt x="2003954" y="1667985"/>
                </a:moveTo>
                <a:lnTo>
                  <a:pt x="2003431" y="1669097"/>
                </a:lnTo>
                <a:lnTo>
                  <a:pt x="2000893" y="1674812"/>
                </a:lnTo>
                <a:lnTo>
                  <a:pt x="1997719" y="1679892"/>
                </a:lnTo>
                <a:lnTo>
                  <a:pt x="2003954" y="1679892"/>
                </a:lnTo>
                <a:lnTo>
                  <a:pt x="2003954" y="1667985"/>
                </a:lnTo>
                <a:close/>
                <a:moveTo>
                  <a:pt x="156421" y="1666510"/>
                </a:moveTo>
                <a:lnTo>
                  <a:pt x="156421" y="1679892"/>
                </a:lnTo>
                <a:lnTo>
                  <a:pt x="163502" y="1679892"/>
                </a:lnTo>
                <a:lnTo>
                  <a:pt x="160329" y="1674812"/>
                </a:lnTo>
                <a:lnTo>
                  <a:pt x="157790" y="1669097"/>
                </a:lnTo>
                <a:lnTo>
                  <a:pt x="156421" y="1666510"/>
                </a:lnTo>
                <a:close/>
                <a:moveTo>
                  <a:pt x="1080293" y="830262"/>
                </a:moveTo>
                <a:lnTo>
                  <a:pt x="1088218" y="830580"/>
                </a:lnTo>
                <a:lnTo>
                  <a:pt x="1095826" y="831851"/>
                </a:lnTo>
                <a:lnTo>
                  <a:pt x="1103116" y="833758"/>
                </a:lnTo>
                <a:lnTo>
                  <a:pt x="1110724" y="836301"/>
                </a:lnTo>
                <a:lnTo>
                  <a:pt x="1117380" y="839797"/>
                </a:lnTo>
                <a:lnTo>
                  <a:pt x="1123720" y="843293"/>
                </a:lnTo>
                <a:lnTo>
                  <a:pt x="1129743" y="848061"/>
                </a:lnTo>
                <a:lnTo>
                  <a:pt x="1135448" y="853464"/>
                </a:lnTo>
                <a:lnTo>
                  <a:pt x="1140520" y="858868"/>
                </a:lnTo>
                <a:lnTo>
                  <a:pt x="1144958" y="864907"/>
                </a:lnTo>
                <a:lnTo>
                  <a:pt x="1148762" y="871264"/>
                </a:lnTo>
                <a:lnTo>
                  <a:pt x="1151931" y="877939"/>
                </a:lnTo>
                <a:lnTo>
                  <a:pt x="1154784" y="885249"/>
                </a:lnTo>
                <a:lnTo>
                  <a:pt x="1156686" y="892559"/>
                </a:lnTo>
                <a:lnTo>
                  <a:pt x="1157954" y="900506"/>
                </a:lnTo>
                <a:lnTo>
                  <a:pt x="1158271" y="908452"/>
                </a:lnTo>
                <a:lnTo>
                  <a:pt x="1158271" y="1043536"/>
                </a:lnTo>
                <a:lnTo>
                  <a:pt x="1292988" y="1043536"/>
                </a:lnTo>
                <a:lnTo>
                  <a:pt x="1301230" y="1044172"/>
                </a:lnTo>
                <a:lnTo>
                  <a:pt x="1308838" y="1045125"/>
                </a:lnTo>
                <a:lnTo>
                  <a:pt x="1316445" y="1047350"/>
                </a:lnTo>
                <a:lnTo>
                  <a:pt x="1323419" y="1049893"/>
                </a:lnTo>
                <a:lnTo>
                  <a:pt x="1330392" y="1053071"/>
                </a:lnTo>
                <a:lnTo>
                  <a:pt x="1337049" y="1057203"/>
                </a:lnTo>
                <a:lnTo>
                  <a:pt x="1343072" y="1061653"/>
                </a:lnTo>
                <a:lnTo>
                  <a:pt x="1348460" y="1066739"/>
                </a:lnTo>
                <a:lnTo>
                  <a:pt x="1353532" y="1072142"/>
                </a:lnTo>
                <a:lnTo>
                  <a:pt x="1357970" y="1078181"/>
                </a:lnTo>
                <a:lnTo>
                  <a:pt x="1362091" y="1084856"/>
                </a:lnTo>
                <a:lnTo>
                  <a:pt x="1365260" y="1091849"/>
                </a:lnTo>
                <a:lnTo>
                  <a:pt x="1367796" y="1098841"/>
                </a:lnTo>
                <a:lnTo>
                  <a:pt x="1370015" y="1106469"/>
                </a:lnTo>
                <a:lnTo>
                  <a:pt x="1370966" y="1114416"/>
                </a:lnTo>
                <a:lnTo>
                  <a:pt x="1371600" y="1122362"/>
                </a:lnTo>
                <a:lnTo>
                  <a:pt x="1370966" y="1130308"/>
                </a:lnTo>
                <a:lnTo>
                  <a:pt x="1370015" y="1138254"/>
                </a:lnTo>
                <a:lnTo>
                  <a:pt x="1367796" y="1145247"/>
                </a:lnTo>
                <a:lnTo>
                  <a:pt x="1365260" y="1152875"/>
                </a:lnTo>
                <a:lnTo>
                  <a:pt x="1362091" y="1159550"/>
                </a:lnTo>
                <a:lnTo>
                  <a:pt x="1357970" y="1165907"/>
                </a:lnTo>
                <a:lnTo>
                  <a:pt x="1353532" y="1171946"/>
                </a:lnTo>
                <a:lnTo>
                  <a:pt x="1348460" y="1177667"/>
                </a:lnTo>
                <a:lnTo>
                  <a:pt x="1343072" y="1182752"/>
                </a:lnTo>
                <a:lnTo>
                  <a:pt x="1337049" y="1187202"/>
                </a:lnTo>
                <a:lnTo>
                  <a:pt x="1330392" y="1191016"/>
                </a:lnTo>
                <a:lnTo>
                  <a:pt x="1323419" y="1194195"/>
                </a:lnTo>
                <a:lnTo>
                  <a:pt x="1316445" y="1197055"/>
                </a:lnTo>
                <a:lnTo>
                  <a:pt x="1308838" y="1198963"/>
                </a:lnTo>
                <a:lnTo>
                  <a:pt x="1301230" y="1200234"/>
                </a:lnTo>
                <a:lnTo>
                  <a:pt x="1292988" y="1200552"/>
                </a:lnTo>
                <a:lnTo>
                  <a:pt x="1158271" y="1200552"/>
                </a:lnTo>
                <a:lnTo>
                  <a:pt x="1158271" y="1335636"/>
                </a:lnTo>
                <a:lnTo>
                  <a:pt x="1157954" y="1343900"/>
                </a:lnTo>
                <a:lnTo>
                  <a:pt x="1156686" y="1351528"/>
                </a:lnTo>
                <a:lnTo>
                  <a:pt x="1154784" y="1359157"/>
                </a:lnTo>
                <a:lnTo>
                  <a:pt x="1151931" y="1366149"/>
                </a:lnTo>
                <a:lnTo>
                  <a:pt x="1148762" y="1373142"/>
                </a:lnTo>
                <a:lnTo>
                  <a:pt x="1144958" y="1379817"/>
                </a:lnTo>
                <a:lnTo>
                  <a:pt x="1140520" y="1385856"/>
                </a:lnTo>
                <a:lnTo>
                  <a:pt x="1135448" y="1391259"/>
                </a:lnTo>
                <a:lnTo>
                  <a:pt x="1129743" y="1396345"/>
                </a:lnTo>
                <a:lnTo>
                  <a:pt x="1123720" y="1400795"/>
                </a:lnTo>
                <a:lnTo>
                  <a:pt x="1117380" y="1404927"/>
                </a:lnTo>
                <a:lnTo>
                  <a:pt x="1110724" y="1408105"/>
                </a:lnTo>
                <a:lnTo>
                  <a:pt x="1103116" y="1410648"/>
                </a:lnTo>
                <a:lnTo>
                  <a:pt x="1095826" y="1412873"/>
                </a:lnTo>
                <a:lnTo>
                  <a:pt x="1088218" y="1413827"/>
                </a:lnTo>
                <a:lnTo>
                  <a:pt x="1080293" y="1414462"/>
                </a:lnTo>
                <a:lnTo>
                  <a:pt x="1072369" y="1413827"/>
                </a:lnTo>
                <a:lnTo>
                  <a:pt x="1064444" y="1412873"/>
                </a:lnTo>
                <a:lnTo>
                  <a:pt x="1056837" y="1410648"/>
                </a:lnTo>
                <a:lnTo>
                  <a:pt x="1049863" y="1408105"/>
                </a:lnTo>
                <a:lnTo>
                  <a:pt x="1043207" y="1404927"/>
                </a:lnTo>
                <a:lnTo>
                  <a:pt x="1036233" y="1400795"/>
                </a:lnTo>
                <a:lnTo>
                  <a:pt x="1030527" y="1396345"/>
                </a:lnTo>
                <a:lnTo>
                  <a:pt x="1024822" y="1391259"/>
                </a:lnTo>
                <a:lnTo>
                  <a:pt x="1019750" y="1385856"/>
                </a:lnTo>
                <a:lnTo>
                  <a:pt x="1015312" y="1379817"/>
                </a:lnTo>
                <a:lnTo>
                  <a:pt x="1011508" y="1373142"/>
                </a:lnTo>
                <a:lnTo>
                  <a:pt x="1008339" y="1366149"/>
                </a:lnTo>
                <a:lnTo>
                  <a:pt x="1005486" y="1359157"/>
                </a:lnTo>
                <a:lnTo>
                  <a:pt x="1003584" y="1351528"/>
                </a:lnTo>
                <a:lnTo>
                  <a:pt x="1002316" y="1343900"/>
                </a:lnTo>
                <a:lnTo>
                  <a:pt x="1001999" y="1335636"/>
                </a:lnTo>
                <a:lnTo>
                  <a:pt x="1001999" y="1200552"/>
                </a:lnTo>
                <a:lnTo>
                  <a:pt x="867282" y="1200552"/>
                </a:lnTo>
                <a:lnTo>
                  <a:pt x="859357" y="1200234"/>
                </a:lnTo>
                <a:lnTo>
                  <a:pt x="851432" y="1198963"/>
                </a:lnTo>
                <a:lnTo>
                  <a:pt x="843825" y="1197055"/>
                </a:lnTo>
                <a:lnTo>
                  <a:pt x="836534" y="1194195"/>
                </a:lnTo>
                <a:lnTo>
                  <a:pt x="829878" y="1191016"/>
                </a:lnTo>
                <a:lnTo>
                  <a:pt x="823538" y="1187202"/>
                </a:lnTo>
                <a:lnTo>
                  <a:pt x="817515" y="1182752"/>
                </a:lnTo>
                <a:lnTo>
                  <a:pt x="812127" y="1177667"/>
                </a:lnTo>
                <a:lnTo>
                  <a:pt x="807055" y="1171946"/>
                </a:lnTo>
                <a:lnTo>
                  <a:pt x="802300" y="1165907"/>
                </a:lnTo>
                <a:lnTo>
                  <a:pt x="798496" y="1159550"/>
                </a:lnTo>
                <a:lnTo>
                  <a:pt x="795010" y="1152875"/>
                </a:lnTo>
                <a:lnTo>
                  <a:pt x="792791" y="1145247"/>
                </a:lnTo>
                <a:lnTo>
                  <a:pt x="790572" y="1138254"/>
                </a:lnTo>
                <a:lnTo>
                  <a:pt x="789621" y="1130308"/>
                </a:lnTo>
                <a:lnTo>
                  <a:pt x="788987" y="1122362"/>
                </a:lnTo>
                <a:lnTo>
                  <a:pt x="789621" y="1114416"/>
                </a:lnTo>
                <a:lnTo>
                  <a:pt x="790572" y="1106469"/>
                </a:lnTo>
                <a:lnTo>
                  <a:pt x="792791" y="1098841"/>
                </a:lnTo>
                <a:lnTo>
                  <a:pt x="795010" y="1091849"/>
                </a:lnTo>
                <a:lnTo>
                  <a:pt x="798496" y="1084856"/>
                </a:lnTo>
                <a:lnTo>
                  <a:pt x="802300" y="1078181"/>
                </a:lnTo>
                <a:lnTo>
                  <a:pt x="807055" y="1072142"/>
                </a:lnTo>
                <a:lnTo>
                  <a:pt x="812127" y="1066739"/>
                </a:lnTo>
                <a:lnTo>
                  <a:pt x="817515" y="1061653"/>
                </a:lnTo>
                <a:lnTo>
                  <a:pt x="823538" y="1057203"/>
                </a:lnTo>
                <a:lnTo>
                  <a:pt x="829878" y="1053071"/>
                </a:lnTo>
                <a:lnTo>
                  <a:pt x="836534" y="1049893"/>
                </a:lnTo>
                <a:lnTo>
                  <a:pt x="843825" y="1047350"/>
                </a:lnTo>
                <a:lnTo>
                  <a:pt x="851432" y="1045125"/>
                </a:lnTo>
                <a:lnTo>
                  <a:pt x="859357" y="1044172"/>
                </a:lnTo>
                <a:lnTo>
                  <a:pt x="867282" y="1043536"/>
                </a:lnTo>
                <a:lnTo>
                  <a:pt x="1001999" y="1043536"/>
                </a:lnTo>
                <a:lnTo>
                  <a:pt x="1001999" y="908452"/>
                </a:lnTo>
                <a:lnTo>
                  <a:pt x="1002316" y="900506"/>
                </a:lnTo>
                <a:lnTo>
                  <a:pt x="1003584" y="892559"/>
                </a:lnTo>
                <a:lnTo>
                  <a:pt x="1005486" y="885249"/>
                </a:lnTo>
                <a:lnTo>
                  <a:pt x="1008339" y="877939"/>
                </a:lnTo>
                <a:lnTo>
                  <a:pt x="1011508" y="871264"/>
                </a:lnTo>
                <a:lnTo>
                  <a:pt x="1015312" y="864907"/>
                </a:lnTo>
                <a:lnTo>
                  <a:pt x="1019750" y="858868"/>
                </a:lnTo>
                <a:lnTo>
                  <a:pt x="1024822" y="853464"/>
                </a:lnTo>
                <a:lnTo>
                  <a:pt x="1030527" y="848061"/>
                </a:lnTo>
                <a:lnTo>
                  <a:pt x="1036233" y="843293"/>
                </a:lnTo>
                <a:lnTo>
                  <a:pt x="1043207" y="839797"/>
                </a:lnTo>
                <a:lnTo>
                  <a:pt x="1049863" y="836301"/>
                </a:lnTo>
                <a:lnTo>
                  <a:pt x="1056837" y="833758"/>
                </a:lnTo>
                <a:lnTo>
                  <a:pt x="1064444" y="831851"/>
                </a:lnTo>
                <a:lnTo>
                  <a:pt x="1072369" y="830580"/>
                </a:lnTo>
                <a:lnTo>
                  <a:pt x="1080293" y="830262"/>
                </a:lnTo>
                <a:close/>
                <a:moveTo>
                  <a:pt x="301227" y="646747"/>
                </a:moveTo>
                <a:lnTo>
                  <a:pt x="301227" y="1584642"/>
                </a:lnTo>
                <a:lnTo>
                  <a:pt x="1859994" y="1584642"/>
                </a:lnTo>
                <a:lnTo>
                  <a:pt x="1859994" y="646747"/>
                </a:lnTo>
                <a:lnTo>
                  <a:pt x="301227" y="646747"/>
                </a:lnTo>
                <a:close/>
                <a:moveTo>
                  <a:pt x="1997005" y="550545"/>
                </a:moveTo>
                <a:lnTo>
                  <a:pt x="1997719" y="551497"/>
                </a:lnTo>
                <a:lnTo>
                  <a:pt x="2000893" y="557212"/>
                </a:lnTo>
                <a:lnTo>
                  <a:pt x="2003431" y="562609"/>
                </a:lnTo>
                <a:lnTo>
                  <a:pt x="2003954" y="563786"/>
                </a:lnTo>
                <a:lnTo>
                  <a:pt x="2003954" y="550545"/>
                </a:lnTo>
                <a:lnTo>
                  <a:pt x="1997005" y="550545"/>
                </a:lnTo>
                <a:close/>
                <a:moveTo>
                  <a:pt x="156421" y="550545"/>
                </a:moveTo>
                <a:lnTo>
                  <a:pt x="156421" y="565349"/>
                </a:lnTo>
                <a:lnTo>
                  <a:pt x="157790" y="562609"/>
                </a:lnTo>
                <a:lnTo>
                  <a:pt x="160329" y="557212"/>
                </a:lnTo>
                <a:lnTo>
                  <a:pt x="163502" y="551497"/>
                </a:lnTo>
                <a:lnTo>
                  <a:pt x="164097" y="550545"/>
                </a:lnTo>
                <a:lnTo>
                  <a:pt x="156421" y="550545"/>
                </a:lnTo>
                <a:close/>
                <a:moveTo>
                  <a:pt x="78211" y="393700"/>
                </a:moveTo>
                <a:lnTo>
                  <a:pt x="391689" y="393700"/>
                </a:lnTo>
                <a:lnTo>
                  <a:pt x="399638" y="394017"/>
                </a:lnTo>
                <a:lnTo>
                  <a:pt x="407586" y="395287"/>
                </a:lnTo>
                <a:lnTo>
                  <a:pt x="415216" y="397192"/>
                </a:lnTo>
                <a:lnTo>
                  <a:pt x="422211" y="400050"/>
                </a:lnTo>
                <a:lnTo>
                  <a:pt x="428887" y="403225"/>
                </a:lnTo>
                <a:lnTo>
                  <a:pt x="435246" y="407352"/>
                </a:lnTo>
                <a:lnTo>
                  <a:pt x="441286" y="411480"/>
                </a:lnTo>
                <a:lnTo>
                  <a:pt x="447009" y="416877"/>
                </a:lnTo>
                <a:lnTo>
                  <a:pt x="452096" y="422275"/>
                </a:lnTo>
                <a:lnTo>
                  <a:pt x="456865" y="428307"/>
                </a:lnTo>
                <a:lnTo>
                  <a:pt x="460362" y="434657"/>
                </a:lnTo>
                <a:lnTo>
                  <a:pt x="463859" y="441325"/>
                </a:lnTo>
                <a:lnTo>
                  <a:pt x="466403" y="448945"/>
                </a:lnTo>
                <a:lnTo>
                  <a:pt x="468310" y="456565"/>
                </a:lnTo>
                <a:lnTo>
                  <a:pt x="469582" y="463867"/>
                </a:lnTo>
                <a:lnTo>
                  <a:pt x="469900" y="471805"/>
                </a:lnTo>
                <a:lnTo>
                  <a:pt x="469582" y="479742"/>
                </a:lnTo>
                <a:lnTo>
                  <a:pt x="468310" y="487680"/>
                </a:lnTo>
                <a:lnTo>
                  <a:pt x="467595" y="490537"/>
                </a:lnTo>
                <a:lnTo>
                  <a:pt x="1692991" y="490537"/>
                </a:lnTo>
                <a:lnTo>
                  <a:pt x="1692276" y="487680"/>
                </a:lnTo>
                <a:lnTo>
                  <a:pt x="1691005" y="479742"/>
                </a:lnTo>
                <a:lnTo>
                  <a:pt x="1690687" y="471805"/>
                </a:lnTo>
                <a:lnTo>
                  <a:pt x="1691005" y="463867"/>
                </a:lnTo>
                <a:lnTo>
                  <a:pt x="1692276" y="456565"/>
                </a:lnTo>
                <a:lnTo>
                  <a:pt x="1694182" y="448945"/>
                </a:lnTo>
                <a:lnTo>
                  <a:pt x="1697041" y="441325"/>
                </a:lnTo>
                <a:lnTo>
                  <a:pt x="1700218" y="434657"/>
                </a:lnTo>
                <a:lnTo>
                  <a:pt x="1704031" y="428307"/>
                </a:lnTo>
                <a:lnTo>
                  <a:pt x="1708479" y="422275"/>
                </a:lnTo>
                <a:lnTo>
                  <a:pt x="1713562" y="416877"/>
                </a:lnTo>
                <a:lnTo>
                  <a:pt x="1719281" y="411480"/>
                </a:lnTo>
                <a:lnTo>
                  <a:pt x="1725000" y="407352"/>
                </a:lnTo>
                <a:lnTo>
                  <a:pt x="1731354" y="403225"/>
                </a:lnTo>
                <a:lnTo>
                  <a:pt x="1738662" y="400050"/>
                </a:lnTo>
                <a:lnTo>
                  <a:pt x="1745652" y="397192"/>
                </a:lnTo>
                <a:lnTo>
                  <a:pt x="1753277" y="395287"/>
                </a:lnTo>
                <a:lnTo>
                  <a:pt x="1760902" y="394017"/>
                </a:lnTo>
                <a:lnTo>
                  <a:pt x="1768845" y="393700"/>
                </a:lnTo>
                <a:lnTo>
                  <a:pt x="2082429" y="393700"/>
                </a:lnTo>
                <a:lnTo>
                  <a:pt x="2090372" y="394017"/>
                </a:lnTo>
                <a:lnTo>
                  <a:pt x="2097997" y="395287"/>
                </a:lnTo>
                <a:lnTo>
                  <a:pt x="2105622" y="397192"/>
                </a:lnTo>
                <a:lnTo>
                  <a:pt x="2112612" y="400050"/>
                </a:lnTo>
                <a:lnTo>
                  <a:pt x="2119920" y="403225"/>
                </a:lnTo>
                <a:lnTo>
                  <a:pt x="2126274" y="407352"/>
                </a:lnTo>
                <a:lnTo>
                  <a:pt x="2131993" y="411480"/>
                </a:lnTo>
                <a:lnTo>
                  <a:pt x="2137712" y="416877"/>
                </a:lnTo>
                <a:lnTo>
                  <a:pt x="2142795" y="422275"/>
                </a:lnTo>
                <a:lnTo>
                  <a:pt x="2147243" y="428307"/>
                </a:lnTo>
                <a:lnTo>
                  <a:pt x="2151056" y="434657"/>
                </a:lnTo>
                <a:lnTo>
                  <a:pt x="2154233" y="441325"/>
                </a:lnTo>
                <a:lnTo>
                  <a:pt x="2157092" y="448945"/>
                </a:lnTo>
                <a:lnTo>
                  <a:pt x="2158998" y="456565"/>
                </a:lnTo>
                <a:lnTo>
                  <a:pt x="2160269" y="463867"/>
                </a:lnTo>
                <a:lnTo>
                  <a:pt x="2160587" y="471805"/>
                </a:lnTo>
                <a:lnTo>
                  <a:pt x="2160587" y="785177"/>
                </a:lnTo>
                <a:lnTo>
                  <a:pt x="2160269" y="793432"/>
                </a:lnTo>
                <a:lnTo>
                  <a:pt x="2158998" y="801052"/>
                </a:lnTo>
                <a:lnTo>
                  <a:pt x="2157092" y="808355"/>
                </a:lnTo>
                <a:lnTo>
                  <a:pt x="2154233" y="815657"/>
                </a:lnTo>
                <a:lnTo>
                  <a:pt x="2151056" y="822642"/>
                </a:lnTo>
                <a:lnTo>
                  <a:pt x="2147243" y="828992"/>
                </a:lnTo>
                <a:lnTo>
                  <a:pt x="2142795" y="835025"/>
                </a:lnTo>
                <a:lnTo>
                  <a:pt x="2137712" y="840740"/>
                </a:lnTo>
                <a:lnTo>
                  <a:pt x="2131993" y="845820"/>
                </a:lnTo>
                <a:lnTo>
                  <a:pt x="2126274" y="850265"/>
                </a:lnTo>
                <a:lnTo>
                  <a:pt x="2119920" y="854075"/>
                </a:lnTo>
                <a:lnTo>
                  <a:pt x="2112612" y="857250"/>
                </a:lnTo>
                <a:lnTo>
                  <a:pt x="2105622" y="860107"/>
                </a:lnTo>
                <a:lnTo>
                  <a:pt x="2097997" y="862012"/>
                </a:lnTo>
                <a:lnTo>
                  <a:pt x="2090372" y="863282"/>
                </a:lnTo>
                <a:lnTo>
                  <a:pt x="2082429" y="863600"/>
                </a:lnTo>
                <a:lnTo>
                  <a:pt x="2074169" y="863282"/>
                </a:lnTo>
                <a:lnTo>
                  <a:pt x="2066543" y="862012"/>
                </a:lnTo>
                <a:lnTo>
                  <a:pt x="2058918" y="860107"/>
                </a:lnTo>
                <a:lnTo>
                  <a:pt x="2051929" y="857250"/>
                </a:lnTo>
                <a:lnTo>
                  <a:pt x="2045257" y="854075"/>
                </a:lnTo>
                <a:lnTo>
                  <a:pt x="2038267" y="850265"/>
                </a:lnTo>
                <a:lnTo>
                  <a:pt x="2032548" y="845820"/>
                </a:lnTo>
                <a:lnTo>
                  <a:pt x="2026829" y="840740"/>
                </a:lnTo>
                <a:lnTo>
                  <a:pt x="2021746" y="835025"/>
                </a:lnTo>
                <a:lnTo>
                  <a:pt x="2017298" y="828992"/>
                </a:lnTo>
                <a:lnTo>
                  <a:pt x="2016125" y="827039"/>
                </a:lnTo>
                <a:lnTo>
                  <a:pt x="2016125" y="1403398"/>
                </a:lnTo>
                <a:lnTo>
                  <a:pt x="2017298" y="1401445"/>
                </a:lnTo>
                <a:lnTo>
                  <a:pt x="2021746" y="1395412"/>
                </a:lnTo>
                <a:lnTo>
                  <a:pt x="2026829" y="1390015"/>
                </a:lnTo>
                <a:lnTo>
                  <a:pt x="2032548" y="1384617"/>
                </a:lnTo>
                <a:lnTo>
                  <a:pt x="2038267" y="1380490"/>
                </a:lnTo>
                <a:lnTo>
                  <a:pt x="2045257" y="1376362"/>
                </a:lnTo>
                <a:lnTo>
                  <a:pt x="2051929" y="1373187"/>
                </a:lnTo>
                <a:lnTo>
                  <a:pt x="2058918" y="1370330"/>
                </a:lnTo>
                <a:lnTo>
                  <a:pt x="2066543" y="1368425"/>
                </a:lnTo>
                <a:lnTo>
                  <a:pt x="2074169" y="1367155"/>
                </a:lnTo>
                <a:lnTo>
                  <a:pt x="2082429" y="1366837"/>
                </a:lnTo>
                <a:lnTo>
                  <a:pt x="2090372" y="1367155"/>
                </a:lnTo>
                <a:lnTo>
                  <a:pt x="2097997" y="1368425"/>
                </a:lnTo>
                <a:lnTo>
                  <a:pt x="2105622" y="1370330"/>
                </a:lnTo>
                <a:lnTo>
                  <a:pt x="2112612" y="1373187"/>
                </a:lnTo>
                <a:lnTo>
                  <a:pt x="2119920" y="1376362"/>
                </a:lnTo>
                <a:lnTo>
                  <a:pt x="2126274" y="1380490"/>
                </a:lnTo>
                <a:lnTo>
                  <a:pt x="2131993" y="1384617"/>
                </a:lnTo>
                <a:lnTo>
                  <a:pt x="2137712" y="1390015"/>
                </a:lnTo>
                <a:lnTo>
                  <a:pt x="2142795" y="1395412"/>
                </a:lnTo>
                <a:lnTo>
                  <a:pt x="2147243" y="1401445"/>
                </a:lnTo>
                <a:lnTo>
                  <a:pt x="2151056" y="1407795"/>
                </a:lnTo>
                <a:lnTo>
                  <a:pt x="2154233" y="1414462"/>
                </a:lnTo>
                <a:lnTo>
                  <a:pt x="2157092" y="1422082"/>
                </a:lnTo>
                <a:lnTo>
                  <a:pt x="2158998" y="1429702"/>
                </a:lnTo>
                <a:lnTo>
                  <a:pt x="2160269" y="1437005"/>
                </a:lnTo>
                <a:lnTo>
                  <a:pt x="2160587" y="1444942"/>
                </a:lnTo>
                <a:lnTo>
                  <a:pt x="2160587" y="1758315"/>
                </a:lnTo>
                <a:lnTo>
                  <a:pt x="2160269" y="1766570"/>
                </a:lnTo>
                <a:lnTo>
                  <a:pt x="2158998" y="1774190"/>
                </a:lnTo>
                <a:lnTo>
                  <a:pt x="2157092" y="1781492"/>
                </a:lnTo>
                <a:lnTo>
                  <a:pt x="2154233" y="1788795"/>
                </a:lnTo>
                <a:lnTo>
                  <a:pt x="2151056" y="1795462"/>
                </a:lnTo>
                <a:lnTo>
                  <a:pt x="2147243" y="1802130"/>
                </a:lnTo>
                <a:lnTo>
                  <a:pt x="2142795" y="1808162"/>
                </a:lnTo>
                <a:lnTo>
                  <a:pt x="2137712" y="1813877"/>
                </a:lnTo>
                <a:lnTo>
                  <a:pt x="2131993" y="1818957"/>
                </a:lnTo>
                <a:lnTo>
                  <a:pt x="2126274" y="1823402"/>
                </a:lnTo>
                <a:lnTo>
                  <a:pt x="2119920" y="1827212"/>
                </a:lnTo>
                <a:lnTo>
                  <a:pt x="2112612" y="1830387"/>
                </a:lnTo>
                <a:lnTo>
                  <a:pt x="2105622" y="1833245"/>
                </a:lnTo>
                <a:lnTo>
                  <a:pt x="2097997" y="1835150"/>
                </a:lnTo>
                <a:lnTo>
                  <a:pt x="2090372" y="1836420"/>
                </a:lnTo>
                <a:lnTo>
                  <a:pt x="2082429" y="1836737"/>
                </a:lnTo>
                <a:lnTo>
                  <a:pt x="1768845" y="1836737"/>
                </a:lnTo>
                <a:lnTo>
                  <a:pt x="1760902" y="1836420"/>
                </a:lnTo>
                <a:lnTo>
                  <a:pt x="1753277" y="1835150"/>
                </a:lnTo>
                <a:lnTo>
                  <a:pt x="1745652" y="1833245"/>
                </a:lnTo>
                <a:lnTo>
                  <a:pt x="1738662" y="1830387"/>
                </a:lnTo>
                <a:lnTo>
                  <a:pt x="1731354" y="1827212"/>
                </a:lnTo>
                <a:lnTo>
                  <a:pt x="1725000" y="1823402"/>
                </a:lnTo>
                <a:lnTo>
                  <a:pt x="1719281" y="1818957"/>
                </a:lnTo>
                <a:lnTo>
                  <a:pt x="1713562" y="1813877"/>
                </a:lnTo>
                <a:lnTo>
                  <a:pt x="1708479" y="1808162"/>
                </a:lnTo>
                <a:lnTo>
                  <a:pt x="1704031" y="1802130"/>
                </a:lnTo>
                <a:lnTo>
                  <a:pt x="1700218" y="1795462"/>
                </a:lnTo>
                <a:lnTo>
                  <a:pt x="1697041" y="1788795"/>
                </a:lnTo>
                <a:lnTo>
                  <a:pt x="1694182" y="1781492"/>
                </a:lnTo>
                <a:lnTo>
                  <a:pt x="1692276" y="1774190"/>
                </a:lnTo>
                <a:lnTo>
                  <a:pt x="1691005" y="1766570"/>
                </a:lnTo>
                <a:lnTo>
                  <a:pt x="1690687" y="1758315"/>
                </a:lnTo>
                <a:lnTo>
                  <a:pt x="1691005" y="1750377"/>
                </a:lnTo>
                <a:lnTo>
                  <a:pt x="1692276" y="1742757"/>
                </a:lnTo>
                <a:lnTo>
                  <a:pt x="1692594" y="1741487"/>
                </a:lnTo>
                <a:lnTo>
                  <a:pt x="467992" y="1741487"/>
                </a:lnTo>
                <a:lnTo>
                  <a:pt x="468310" y="1742757"/>
                </a:lnTo>
                <a:lnTo>
                  <a:pt x="469582" y="1750377"/>
                </a:lnTo>
                <a:lnTo>
                  <a:pt x="469900" y="1758315"/>
                </a:lnTo>
                <a:lnTo>
                  <a:pt x="469582" y="1766570"/>
                </a:lnTo>
                <a:lnTo>
                  <a:pt x="468310" y="1774190"/>
                </a:lnTo>
                <a:lnTo>
                  <a:pt x="466403" y="1781492"/>
                </a:lnTo>
                <a:lnTo>
                  <a:pt x="463859" y="1788795"/>
                </a:lnTo>
                <a:lnTo>
                  <a:pt x="460362" y="1795462"/>
                </a:lnTo>
                <a:lnTo>
                  <a:pt x="456865" y="1802130"/>
                </a:lnTo>
                <a:lnTo>
                  <a:pt x="452096" y="1808162"/>
                </a:lnTo>
                <a:lnTo>
                  <a:pt x="447009" y="1813877"/>
                </a:lnTo>
                <a:lnTo>
                  <a:pt x="441286" y="1818957"/>
                </a:lnTo>
                <a:lnTo>
                  <a:pt x="435246" y="1823402"/>
                </a:lnTo>
                <a:lnTo>
                  <a:pt x="428887" y="1827212"/>
                </a:lnTo>
                <a:lnTo>
                  <a:pt x="422211" y="1830387"/>
                </a:lnTo>
                <a:lnTo>
                  <a:pt x="415216" y="1833245"/>
                </a:lnTo>
                <a:lnTo>
                  <a:pt x="407586" y="1835150"/>
                </a:lnTo>
                <a:lnTo>
                  <a:pt x="399638" y="1836420"/>
                </a:lnTo>
                <a:lnTo>
                  <a:pt x="391689" y="1836737"/>
                </a:lnTo>
                <a:lnTo>
                  <a:pt x="78211" y="1836737"/>
                </a:lnTo>
                <a:lnTo>
                  <a:pt x="70262" y="1836420"/>
                </a:lnTo>
                <a:lnTo>
                  <a:pt x="62314" y="1835150"/>
                </a:lnTo>
                <a:lnTo>
                  <a:pt x="54684" y="1833245"/>
                </a:lnTo>
                <a:lnTo>
                  <a:pt x="47689" y="1830387"/>
                </a:lnTo>
                <a:lnTo>
                  <a:pt x="40695" y="1827212"/>
                </a:lnTo>
                <a:lnTo>
                  <a:pt x="34018" y="1823402"/>
                </a:lnTo>
                <a:lnTo>
                  <a:pt x="27978" y="1818957"/>
                </a:lnTo>
                <a:lnTo>
                  <a:pt x="22573" y="1813877"/>
                </a:lnTo>
                <a:lnTo>
                  <a:pt x="17804" y="1808162"/>
                </a:lnTo>
                <a:lnTo>
                  <a:pt x="13035" y="1802130"/>
                </a:lnTo>
                <a:lnTo>
                  <a:pt x="8902" y="1795462"/>
                </a:lnTo>
                <a:lnTo>
                  <a:pt x="5723" y="1788795"/>
                </a:lnTo>
                <a:lnTo>
                  <a:pt x="3179" y="1781492"/>
                </a:lnTo>
                <a:lnTo>
                  <a:pt x="1590" y="1774190"/>
                </a:lnTo>
                <a:lnTo>
                  <a:pt x="318" y="1766570"/>
                </a:lnTo>
                <a:lnTo>
                  <a:pt x="0" y="1758315"/>
                </a:lnTo>
                <a:lnTo>
                  <a:pt x="0" y="1444942"/>
                </a:lnTo>
                <a:lnTo>
                  <a:pt x="318" y="1437005"/>
                </a:lnTo>
                <a:lnTo>
                  <a:pt x="1590" y="1429702"/>
                </a:lnTo>
                <a:lnTo>
                  <a:pt x="3179" y="1422082"/>
                </a:lnTo>
                <a:lnTo>
                  <a:pt x="5723" y="1414462"/>
                </a:lnTo>
                <a:lnTo>
                  <a:pt x="8902" y="1407795"/>
                </a:lnTo>
                <a:lnTo>
                  <a:pt x="13035" y="1401445"/>
                </a:lnTo>
                <a:lnTo>
                  <a:pt x="17804" y="1395412"/>
                </a:lnTo>
                <a:lnTo>
                  <a:pt x="22573" y="1390015"/>
                </a:lnTo>
                <a:lnTo>
                  <a:pt x="27978" y="1384617"/>
                </a:lnTo>
                <a:lnTo>
                  <a:pt x="34018" y="1380490"/>
                </a:lnTo>
                <a:lnTo>
                  <a:pt x="40695" y="1376362"/>
                </a:lnTo>
                <a:lnTo>
                  <a:pt x="47689" y="1373187"/>
                </a:lnTo>
                <a:lnTo>
                  <a:pt x="54684" y="1370330"/>
                </a:lnTo>
                <a:lnTo>
                  <a:pt x="62314" y="1368425"/>
                </a:lnTo>
                <a:lnTo>
                  <a:pt x="70262" y="1367155"/>
                </a:lnTo>
                <a:lnTo>
                  <a:pt x="78211" y="1366837"/>
                </a:lnTo>
                <a:lnTo>
                  <a:pt x="86159" y="1367155"/>
                </a:lnTo>
                <a:lnTo>
                  <a:pt x="94107" y="1368425"/>
                </a:lnTo>
                <a:lnTo>
                  <a:pt x="101102" y="1370330"/>
                </a:lnTo>
                <a:lnTo>
                  <a:pt x="108732" y="1373187"/>
                </a:lnTo>
                <a:lnTo>
                  <a:pt x="115408" y="1376362"/>
                </a:lnTo>
                <a:lnTo>
                  <a:pt x="121767" y="1380490"/>
                </a:lnTo>
                <a:lnTo>
                  <a:pt x="127808" y="1384617"/>
                </a:lnTo>
                <a:lnTo>
                  <a:pt x="133530" y="1390015"/>
                </a:lnTo>
                <a:lnTo>
                  <a:pt x="138617" y="1395412"/>
                </a:lnTo>
                <a:lnTo>
                  <a:pt x="143068" y="1401445"/>
                </a:lnTo>
                <a:lnTo>
                  <a:pt x="144462" y="1403765"/>
                </a:lnTo>
                <a:lnTo>
                  <a:pt x="144462" y="826672"/>
                </a:lnTo>
                <a:lnTo>
                  <a:pt x="143068" y="828992"/>
                </a:lnTo>
                <a:lnTo>
                  <a:pt x="138617" y="835025"/>
                </a:lnTo>
                <a:lnTo>
                  <a:pt x="133530" y="840740"/>
                </a:lnTo>
                <a:lnTo>
                  <a:pt x="127808" y="845820"/>
                </a:lnTo>
                <a:lnTo>
                  <a:pt x="121767" y="850265"/>
                </a:lnTo>
                <a:lnTo>
                  <a:pt x="115408" y="854075"/>
                </a:lnTo>
                <a:lnTo>
                  <a:pt x="108732" y="857250"/>
                </a:lnTo>
                <a:lnTo>
                  <a:pt x="101102" y="860107"/>
                </a:lnTo>
                <a:lnTo>
                  <a:pt x="94107" y="862012"/>
                </a:lnTo>
                <a:lnTo>
                  <a:pt x="86159" y="863282"/>
                </a:lnTo>
                <a:lnTo>
                  <a:pt x="78211" y="863600"/>
                </a:lnTo>
                <a:lnTo>
                  <a:pt x="70262" y="863282"/>
                </a:lnTo>
                <a:lnTo>
                  <a:pt x="62314" y="862012"/>
                </a:lnTo>
                <a:lnTo>
                  <a:pt x="54684" y="860107"/>
                </a:lnTo>
                <a:lnTo>
                  <a:pt x="47689" y="857250"/>
                </a:lnTo>
                <a:lnTo>
                  <a:pt x="40695" y="854075"/>
                </a:lnTo>
                <a:lnTo>
                  <a:pt x="34018" y="850265"/>
                </a:lnTo>
                <a:lnTo>
                  <a:pt x="27978" y="845820"/>
                </a:lnTo>
                <a:lnTo>
                  <a:pt x="22573" y="840740"/>
                </a:lnTo>
                <a:lnTo>
                  <a:pt x="17804" y="835025"/>
                </a:lnTo>
                <a:lnTo>
                  <a:pt x="13035" y="828992"/>
                </a:lnTo>
                <a:lnTo>
                  <a:pt x="8902" y="822642"/>
                </a:lnTo>
                <a:lnTo>
                  <a:pt x="5723" y="815657"/>
                </a:lnTo>
                <a:lnTo>
                  <a:pt x="3179" y="808355"/>
                </a:lnTo>
                <a:lnTo>
                  <a:pt x="1590" y="801052"/>
                </a:lnTo>
                <a:lnTo>
                  <a:pt x="318" y="793432"/>
                </a:lnTo>
                <a:lnTo>
                  <a:pt x="0" y="785177"/>
                </a:lnTo>
                <a:lnTo>
                  <a:pt x="0" y="471805"/>
                </a:lnTo>
                <a:lnTo>
                  <a:pt x="318" y="463867"/>
                </a:lnTo>
                <a:lnTo>
                  <a:pt x="1590" y="456565"/>
                </a:lnTo>
                <a:lnTo>
                  <a:pt x="3179" y="448945"/>
                </a:lnTo>
                <a:lnTo>
                  <a:pt x="5723" y="441325"/>
                </a:lnTo>
                <a:lnTo>
                  <a:pt x="8902" y="434657"/>
                </a:lnTo>
                <a:lnTo>
                  <a:pt x="13035" y="428307"/>
                </a:lnTo>
                <a:lnTo>
                  <a:pt x="17804" y="422275"/>
                </a:lnTo>
                <a:lnTo>
                  <a:pt x="22573" y="416877"/>
                </a:lnTo>
                <a:lnTo>
                  <a:pt x="27978" y="411480"/>
                </a:lnTo>
                <a:lnTo>
                  <a:pt x="34018" y="407352"/>
                </a:lnTo>
                <a:lnTo>
                  <a:pt x="40695" y="403225"/>
                </a:lnTo>
                <a:lnTo>
                  <a:pt x="47689" y="400050"/>
                </a:lnTo>
                <a:lnTo>
                  <a:pt x="54684" y="397192"/>
                </a:lnTo>
                <a:lnTo>
                  <a:pt x="62314" y="395287"/>
                </a:lnTo>
                <a:lnTo>
                  <a:pt x="70262" y="394017"/>
                </a:lnTo>
                <a:lnTo>
                  <a:pt x="78211" y="393700"/>
                </a:lnTo>
                <a:close/>
                <a:moveTo>
                  <a:pt x="1080293" y="0"/>
                </a:moveTo>
                <a:lnTo>
                  <a:pt x="1096193" y="636"/>
                </a:lnTo>
                <a:lnTo>
                  <a:pt x="1112092" y="2226"/>
                </a:lnTo>
                <a:lnTo>
                  <a:pt x="1127991" y="4134"/>
                </a:lnTo>
                <a:lnTo>
                  <a:pt x="1142936" y="6996"/>
                </a:lnTo>
                <a:lnTo>
                  <a:pt x="1158517" y="10494"/>
                </a:lnTo>
                <a:lnTo>
                  <a:pt x="1173145" y="14310"/>
                </a:lnTo>
                <a:lnTo>
                  <a:pt x="1188090" y="19716"/>
                </a:lnTo>
                <a:lnTo>
                  <a:pt x="1202399" y="25123"/>
                </a:lnTo>
                <a:lnTo>
                  <a:pt x="1215754" y="31483"/>
                </a:lnTo>
                <a:lnTo>
                  <a:pt x="1229746" y="38797"/>
                </a:lnTo>
                <a:lnTo>
                  <a:pt x="1242783" y="46111"/>
                </a:lnTo>
                <a:lnTo>
                  <a:pt x="1255502" y="54698"/>
                </a:lnTo>
                <a:lnTo>
                  <a:pt x="1267904" y="63284"/>
                </a:lnTo>
                <a:lnTo>
                  <a:pt x="1279351" y="72506"/>
                </a:lnTo>
                <a:lnTo>
                  <a:pt x="1290798" y="82365"/>
                </a:lnTo>
                <a:lnTo>
                  <a:pt x="1301610" y="93177"/>
                </a:lnTo>
                <a:lnTo>
                  <a:pt x="1312421" y="103989"/>
                </a:lnTo>
                <a:lnTo>
                  <a:pt x="1321961" y="115438"/>
                </a:lnTo>
                <a:lnTo>
                  <a:pt x="1331500" y="127204"/>
                </a:lnTo>
                <a:lnTo>
                  <a:pt x="1340086" y="139925"/>
                </a:lnTo>
                <a:lnTo>
                  <a:pt x="1348035" y="152645"/>
                </a:lnTo>
                <a:lnTo>
                  <a:pt x="1355667" y="166002"/>
                </a:lnTo>
                <a:lnTo>
                  <a:pt x="1362981" y="179676"/>
                </a:lnTo>
                <a:lnTo>
                  <a:pt x="1369340" y="193669"/>
                </a:lnTo>
                <a:lnTo>
                  <a:pt x="1374746" y="207979"/>
                </a:lnTo>
                <a:lnTo>
                  <a:pt x="1379516" y="222608"/>
                </a:lnTo>
                <a:lnTo>
                  <a:pt x="1383967" y="237872"/>
                </a:lnTo>
                <a:lnTo>
                  <a:pt x="1387465" y="252819"/>
                </a:lnTo>
                <a:lnTo>
                  <a:pt x="1390327" y="268401"/>
                </a:lnTo>
                <a:lnTo>
                  <a:pt x="1392235" y="284302"/>
                </a:lnTo>
                <a:lnTo>
                  <a:pt x="1393507" y="300202"/>
                </a:lnTo>
                <a:lnTo>
                  <a:pt x="1393825" y="316421"/>
                </a:lnTo>
                <a:lnTo>
                  <a:pt x="1393507" y="324371"/>
                </a:lnTo>
                <a:lnTo>
                  <a:pt x="1392235" y="332322"/>
                </a:lnTo>
                <a:lnTo>
                  <a:pt x="1390327" y="339954"/>
                </a:lnTo>
                <a:lnTo>
                  <a:pt x="1387465" y="347268"/>
                </a:lnTo>
                <a:lnTo>
                  <a:pt x="1384285" y="353946"/>
                </a:lnTo>
                <a:lnTo>
                  <a:pt x="1380470" y="360625"/>
                </a:lnTo>
                <a:lnTo>
                  <a:pt x="1376018" y="366667"/>
                </a:lnTo>
                <a:lnTo>
                  <a:pt x="1370930" y="372073"/>
                </a:lnTo>
                <a:lnTo>
                  <a:pt x="1365207" y="376843"/>
                </a:lnTo>
                <a:lnTo>
                  <a:pt x="1359165" y="381613"/>
                </a:lnTo>
                <a:lnTo>
                  <a:pt x="1352805" y="385747"/>
                </a:lnTo>
                <a:lnTo>
                  <a:pt x="1345809" y="388928"/>
                </a:lnTo>
                <a:lnTo>
                  <a:pt x="1338496" y="391790"/>
                </a:lnTo>
                <a:lnTo>
                  <a:pt x="1331182" y="393698"/>
                </a:lnTo>
                <a:lnTo>
                  <a:pt x="1323551" y="394334"/>
                </a:lnTo>
                <a:lnTo>
                  <a:pt x="1315601" y="395288"/>
                </a:lnTo>
                <a:lnTo>
                  <a:pt x="1307334" y="394334"/>
                </a:lnTo>
                <a:lnTo>
                  <a:pt x="1299702" y="393698"/>
                </a:lnTo>
                <a:lnTo>
                  <a:pt x="1292070" y="391790"/>
                </a:lnTo>
                <a:lnTo>
                  <a:pt x="1285075" y="388928"/>
                </a:lnTo>
                <a:lnTo>
                  <a:pt x="1278079" y="385747"/>
                </a:lnTo>
                <a:lnTo>
                  <a:pt x="1271401" y="381613"/>
                </a:lnTo>
                <a:lnTo>
                  <a:pt x="1265360" y="376843"/>
                </a:lnTo>
                <a:lnTo>
                  <a:pt x="1259954" y="372073"/>
                </a:lnTo>
                <a:lnTo>
                  <a:pt x="1254866" y="366667"/>
                </a:lnTo>
                <a:lnTo>
                  <a:pt x="1250415" y="360625"/>
                </a:lnTo>
                <a:lnTo>
                  <a:pt x="1246281" y="353946"/>
                </a:lnTo>
                <a:lnTo>
                  <a:pt x="1243101" y="347268"/>
                </a:lnTo>
                <a:lnTo>
                  <a:pt x="1240557" y="339954"/>
                </a:lnTo>
                <a:lnTo>
                  <a:pt x="1238331" y="332322"/>
                </a:lnTo>
                <a:lnTo>
                  <a:pt x="1237377" y="324371"/>
                </a:lnTo>
                <a:lnTo>
                  <a:pt x="1236741" y="316421"/>
                </a:lnTo>
                <a:lnTo>
                  <a:pt x="1236741" y="308471"/>
                </a:lnTo>
                <a:lnTo>
                  <a:pt x="1236105" y="300202"/>
                </a:lnTo>
                <a:lnTo>
                  <a:pt x="1235151" y="292252"/>
                </a:lnTo>
                <a:lnTo>
                  <a:pt x="1233561" y="284302"/>
                </a:lnTo>
                <a:lnTo>
                  <a:pt x="1231972" y="276670"/>
                </a:lnTo>
                <a:lnTo>
                  <a:pt x="1230064" y="269355"/>
                </a:lnTo>
                <a:lnTo>
                  <a:pt x="1227202" y="261723"/>
                </a:lnTo>
                <a:lnTo>
                  <a:pt x="1224658" y="254409"/>
                </a:lnTo>
                <a:lnTo>
                  <a:pt x="1221478" y="247413"/>
                </a:lnTo>
                <a:lnTo>
                  <a:pt x="1218298" y="240734"/>
                </a:lnTo>
                <a:lnTo>
                  <a:pt x="1214164" y="233738"/>
                </a:lnTo>
                <a:lnTo>
                  <a:pt x="1210349" y="227378"/>
                </a:lnTo>
                <a:lnTo>
                  <a:pt x="1205897" y="221018"/>
                </a:lnTo>
                <a:lnTo>
                  <a:pt x="1201127" y="215293"/>
                </a:lnTo>
                <a:lnTo>
                  <a:pt x="1196357" y="209569"/>
                </a:lnTo>
                <a:lnTo>
                  <a:pt x="1191270" y="204163"/>
                </a:lnTo>
                <a:lnTo>
                  <a:pt x="1185546" y="198439"/>
                </a:lnTo>
                <a:lnTo>
                  <a:pt x="1180140" y="193669"/>
                </a:lnTo>
                <a:lnTo>
                  <a:pt x="1174099" y="188898"/>
                </a:lnTo>
                <a:lnTo>
                  <a:pt x="1167739" y="184446"/>
                </a:lnTo>
                <a:lnTo>
                  <a:pt x="1161379" y="180312"/>
                </a:lnTo>
                <a:lnTo>
                  <a:pt x="1155020" y="176178"/>
                </a:lnTo>
                <a:lnTo>
                  <a:pt x="1148342" y="172998"/>
                </a:lnTo>
                <a:lnTo>
                  <a:pt x="1141028" y="169818"/>
                </a:lnTo>
                <a:lnTo>
                  <a:pt x="1134033" y="166638"/>
                </a:lnTo>
                <a:lnTo>
                  <a:pt x="1126719" y="164412"/>
                </a:lnTo>
                <a:lnTo>
                  <a:pt x="1119087" y="162186"/>
                </a:lnTo>
                <a:lnTo>
                  <a:pt x="1111774" y="160277"/>
                </a:lnTo>
                <a:lnTo>
                  <a:pt x="1104142" y="159005"/>
                </a:lnTo>
                <a:lnTo>
                  <a:pt x="1096193" y="158051"/>
                </a:lnTo>
                <a:lnTo>
                  <a:pt x="1088243" y="157097"/>
                </a:lnTo>
                <a:lnTo>
                  <a:pt x="1080293" y="157097"/>
                </a:lnTo>
                <a:lnTo>
                  <a:pt x="1072026" y="157097"/>
                </a:lnTo>
                <a:lnTo>
                  <a:pt x="1064076" y="158051"/>
                </a:lnTo>
                <a:lnTo>
                  <a:pt x="1056445" y="159005"/>
                </a:lnTo>
                <a:lnTo>
                  <a:pt x="1048495" y="160277"/>
                </a:lnTo>
                <a:lnTo>
                  <a:pt x="1040864" y="162186"/>
                </a:lnTo>
                <a:lnTo>
                  <a:pt x="1033550" y="164412"/>
                </a:lnTo>
                <a:lnTo>
                  <a:pt x="1026236" y="166638"/>
                </a:lnTo>
                <a:lnTo>
                  <a:pt x="1019241" y="169818"/>
                </a:lnTo>
                <a:lnTo>
                  <a:pt x="1012245" y="172998"/>
                </a:lnTo>
                <a:lnTo>
                  <a:pt x="1005567" y="176178"/>
                </a:lnTo>
                <a:lnTo>
                  <a:pt x="998890" y="180312"/>
                </a:lnTo>
                <a:lnTo>
                  <a:pt x="992530" y="184446"/>
                </a:lnTo>
                <a:lnTo>
                  <a:pt x="986488" y="188898"/>
                </a:lnTo>
                <a:lnTo>
                  <a:pt x="980447" y="193669"/>
                </a:lnTo>
                <a:lnTo>
                  <a:pt x="974723" y="198439"/>
                </a:lnTo>
                <a:lnTo>
                  <a:pt x="969317" y="204163"/>
                </a:lnTo>
                <a:lnTo>
                  <a:pt x="964230" y="209569"/>
                </a:lnTo>
                <a:lnTo>
                  <a:pt x="959142" y="215293"/>
                </a:lnTo>
                <a:lnTo>
                  <a:pt x="954690" y="221018"/>
                </a:lnTo>
                <a:lnTo>
                  <a:pt x="950238" y="227378"/>
                </a:lnTo>
                <a:lnTo>
                  <a:pt x="946105" y="233738"/>
                </a:lnTo>
                <a:lnTo>
                  <a:pt x="942289" y="240734"/>
                </a:lnTo>
                <a:lnTo>
                  <a:pt x="938791" y="247413"/>
                </a:lnTo>
                <a:lnTo>
                  <a:pt x="935611" y="254409"/>
                </a:lnTo>
                <a:lnTo>
                  <a:pt x="932749" y="261723"/>
                </a:lnTo>
                <a:lnTo>
                  <a:pt x="930523" y="269355"/>
                </a:lnTo>
                <a:lnTo>
                  <a:pt x="928615" y="276670"/>
                </a:lnTo>
                <a:lnTo>
                  <a:pt x="926390" y="284302"/>
                </a:lnTo>
                <a:lnTo>
                  <a:pt x="925436" y="292252"/>
                </a:lnTo>
                <a:lnTo>
                  <a:pt x="924164" y="300202"/>
                </a:lnTo>
                <a:lnTo>
                  <a:pt x="923846" y="308471"/>
                </a:lnTo>
                <a:lnTo>
                  <a:pt x="923210" y="316421"/>
                </a:lnTo>
                <a:lnTo>
                  <a:pt x="922892" y="324371"/>
                </a:lnTo>
                <a:lnTo>
                  <a:pt x="921620" y="332322"/>
                </a:lnTo>
                <a:lnTo>
                  <a:pt x="919712" y="339954"/>
                </a:lnTo>
                <a:lnTo>
                  <a:pt x="917486" y="347268"/>
                </a:lnTo>
                <a:lnTo>
                  <a:pt x="913670" y="353946"/>
                </a:lnTo>
                <a:lnTo>
                  <a:pt x="909854" y="360625"/>
                </a:lnTo>
                <a:lnTo>
                  <a:pt x="905403" y="366667"/>
                </a:lnTo>
                <a:lnTo>
                  <a:pt x="900315" y="372073"/>
                </a:lnTo>
                <a:lnTo>
                  <a:pt x="894591" y="376843"/>
                </a:lnTo>
                <a:lnTo>
                  <a:pt x="888868" y="381613"/>
                </a:lnTo>
                <a:lnTo>
                  <a:pt x="882508" y="385747"/>
                </a:lnTo>
                <a:lnTo>
                  <a:pt x="875512" y="388928"/>
                </a:lnTo>
                <a:lnTo>
                  <a:pt x="868517" y="391790"/>
                </a:lnTo>
                <a:lnTo>
                  <a:pt x="860885" y="393698"/>
                </a:lnTo>
                <a:lnTo>
                  <a:pt x="852935" y="394334"/>
                </a:lnTo>
                <a:lnTo>
                  <a:pt x="844986" y="395288"/>
                </a:lnTo>
                <a:lnTo>
                  <a:pt x="837036" y="394334"/>
                </a:lnTo>
                <a:lnTo>
                  <a:pt x="829087" y="393698"/>
                </a:lnTo>
                <a:lnTo>
                  <a:pt x="821455" y="391790"/>
                </a:lnTo>
                <a:lnTo>
                  <a:pt x="814459" y="388928"/>
                </a:lnTo>
                <a:lnTo>
                  <a:pt x="807782" y="385747"/>
                </a:lnTo>
                <a:lnTo>
                  <a:pt x="801422" y="381613"/>
                </a:lnTo>
                <a:lnTo>
                  <a:pt x="795063" y="376843"/>
                </a:lnTo>
                <a:lnTo>
                  <a:pt x="789339" y="372073"/>
                </a:lnTo>
                <a:lnTo>
                  <a:pt x="784569" y="366667"/>
                </a:lnTo>
                <a:lnTo>
                  <a:pt x="779799" y="360625"/>
                </a:lnTo>
                <a:lnTo>
                  <a:pt x="775984" y="353946"/>
                </a:lnTo>
                <a:lnTo>
                  <a:pt x="772804" y="347268"/>
                </a:lnTo>
                <a:lnTo>
                  <a:pt x="769942" y="339954"/>
                </a:lnTo>
                <a:lnTo>
                  <a:pt x="768352" y="332322"/>
                </a:lnTo>
                <a:lnTo>
                  <a:pt x="767080" y="324371"/>
                </a:lnTo>
                <a:lnTo>
                  <a:pt x="766762" y="316421"/>
                </a:lnTo>
                <a:lnTo>
                  <a:pt x="767080" y="300202"/>
                </a:lnTo>
                <a:lnTo>
                  <a:pt x="768352" y="284302"/>
                </a:lnTo>
                <a:lnTo>
                  <a:pt x="770260" y="268401"/>
                </a:lnTo>
                <a:lnTo>
                  <a:pt x="773122" y="252819"/>
                </a:lnTo>
                <a:lnTo>
                  <a:pt x="776301" y="237872"/>
                </a:lnTo>
                <a:lnTo>
                  <a:pt x="780753" y="222608"/>
                </a:lnTo>
                <a:lnTo>
                  <a:pt x="785841" y="207979"/>
                </a:lnTo>
                <a:lnTo>
                  <a:pt x="791247" y="193669"/>
                </a:lnTo>
                <a:lnTo>
                  <a:pt x="797288" y="179676"/>
                </a:lnTo>
                <a:lnTo>
                  <a:pt x="804602" y="166002"/>
                </a:lnTo>
                <a:lnTo>
                  <a:pt x="811916" y="152645"/>
                </a:lnTo>
                <a:lnTo>
                  <a:pt x="819865" y="139925"/>
                </a:lnTo>
                <a:lnTo>
                  <a:pt x="828769" y="127204"/>
                </a:lnTo>
                <a:lnTo>
                  <a:pt x="838308" y="115438"/>
                </a:lnTo>
                <a:lnTo>
                  <a:pt x="848166" y="103989"/>
                </a:lnTo>
                <a:lnTo>
                  <a:pt x="858659" y="93177"/>
                </a:lnTo>
                <a:lnTo>
                  <a:pt x="869153" y="82365"/>
                </a:lnTo>
                <a:lnTo>
                  <a:pt x="880918" y="72506"/>
                </a:lnTo>
                <a:lnTo>
                  <a:pt x="892683" y="63284"/>
                </a:lnTo>
                <a:lnTo>
                  <a:pt x="905085" y="54698"/>
                </a:lnTo>
                <a:lnTo>
                  <a:pt x="917804" y="46111"/>
                </a:lnTo>
                <a:lnTo>
                  <a:pt x="930841" y="38797"/>
                </a:lnTo>
                <a:lnTo>
                  <a:pt x="944515" y="31483"/>
                </a:lnTo>
                <a:lnTo>
                  <a:pt x="958188" y="25123"/>
                </a:lnTo>
                <a:lnTo>
                  <a:pt x="972497" y="19716"/>
                </a:lnTo>
                <a:lnTo>
                  <a:pt x="986806" y="14310"/>
                </a:lnTo>
                <a:lnTo>
                  <a:pt x="1002070" y="10494"/>
                </a:lnTo>
                <a:lnTo>
                  <a:pt x="1017015" y="6996"/>
                </a:lnTo>
                <a:lnTo>
                  <a:pt x="1032596" y="4134"/>
                </a:lnTo>
                <a:lnTo>
                  <a:pt x="1048177" y="2226"/>
                </a:lnTo>
                <a:lnTo>
                  <a:pt x="1064076" y="636"/>
                </a:lnTo>
                <a:lnTo>
                  <a:pt x="1080293"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cxnSp>
        <p:nvCxnSpPr>
          <p:cNvPr id="28" name="直接连接符 27"/>
          <p:cNvCxnSpPr/>
          <p:nvPr/>
        </p:nvCxnSpPr>
        <p:spPr>
          <a:xfrm>
            <a:off x="792163" y="2588895"/>
            <a:ext cx="10409237"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 name="矩形 28"/>
          <p:cNvSpPr/>
          <p:nvPr/>
        </p:nvSpPr>
        <p:spPr>
          <a:xfrm>
            <a:off x="1136129" y="1412014"/>
            <a:ext cx="9919743" cy="9406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30" name="矩形 29"/>
          <p:cNvSpPr/>
          <p:nvPr/>
        </p:nvSpPr>
        <p:spPr>
          <a:xfrm>
            <a:off x="1136129" y="2786920"/>
            <a:ext cx="9919743" cy="9406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3"/>
          <p:cNvSpPr>
            <a:spLocks noGrp="1"/>
          </p:cNvSpPr>
          <p:nvPr>
            <p:ph type="title"/>
          </p:nvPr>
        </p:nvSpPr>
        <p:spPr/>
        <p:txBody>
          <a:bodyPr/>
          <a:lstStyle/>
          <a:p>
            <a:r>
              <a:rPr lang="zh-CN" altLang="en-US"/>
              <a:t>请在此输入您的大标题</a:t>
            </a:r>
            <a:endParaRPr lang="en-US" altLang="zh-CN" dirty="0"/>
          </a:p>
        </p:txBody>
      </p:sp>
      <p:sp>
        <p:nvSpPr>
          <p:cNvPr id="39" name="圆角矩形 38"/>
          <p:cNvSpPr/>
          <p:nvPr/>
        </p:nvSpPr>
        <p:spPr>
          <a:xfrm>
            <a:off x="1746747" y="2094024"/>
            <a:ext cx="4931206" cy="127939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mj-ea"/>
                <a:ea typeface="+mj-ea"/>
              </a:rPr>
              <a:t>请输入文本请输入文本请输入文本请输入文本请输入文本请输入文本请输入文本请输入文本请输入文本请输入文本请输入文本</a:t>
            </a:r>
            <a:endParaRPr lang="zh-CN" altLang="zh-CN" sz="1800" dirty="0">
              <a:solidFill>
                <a:schemeClr val="tx1"/>
              </a:solidFill>
              <a:latin typeface="+mj-ea"/>
              <a:ea typeface="+mj-ea"/>
            </a:endParaRPr>
          </a:p>
        </p:txBody>
      </p:sp>
      <p:cxnSp>
        <p:nvCxnSpPr>
          <p:cNvPr id="43" name="直接连接符 42"/>
          <p:cNvCxnSpPr/>
          <p:nvPr/>
        </p:nvCxnSpPr>
        <p:spPr>
          <a:xfrm>
            <a:off x="997725" y="3421313"/>
            <a:ext cx="565413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5" name="圆角矩形 44"/>
          <p:cNvSpPr/>
          <p:nvPr/>
        </p:nvSpPr>
        <p:spPr>
          <a:xfrm>
            <a:off x="1746747" y="3483050"/>
            <a:ext cx="4931206" cy="127939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mj-ea"/>
                <a:ea typeface="+mj-ea"/>
              </a:rPr>
              <a:t>请输入文本请输入文本请输入文本请输入文本请输入文本请输入文本请输入文本请输入文本请输入文本请输入文本请输入文本</a:t>
            </a:r>
            <a:endParaRPr lang="zh-CN" altLang="zh-CN" sz="1800" dirty="0">
              <a:solidFill>
                <a:schemeClr val="tx1"/>
              </a:solidFill>
              <a:latin typeface="+mj-ea"/>
              <a:ea typeface="+mj-ea"/>
            </a:endParaRPr>
          </a:p>
        </p:txBody>
      </p:sp>
      <p:cxnSp>
        <p:nvCxnSpPr>
          <p:cNvPr id="46" name="直接连接符 45"/>
          <p:cNvCxnSpPr/>
          <p:nvPr/>
        </p:nvCxnSpPr>
        <p:spPr>
          <a:xfrm>
            <a:off x="997725" y="4810339"/>
            <a:ext cx="5654132"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48" name="圆角矩形 47"/>
          <p:cNvSpPr/>
          <p:nvPr/>
        </p:nvSpPr>
        <p:spPr>
          <a:xfrm>
            <a:off x="1746747" y="4872076"/>
            <a:ext cx="4931206" cy="127939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mj-ea"/>
                <a:ea typeface="+mj-ea"/>
              </a:rPr>
              <a:t>请输入文本请输入文本请输入文本请输入文本请输入文本请输入文本请输入文本请输入文本请输入文本请输入文本请输入文本</a:t>
            </a:r>
            <a:endParaRPr lang="zh-CN" altLang="zh-CN" sz="1800" dirty="0">
              <a:solidFill>
                <a:schemeClr val="tx1"/>
              </a:solidFill>
              <a:latin typeface="+mj-ea"/>
              <a:ea typeface="+mj-ea"/>
            </a:endParaRPr>
          </a:p>
        </p:txBody>
      </p:sp>
      <p:cxnSp>
        <p:nvCxnSpPr>
          <p:cNvPr id="49" name="直接连接符 48"/>
          <p:cNvCxnSpPr/>
          <p:nvPr/>
        </p:nvCxnSpPr>
        <p:spPr>
          <a:xfrm>
            <a:off x="997725" y="6199365"/>
            <a:ext cx="5654132"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14" name="KSO_Shape"/>
          <p:cNvSpPr/>
          <p:nvPr/>
        </p:nvSpPr>
        <p:spPr bwMode="auto">
          <a:xfrm>
            <a:off x="997725" y="2434493"/>
            <a:ext cx="528637" cy="598457"/>
          </a:xfrm>
          <a:custGeom>
            <a:avLst/>
            <a:gdLst>
              <a:gd name="T0" fmla="*/ 4331174 w 5427663"/>
              <a:gd name="T1" fmla="*/ 6085399 h 6149976"/>
              <a:gd name="T2" fmla="*/ 4681686 w 5427663"/>
              <a:gd name="T3" fmla="*/ 6005736 h 6149976"/>
              <a:gd name="T4" fmla="*/ 4121237 w 5427663"/>
              <a:gd name="T5" fmla="*/ 5923427 h 6149976"/>
              <a:gd name="T6" fmla="*/ 4531051 w 5427663"/>
              <a:gd name="T7" fmla="*/ 6048082 h 6149976"/>
              <a:gd name="T8" fmla="*/ 4704719 w 5427663"/>
              <a:gd name="T9" fmla="*/ 5936395 h 6149976"/>
              <a:gd name="T10" fmla="*/ 4764814 w 5427663"/>
              <a:gd name="T11" fmla="*/ 5839794 h 6149976"/>
              <a:gd name="T12" fmla="*/ 4041551 w 5427663"/>
              <a:gd name="T13" fmla="*/ 5809623 h 6149976"/>
              <a:gd name="T14" fmla="*/ 2171480 w 5427663"/>
              <a:gd name="T15" fmla="*/ 5818188 h 6149976"/>
              <a:gd name="T16" fmla="*/ 2610487 w 5427663"/>
              <a:gd name="T17" fmla="*/ 5654940 h 6149976"/>
              <a:gd name="T18" fmla="*/ 1563381 w 5427663"/>
              <a:gd name="T19" fmla="*/ 5822950 h 6149976"/>
              <a:gd name="T20" fmla="*/ 4082056 w 5427663"/>
              <a:gd name="T21" fmla="*/ 5566400 h 6149976"/>
              <a:gd name="T22" fmla="*/ 4802407 w 5427663"/>
              <a:gd name="T23" fmla="*/ 5553432 h 6149976"/>
              <a:gd name="T24" fmla="*/ 4715837 w 5427663"/>
              <a:gd name="T25" fmla="*/ 5467152 h 6149976"/>
              <a:gd name="T26" fmla="*/ 4715043 w 5427663"/>
              <a:gd name="T27" fmla="*/ 5445715 h 6149976"/>
              <a:gd name="T28" fmla="*/ 4144534 w 5427663"/>
              <a:gd name="T29" fmla="*/ 5438834 h 6149976"/>
              <a:gd name="T30" fmla="*/ 4305239 w 5427663"/>
              <a:gd name="T31" fmla="*/ 5312191 h 6149976"/>
              <a:gd name="T32" fmla="*/ 2794928 w 5427663"/>
              <a:gd name="T33" fmla="*/ 5534554 h 6149976"/>
              <a:gd name="T34" fmla="*/ 489284 w 5427663"/>
              <a:gd name="T35" fmla="*/ 5201179 h 6149976"/>
              <a:gd name="T36" fmla="*/ 755758 w 5427663"/>
              <a:gd name="T37" fmla="*/ 5394061 h 6149976"/>
              <a:gd name="T38" fmla="*/ 3211176 w 5427663"/>
              <a:gd name="T39" fmla="*/ 4942417 h 6149976"/>
              <a:gd name="T40" fmla="*/ 1930146 w 5427663"/>
              <a:gd name="T41" fmla="*/ 5794640 h 6149976"/>
              <a:gd name="T42" fmla="*/ 1374442 w 5427663"/>
              <a:gd name="T43" fmla="*/ 5717381 h 6149976"/>
              <a:gd name="T44" fmla="*/ 894948 w 5427663"/>
              <a:gd name="T45" fmla="*/ 5448565 h 6149976"/>
              <a:gd name="T46" fmla="*/ 3388737 w 5427663"/>
              <a:gd name="T47" fmla="*/ 4563269 h 6149976"/>
              <a:gd name="T48" fmla="*/ 362531 w 5427663"/>
              <a:gd name="T49" fmla="*/ 4462198 h 6149976"/>
              <a:gd name="T50" fmla="*/ 218842 w 5427663"/>
              <a:gd name="T51" fmla="*/ 4399227 h 6149976"/>
              <a:gd name="T52" fmla="*/ 353798 w 5427663"/>
              <a:gd name="T53" fmla="*/ 4702704 h 6149976"/>
              <a:gd name="T54" fmla="*/ 4662580 w 5427663"/>
              <a:gd name="T55" fmla="*/ 4326869 h 6149976"/>
              <a:gd name="T56" fmla="*/ 2201383 w 5427663"/>
              <a:gd name="T57" fmla="*/ 4266935 h 6149976"/>
              <a:gd name="T58" fmla="*/ 372057 w 5427663"/>
              <a:gd name="T59" fmla="*/ 4056856 h 6149976"/>
              <a:gd name="T60" fmla="*/ 3312791 w 5427663"/>
              <a:gd name="T61" fmla="*/ 3540654 h 6149976"/>
              <a:gd name="T62" fmla="*/ 322838 w 5427663"/>
              <a:gd name="T63" fmla="*/ 4025106 h 6149976"/>
              <a:gd name="T64" fmla="*/ 3547510 w 5427663"/>
              <a:gd name="T65" fmla="*/ 3531129 h 6149976"/>
              <a:gd name="T66" fmla="*/ 3148461 w 5427663"/>
              <a:gd name="T67" fmla="*/ 3285067 h 6149976"/>
              <a:gd name="T68" fmla="*/ 1061924 w 5427663"/>
              <a:gd name="T69" fmla="*/ 3018631 h 6149976"/>
              <a:gd name="T70" fmla="*/ 927761 w 5427663"/>
              <a:gd name="T71" fmla="*/ 2942167 h 6149976"/>
              <a:gd name="T72" fmla="*/ 772693 w 5427663"/>
              <a:gd name="T73" fmla="*/ 3177381 h 6149976"/>
              <a:gd name="T74" fmla="*/ 1329721 w 5427663"/>
              <a:gd name="T75" fmla="*/ 2740554 h 6149976"/>
              <a:gd name="T76" fmla="*/ 3673873 w 5427663"/>
              <a:gd name="T77" fmla="*/ 1819375 h 6149976"/>
              <a:gd name="T78" fmla="*/ 3340401 w 5427663"/>
              <a:gd name="T79" fmla="*/ 1772778 h 6149976"/>
              <a:gd name="T80" fmla="*/ 850107 w 5427663"/>
              <a:gd name="T81" fmla="*/ 264 h 6149976"/>
              <a:gd name="T82" fmla="*/ 1356130 w 5427663"/>
              <a:gd name="T83" fmla="*/ 160588 h 6149976"/>
              <a:gd name="T84" fmla="*/ 1969236 w 5427663"/>
              <a:gd name="T85" fmla="*/ 1391689 h 6149976"/>
              <a:gd name="T86" fmla="*/ 3757500 w 5427663"/>
              <a:gd name="T87" fmla="*/ 1604289 h 6149976"/>
              <a:gd name="T88" fmla="*/ 4444779 w 5427663"/>
              <a:gd name="T89" fmla="*/ 2464900 h 6149976"/>
              <a:gd name="T90" fmla="*/ 4717890 w 5427663"/>
              <a:gd name="T91" fmla="*/ 4158874 h 6149976"/>
              <a:gd name="T92" fmla="*/ 4881175 w 5427663"/>
              <a:gd name="T93" fmla="*/ 5039857 h 6149976"/>
              <a:gd name="T94" fmla="*/ 4740458 w 5427663"/>
              <a:gd name="T95" fmla="*/ 5366052 h 6149976"/>
              <a:gd name="T96" fmla="*/ 4857472 w 5427663"/>
              <a:gd name="T97" fmla="*/ 5840853 h 6149976"/>
              <a:gd name="T98" fmla="*/ 4484722 w 5427663"/>
              <a:gd name="T99" fmla="*/ 6146271 h 6149976"/>
              <a:gd name="T100" fmla="*/ 4043404 w 5427663"/>
              <a:gd name="T101" fmla="*/ 5940100 h 6149976"/>
              <a:gd name="T102" fmla="*/ 4043404 w 5427663"/>
              <a:gd name="T103" fmla="*/ 5450214 h 6149976"/>
              <a:gd name="T104" fmla="*/ 4279906 w 5427663"/>
              <a:gd name="T105" fmla="*/ 2581306 h 6149976"/>
              <a:gd name="T106" fmla="*/ 3272833 w 5427663"/>
              <a:gd name="T107" fmla="*/ 5490898 h 6149976"/>
              <a:gd name="T108" fmla="*/ 2428957 w 5427663"/>
              <a:gd name="T109" fmla="*/ 6059488 h 6149976"/>
              <a:gd name="T110" fmla="*/ 1370208 w 5427663"/>
              <a:gd name="T111" fmla="*/ 6085417 h 6149976"/>
              <a:gd name="T112" fmla="*/ 497488 w 5427663"/>
              <a:gd name="T113" fmla="*/ 5557838 h 6149976"/>
              <a:gd name="T114" fmla="*/ 33342 w 5427663"/>
              <a:gd name="T115" fmla="*/ 4645025 h 6149976"/>
              <a:gd name="T116" fmla="*/ 137338 w 5427663"/>
              <a:gd name="T117" fmla="*/ 3593306 h 6149976"/>
              <a:gd name="T118" fmla="*/ 764226 w 5427663"/>
              <a:gd name="T119" fmla="*/ 2794000 h 6149976"/>
              <a:gd name="T120" fmla="*/ 1242862 w 5427663"/>
              <a:gd name="T121" fmla="*/ 794737 h 6149976"/>
              <a:gd name="T122" fmla="*/ 863071 w 5427663"/>
              <a:gd name="T123" fmla="*/ 265116 h 6149976"/>
              <a:gd name="T124" fmla="*/ 387350 w 5427663"/>
              <a:gd name="T125" fmla="*/ 69712 h 6149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427663" h="6149976">
                <a:moveTo>
                  <a:pt x="4593529" y="6037760"/>
                </a:moveTo>
                <a:lnTo>
                  <a:pt x="4585322" y="6041465"/>
                </a:lnTo>
                <a:lnTo>
                  <a:pt x="4577115" y="6045171"/>
                </a:lnTo>
                <a:lnTo>
                  <a:pt x="4568643" y="6048611"/>
                </a:lnTo>
                <a:lnTo>
                  <a:pt x="4560437" y="6051787"/>
                </a:lnTo>
                <a:lnTo>
                  <a:pt x="4551965" y="6054963"/>
                </a:lnTo>
                <a:lnTo>
                  <a:pt x="4543493" y="6057874"/>
                </a:lnTo>
                <a:lnTo>
                  <a:pt x="4534757" y="6060521"/>
                </a:lnTo>
                <a:lnTo>
                  <a:pt x="4526021" y="6063168"/>
                </a:lnTo>
                <a:lnTo>
                  <a:pt x="4517284" y="6065285"/>
                </a:lnTo>
                <a:lnTo>
                  <a:pt x="4508548" y="6067137"/>
                </a:lnTo>
                <a:lnTo>
                  <a:pt x="4499282" y="6068990"/>
                </a:lnTo>
                <a:lnTo>
                  <a:pt x="4490281" y="6070843"/>
                </a:lnTo>
                <a:lnTo>
                  <a:pt x="4481280" y="6072166"/>
                </a:lnTo>
                <a:lnTo>
                  <a:pt x="4472014" y="6073489"/>
                </a:lnTo>
                <a:lnTo>
                  <a:pt x="4463013" y="6074283"/>
                </a:lnTo>
                <a:lnTo>
                  <a:pt x="4453483" y="6075342"/>
                </a:lnTo>
                <a:lnTo>
                  <a:pt x="4453483" y="6095721"/>
                </a:lnTo>
                <a:lnTo>
                  <a:pt x="4463543" y="6095192"/>
                </a:lnTo>
                <a:lnTo>
                  <a:pt x="4473603" y="6093868"/>
                </a:lnTo>
                <a:lnTo>
                  <a:pt x="4483398" y="6092545"/>
                </a:lnTo>
                <a:lnTo>
                  <a:pt x="4493193" y="6091222"/>
                </a:lnTo>
                <a:lnTo>
                  <a:pt x="4502724" y="6089369"/>
                </a:lnTo>
                <a:lnTo>
                  <a:pt x="4512519" y="6087516"/>
                </a:lnTo>
                <a:lnTo>
                  <a:pt x="4522050" y="6085399"/>
                </a:lnTo>
                <a:lnTo>
                  <a:pt x="4531315" y="6082752"/>
                </a:lnTo>
                <a:lnTo>
                  <a:pt x="4540846" y="6080106"/>
                </a:lnTo>
                <a:lnTo>
                  <a:pt x="4550112" y="6077195"/>
                </a:lnTo>
                <a:lnTo>
                  <a:pt x="4559378" y="6074019"/>
                </a:lnTo>
                <a:lnTo>
                  <a:pt x="4568379" y="6070843"/>
                </a:lnTo>
                <a:lnTo>
                  <a:pt x="4577380" y="6067402"/>
                </a:lnTo>
                <a:lnTo>
                  <a:pt x="4586381" y="6063697"/>
                </a:lnTo>
                <a:lnTo>
                  <a:pt x="4595117" y="6059727"/>
                </a:lnTo>
                <a:lnTo>
                  <a:pt x="4603589" y="6055492"/>
                </a:lnTo>
                <a:lnTo>
                  <a:pt x="4593529" y="6037760"/>
                </a:lnTo>
                <a:close/>
                <a:moveTo>
                  <a:pt x="4259960" y="6037760"/>
                </a:moveTo>
                <a:lnTo>
                  <a:pt x="4249635" y="6055492"/>
                </a:lnTo>
                <a:lnTo>
                  <a:pt x="4258371" y="6059727"/>
                </a:lnTo>
                <a:lnTo>
                  <a:pt x="4267107" y="6063697"/>
                </a:lnTo>
                <a:lnTo>
                  <a:pt x="4275844" y="6067402"/>
                </a:lnTo>
                <a:lnTo>
                  <a:pt x="4284845" y="6070843"/>
                </a:lnTo>
                <a:lnTo>
                  <a:pt x="4293846" y="6074019"/>
                </a:lnTo>
                <a:lnTo>
                  <a:pt x="4303112" y="6077195"/>
                </a:lnTo>
                <a:lnTo>
                  <a:pt x="4312378" y="6080106"/>
                </a:lnTo>
                <a:lnTo>
                  <a:pt x="4321643" y="6082752"/>
                </a:lnTo>
                <a:lnTo>
                  <a:pt x="4331174" y="6085399"/>
                </a:lnTo>
                <a:lnTo>
                  <a:pt x="4340969" y="6087516"/>
                </a:lnTo>
                <a:lnTo>
                  <a:pt x="4350235" y="6089369"/>
                </a:lnTo>
                <a:lnTo>
                  <a:pt x="4360030" y="6091222"/>
                </a:lnTo>
                <a:lnTo>
                  <a:pt x="4369826" y="6092545"/>
                </a:lnTo>
                <a:lnTo>
                  <a:pt x="4379886" y="6093868"/>
                </a:lnTo>
                <a:lnTo>
                  <a:pt x="4389416" y="6095192"/>
                </a:lnTo>
                <a:lnTo>
                  <a:pt x="4399476" y="6095721"/>
                </a:lnTo>
                <a:lnTo>
                  <a:pt x="4399476" y="6075342"/>
                </a:lnTo>
                <a:lnTo>
                  <a:pt x="4390475" y="6074283"/>
                </a:lnTo>
                <a:lnTo>
                  <a:pt x="4380945" y="6073489"/>
                </a:lnTo>
                <a:lnTo>
                  <a:pt x="4371943" y="6072166"/>
                </a:lnTo>
                <a:lnTo>
                  <a:pt x="4362942" y="6070843"/>
                </a:lnTo>
                <a:lnTo>
                  <a:pt x="4353677" y="6068990"/>
                </a:lnTo>
                <a:lnTo>
                  <a:pt x="4344676" y="6067137"/>
                </a:lnTo>
                <a:lnTo>
                  <a:pt x="4335939" y="6065285"/>
                </a:lnTo>
                <a:lnTo>
                  <a:pt x="4327203" y="6063168"/>
                </a:lnTo>
                <a:lnTo>
                  <a:pt x="4318202" y="6060521"/>
                </a:lnTo>
                <a:lnTo>
                  <a:pt x="4309730" y="6057874"/>
                </a:lnTo>
                <a:lnTo>
                  <a:pt x="4301259" y="6054963"/>
                </a:lnTo>
                <a:lnTo>
                  <a:pt x="4292787" y="6051787"/>
                </a:lnTo>
                <a:lnTo>
                  <a:pt x="4284315" y="6048611"/>
                </a:lnTo>
                <a:lnTo>
                  <a:pt x="4276373" y="6045171"/>
                </a:lnTo>
                <a:lnTo>
                  <a:pt x="4268166" y="6041465"/>
                </a:lnTo>
                <a:lnTo>
                  <a:pt x="4259960" y="6037760"/>
                </a:lnTo>
                <a:close/>
                <a:moveTo>
                  <a:pt x="4742576" y="5908606"/>
                </a:moveTo>
                <a:lnTo>
                  <a:pt x="4737281" y="5916281"/>
                </a:lnTo>
                <a:lnTo>
                  <a:pt x="4731986" y="5923427"/>
                </a:lnTo>
                <a:lnTo>
                  <a:pt x="4726692" y="5930573"/>
                </a:lnTo>
                <a:lnTo>
                  <a:pt x="4720603" y="5937983"/>
                </a:lnTo>
                <a:lnTo>
                  <a:pt x="4715043" y="5944864"/>
                </a:lnTo>
                <a:lnTo>
                  <a:pt x="4708690" y="5951746"/>
                </a:lnTo>
                <a:lnTo>
                  <a:pt x="4702601" y="5958362"/>
                </a:lnTo>
                <a:lnTo>
                  <a:pt x="4696247" y="5964979"/>
                </a:lnTo>
                <a:lnTo>
                  <a:pt x="4689893" y="5971066"/>
                </a:lnTo>
                <a:lnTo>
                  <a:pt x="4683010" y="5977418"/>
                </a:lnTo>
                <a:lnTo>
                  <a:pt x="4676392" y="5983505"/>
                </a:lnTo>
                <a:lnTo>
                  <a:pt x="4669244" y="5989327"/>
                </a:lnTo>
                <a:lnTo>
                  <a:pt x="4662361" y="5994885"/>
                </a:lnTo>
                <a:lnTo>
                  <a:pt x="4654948" y="6000708"/>
                </a:lnTo>
                <a:lnTo>
                  <a:pt x="4647535" y="6006001"/>
                </a:lnTo>
                <a:lnTo>
                  <a:pt x="4639858" y="6011029"/>
                </a:lnTo>
                <a:lnTo>
                  <a:pt x="4650183" y="6029026"/>
                </a:lnTo>
                <a:lnTo>
                  <a:pt x="4658389" y="6023204"/>
                </a:lnTo>
                <a:lnTo>
                  <a:pt x="4666332" y="6017646"/>
                </a:lnTo>
                <a:lnTo>
                  <a:pt x="4674274" y="6011559"/>
                </a:lnTo>
                <a:lnTo>
                  <a:pt x="4681686" y="6005736"/>
                </a:lnTo>
                <a:lnTo>
                  <a:pt x="4689099" y="5999384"/>
                </a:lnTo>
                <a:lnTo>
                  <a:pt x="4696512" y="5992768"/>
                </a:lnTo>
                <a:lnTo>
                  <a:pt x="4703660" y="5986151"/>
                </a:lnTo>
                <a:lnTo>
                  <a:pt x="4710807" y="5979270"/>
                </a:lnTo>
                <a:lnTo>
                  <a:pt x="4717426" y="5972389"/>
                </a:lnTo>
                <a:lnTo>
                  <a:pt x="4724309" y="5965243"/>
                </a:lnTo>
                <a:lnTo>
                  <a:pt x="4730663" y="5958097"/>
                </a:lnTo>
                <a:lnTo>
                  <a:pt x="4737016" y="5950422"/>
                </a:lnTo>
                <a:lnTo>
                  <a:pt x="4743105" y="5942482"/>
                </a:lnTo>
                <a:lnTo>
                  <a:pt x="4749194" y="5935072"/>
                </a:lnTo>
                <a:lnTo>
                  <a:pt x="4754754" y="5926867"/>
                </a:lnTo>
                <a:lnTo>
                  <a:pt x="4760578" y="5919192"/>
                </a:lnTo>
                <a:lnTo>
                  <a:pt x="4742576" y="5908606"/>
                </a:lnTo>
                <a:close/>
                <a:moveTo>
                  <a:pt x="4110648" y="5908606"/>
                </a:moveTo>
                <a:lnTo>
                  <a:pt x="4092645" y="5919192"/>
                </a:lnTo>
                <a:lnTo>
                  <a:pt x="4098205" y="5926867"/>
                </a:lnTo>
                <a:lnTo>
                  <a:pt x="4104029" y="5935072"/>
                </a:lnTo>
                <a:lnTo>
                  <a:pt x="4109853" y="5942482"/>
                </a:lnTo>
                <a:lnTo>
                  <a:pt x="4116207" y="5950422"/>
                </a:lnTo>
                <a:lnTo>
                  <a:pt x="4122561" y="5958097"/>
                </a:lnTo>
                <a:lnTo>
                  <a:pt x="4129179" y="5965243"/>
                </a:lnTo>
                <a:lnTo>
                  <a:pt x="4135533" y="5972389"/>
                </a:lnTo>
                <a:lnTo>
                  <a:pt x="4142681" y="5979270"/>
                </a:lnTo>
                <a:lnTo>
                  <a:pt x="4149564" y="5986151"/>
                </a:lnTo>
                <a:lnTo>
                  <a:pt x="4156712" y="5992768"/>
                </a:lnTo>
                <a:lnTo>
                  <a:pt x="4163860" y="5999384"/>
                </a:lnTo>
                <a:lnTo>
                  <a:pt x="4171537" y="6005736"/>
                </a:lnTo>
                <a:lnTo>
                  <a:pt x="4178950" y="6011559"/>
                </a:lnTo>
                <a:lnTo>
                  <a:pt x="4186892" y="6017646"/>
                </a:lnTo>
                <a:lnTo>
                  <a:pt x="4194569" y="6023204"/>
                </a:lnTo>
                <a:lnTo>
                  <a:pt x="4202776" y="6029026"/>
                </a:lnTo>
                <a:lnTo>
                  <a:pt x="4213101" y="6011029"/>
                </a:lnTo>
                <a:lnTo>
                  <a:pt x="4205688" y="6006001"/>
                </a:lnTo>
                <a:lnTo>
                  <a:pt x="4198540" y="6000708"/>
                </a:lnTo>
                <a:lnTo>
                  <a:pt x="4190863" y="5994885"/>
                </a:lnTo>
                <a:lnTo>
                  <a:pt x="4183980" y="5989327"/>
                </a:lnTo>
                <a:lnTo>
                  <a:pt x="4177097" y="5983505"/>
                </a:lnTo>
                <a:lnTo>
                  <a:pt x="4170214" y="5977418"/>
                </a:lnTo>
                <a:lnTo>
                  <a:pt x="4163595" y="5971066"/>
                </a:lnTo>
                <a:lnTo>
                  <a:pt x="4156977" y="5964979"/>
                </a:lnTo>
                <a:lnTo>
                  <a:pt x="4150623" y="5958362"/>
                </a:lnTo>
                <a:lnTo>
                  <a:pt x="4144534" y="5951746"/>
                </a:lnTo>
                <a:lnTo>
                  <a:pt x="4138445" y="5944864"/>
                </a:lnTo>
                <a:lnTo>
                  <a:pt x="4132621" y="5937983"/>
                </a:lnTo>
                <a:lnTo>
                  <a:pt x="4126797" y="5930573"/>
                </a:lnTo>
                <a:lnTo>
                  <a:pt x="4121237" y="5923427"/>
                </a:lnTo>
                <a:lnTo>
                  <a:pt x="4115942" y="5916281"/>
                </a:lnTo>
                <a:lnTo>
                  <a:pt x="4110648" y="5908606"/>
                </a:lnTo>
                <a:close/>
                <a:moveTo>
                  <a:pt x="4375510" y="5836997"/>
                </a:moveTo>
                <a:lnTo>
                  <a:pt x="4266578" y="6026380"/>
                </a:lnTo>
                <a:lnTo>
                  <a:pt x="4273991" y="6029820"/>
                </a:lnTo>
                <a:lnTo>
                  <a:pt x="4281933" y="6033261"/>
                </a:lnTo>
                <a:lnTo>
                  <a:pt x="4289610" y="6036702"/>
                </a:lnTo>
                <a:lnTo>
                  <a:pt x="4297817" y="6039877"/>
                </a:lnTo>
                <a:lnTo>
                  <a:pt x="4306024" y="6042789"/>
                </a:lnTo>
                <a:lnTo>
                  <a:pt x="4314231" y="6045435"/>
                </a:lnTo>
                <a:lnTo>
                  <a:pt x="4322438" y="6048082"/>
                </a:lnTo>
                <a:lnTo>
                  <a:pt x="4330644" y="6050199"/>
                </a:lnTo>
                <a:lnTo>
                  <a:pt x="4339116" y="6052317"/>
                </a:lnTo>
                <a:lnTo>
                  <a:pt x="4347588" y="6054434"/>
                </a:lnTo>
                <a:lnTo>
                  <a:pt x="4356059" y="6056286"/>
                </a:lnTo>
                <a:lnTo>
                  <a:pt x="4364796" y="6057874"/>
                </a:lnTo>
                <a:lnTo>
                  <a:pt x="4373267" y="6058933"/>
                </a:lnTo>
                <a:lnTo>
                  <a:pt x="4382004" y="6060256"/>
                </a:lnTo>
                <a:lnTo>
                  <a:pt x="4390740" y="6061315"/>
                </a:lnTo>
                <a:lnTo>
                  <a:pt x="4399476" y="6062109"/>
                </a:lnTo>
                <a:lnTo>
                  <a:pt x="4399476" y="5846623"/>
                </a:lnTo>
                <a:lnTo>
                  <a:pt x="4397143" y="5846234"/>
                </a:lnTo>
                <a:lnTo>
                  <a:pt x="4393173" y="5844647"/>
                </a:lnTo>
                <a:lnTo>
                  <a:pt x="4388674" y="5843324"/>
                </a:lnTo>
                <a:lnTo>
                  <a:pt x="4384705" y="5841472"/>
                </a:lnTo>
                <a:lnTo>
                  <a:pt x="4381000" y="5839620"/>
                </a:lnTo>
                <a:lnTo>
                  <a:pt x="4376766" y="5837769"/>
                </a:lnTo>
                <a:lnTo>
                  <a:pt x="4375510" y="5836997"/>
                </a:lnTo>
                <a:close/>
                <a:moveTo>
                  <a:pt x="4477069" y="5836255"/>
                </a:moveTo>
                <a:lnTo>
                  <a:pt x="4474419" y="5837769"/>
                </a:lnTo>
                <a:lnTo>
                  <a:pt x="4470978" y="5839620"/>
                </a:lnTo>
                <a:lnTo>
                  <a:pt x="4466744" y="5841472"/>
                </a:lnTo>
                <a:lnTo>
                  <a:pt x="4463039" y="5843324"/>
                </a:lnTo>
                <a:lnTo>
                  <a:pt x="4459070" y="5844647"/>
                </a:lnTo>
                <a:lnTo>
                  <a:pt x="4454571" y="5846234"/>
                </a:lnTo>
                <a:lnTo>
                  <a:pt x="4453483" y="5846438"/>
                </a:lnTo>
                <a:lnTo>
                  <a:pt x="4453483" y="6062109"/>
                </a:lnTo>
                <a:lnTo>
                  <a:pt x="4462219" y="6061315"/>
                </a:lnTo>
                <a:lnTo>
                  <a:pt x="4471220" y="6060256"/>
                </a:lnTo>
                <a:lnTo>
                  <a:pt x="4479956" y="6058933"/>
                </a:lnTo>
                <a:lnTo>
                  <a:pt x="4488693" y="6057874"/>
                </a:lnTo>
                <a:lnTo>
                  <a:pt x="4497164" y="6056286"/>
                </a:lnTo>
                <a:lnTo>
                  <a:pt x="4505636" y="6054434"/>
                </a:lnTo>
                <a:lnTo>
                  <a:pt x="4514108" y="6052317"/>
                </a:lnTo>
                <a:lnTo>
                  <a:pt x="4522579" y="6050199"/>
                </a:lnTo>
                <a:lnTo>
                  <a:pt x="4531051" y="6048082"/>
                </a:lnTo>
                <a:lnTo>
                  <a:pt x="4539258" y="6045435"/>
                </a:lnTo>
                <a:lnTo>
                  <a:pt x="4547464" y="6042789"/>
                </a:lnTo>
                <a:lnTo>
                  <a:pt x="4555142" y="6039877"/>
                </a:lnTo>
                <a:lnTo>
                  <a:pt x="4563349" y="6036702"/>
                </a:lnTo>
                <a:lnTo>
                  <a:pt x="4571291" y="6033261"/>
                </a:lnTo>
                <a:lnTo>
                  <a:pt x="4578968" y="6029820"/>
                </a:lnTo>
                <a:lnTo>
                  <a:pt x="4586646" y="6026380"/>
                </a:lnTo>
                <a:lnTo>
                  <a:pt x="4477069" y="5836255"/>
                </a:lnTo>
                <a:close/>
                <a:moveTo>
                  <a:pt x="4327000" y="5783721"/>
                </a:moveTo>
                <a:lnTo>
                  <a:pt x="4122031" y="5902254"/>
                </a:lnTo>
                <a:lnTo>
                  <a:pt x="4127061" y="5909135"/>
                </a:lnTo>
                <a:lnTo>
                  <a:pt x="4132091" y="5916281"/>
                </a:lnTo>
                <a:lnTo>
                  <a:pt x="4137651" y="5923162"/>
                </a:lnTo>
                <a:lnTo>
                  <a:pt x="4142946" y="5929779"/>
                </a:lnTo>
                <a:lnTo>
                  <a:pt x="4148505" y="5936395"/>
                </a:lnTo>
                <a:lnTo>
                  <a:pt x="4154594" y="5943012"/>
                </a:lnTo>
                <a:lnTo>
                  <a:pt x="4160418" y="5949099"/>
                </a:lnTo>
                <a:lnTo>
                  <a:pt x="4166507" y="5955451"/>
                </a:lnTo>
                <a:lnTo>
                  <a:pt x="4172596" y="5961538"/>
                </a:lnTo>
                <a:lnTo>
                  <a:pt x="4178950" y="5967361"/>
                </a:lnTo>
                <a:lnTo>
                  <a:pt x="4185304" y="5972918"/>
                </a:lnTo>
                <a:lnTo>
                  <a:pt x="4192187" y="5978741"/>
                </a:lnTo>
                <a:lnTo>
                  <a:pt x="4198805" y="5984299"/>
                </a:lnTo>
                <a:lnTo>
                  <a:pt x="4205688" y="5989327"/>
                </a:lnTo>
                <a:lnTo>
                  <a:pt x="4212572" y="5994621"/>
                </a:lnTo>
                <a:lnTo>
                  <a:pt x="4219719" y="5999649"/>
                </a:lnTo>
                <a:lnTo>
                  <a:pt x="4335878" y="5798504"/>
                </a:lnTo>
                <a:lnTo>
                  <a:pt x="4332835" y="5793852"/>
                </a:lnTo>
                <a:lnTo>
                  <a:pt x="4328600" y="5786709"/>
                </a:lnTo>
                <a:lnTo>
                  <a:pt x="4327000" y="5783721"/>
                </a:lnTo>
                <a:close/>
                <a:moveTo>
                  <a:pt x="4521842" y="5781188"/>
                </a:moveTo>
                <a:lnTo>
                  <a:pt x="4519673" y="5786709"/>
                </a:lnTo>
                <a:lnTo>
                  <a:pt x="4515703" y="5793852"/>
                </a:lnTo>
                <a:lnTo>
                  <a:pt x="4515166" y="5794782"/>
                </a:lnTo>
                <a:lnTo>
                  <a:pt x="4633239" y="5999649"/>
                </a:lnTo>
                <a:lnTo>
                  <a:pt x="4640652" y="5994621"/>
                </a:lnTo>
                <a:lnTo>
                  <a:pt x="4647535" y="5989327"/>
                </a:lnTo>
                <a:lnTo>
                  <a:pt x="4654418" y="5984299"/>
                </a:lnTo>
                <a:lnTo>
                  <a:pt x="4661302" y="5978741"/>
                </a:lnTo>
                <a:lnTo>
                  <a:pt x="4667920" y="5972918"/>
                </a:lnTo>
                <a:lnTo>
                  <a:pt x="4674538" y="5967361"/>
                </a:lnTo>
                <a:lnTo>
                  <a:pt x="4680627" y="5961538"/>
                </a:lnTo>
                <a:lnTo>
                  <a:pt x="4686981" y="5955451"/>
                </a:lnTo>
                <a:lnTo>
                  <a:pt x="4693070" y="5949099"/>
                </a:lnTo>
                <a:lnTo>
                  <a:pt x="4698894" y="5943012"/>
                </a:lnTo>
                <a:lnTo>
                  <a:pt x="4704719" y="5936395"/>
                </a:lnTo>
                <a:lnTo>
                  <a:pt x="4710278" y="5929779"/>
                </a:lnTo>
                <a:lnTo>
                  <a:pt x="4715573" y="5923162"/>
                </a:lnTo>
                <a:lnTo>
                  <a:pt x="4720868" y="5916281"/>
                </a:lnTo>
                <a:lnTo>
                  <a:pt x="4726162" y="5909135"/>
                </a:lnTo>
                <a:lnTo>
                  <a:pt x="4731192" y="5902254"/>
                </a:lnTo>
                <a:lnTo>
                  <a:pt x="4521842" y="5781188"/>
                </a:lnTo>
                <a:close/>
                <a:moveTo>
                  <a:pt x="4806907" y="5722020"/>
                </a:moveTo>
                <a:lnTo>
                  <a:pt x="4805848" y="5731548"/>
                </a:lnTo>
                <a:lnTo>
                  <a:pt x="4805054" y="5740547"/>
                </a:lnTo>
                <a:lnTo>
                  <a:pt x="4803730" y="5750074"/>
                </a:lnTo>
                <a:lnTo>
                  <a:pt x="4802407" y="5759073"/>
                </a:lnTo>
                <a:lnTo>
                  <a:pt x="4800553" y="5768071"/>
                </a:lnTo>
                <a:lnTo>
                  <a:pt x="4798700" y="5777070"/>
                </a:lnTo>
                <a:lnTo>
                  <a:pt x="4796847" y="5786068"/>
                </a:lnTo>
                <a:lnTo>
                  <a:pt x="4794465" y="5794802"/>
                </a:lnTo>
                <a:lnTo>
                  <a:pt x="4792082" y="5803271"/>
                </a:lnTo>
                <a:lnTo>
                  <a:pt x="4789435" y="5812005"/>
                </a:lnTo>
                <a:lnTo>
                  <a:pt x="4786522" y="5820474"/>
                </a:lnTo>
                <a:lnTo>
                  <a:pt x="4783346" y="5828943"/>
                </a:lnTo>
                <a:lnTo>
                  <a:pt x="4780169" y="5837412"/>
                </a:lnTo>
                <a:lnTo>
                  <a:pt x="4776727" y="5845617"/>
                </a:lnTo>
                <a:lnTo>
                  <a:pt x="4773021" y="5853821"/>
                </a:lnTo>
                <a:lnTo>
                  <a:pt x="4769314" y="5862026"/>
                </a:lnTo>
                <a:lnTo>
                  <a:pt x="4787052" y="5872347"/>
                </a:lnTo>
                <a:lnTo>
                  <a:pt x="4791288" y="5863614"/>
                </a:lnTo>
                <a:lnTo>
                  <a:pt x="4795259" y="5854880"/>
                </a:lnTo>
                <a:lnTo>
                  <a:pt x="4798700" y="5845881"/>
                </a:lnTo>
                <a:lnTo>
                  <a:pt x="4802407" y="5836883"/>
                </a:lnTo>
                <a:lnTo>
                  <a:pt x="4805583" y="5827884"/>
                </a:lnTo>
                <a:lnTo>
                  <a:pt x="4808760" y="5818621"/>
                </a:lnTo>
                <a:lnTo>
                  <a:pt x="4811672" y="5809623"/>
                </a:lnTo>
                <a:lnTo>
                  <a:pt x="4814320" y="5800095"/>
                </a:lnTo>
                <a:lnTo>
                  <a:pt x="4816967" y="5790832"/>
                </a:lnTo>
                <a:lnTo>
                  <a:pt x="4819085" y="5781040"/>
                </a:lnTo>
                <a:lnTo>
                  <a:pt x="4820938" y="5771512"/>
                </a:lnTo>
                <a:lnTo>
                  <a:pt x="4822791" y="5761984"/>
                </a:lnTo>
                <a:lnTo>
                  <a:pt x="4824115" y="5751927"/>
                </a:lnTo>
                <a:lnTo>
                  <a:pt x="4825439" y="5742134"/>
                </a:lnTo>
                <a:lnTo>
                  <a:pt x="4826762" y="5732077"/>
                </a:lnTo>
                <a:lnTo>
                  <a:pt x="4827292" y="5722020"/>
                </a:lnTo>
                <a:lnTo>
                  <a:pt x="4806907" y="5722020"/>
                </a:lnTo>
                <a:close/>
                <a:moveTo>
                  <a:pt x="4538955" y="5722020"/>
                </a:moveTo>
                <a:lnTo>
                  <a:pt x="4537801" y="5728222"/>
                </a:lnTo>
                <a:lnTo>
                  <a:pt x="4757666" y="5855409"/>
                </a:lnTo>
                <a:lnTo>
                  <a:pt x="4761372" y="5847469"/>
                </a:lnTo>
                <a:lnTo>
                  <a:pt x="4764814" y="5839794"/>
                </a:lnTo>
                <a:lnTo>
                  <a:pt x="4768256" y="5831854"/>
                </a:lnTo>
                <a:lnTo>
                  <a:pt x="4771168" y="5823915"/>
                </a:lnTo>
                <a:lnTo>
                  <a:pt x="4774344" y="5815975"/>
                </a:lnTo>
                <a:lnTo>
                  <a:pt x="4776727" y="5807770"/>
                </a:lnTo>
                <a:lnTo>
                  <a:pt x="4779639" y="5799566"/>
                </a:lnTo>
                <a:lnTo>
                  <a:pt x="4781757" y="5791097"/>
                </a:lnTo>
                <a:lnTo>
                  <a:pt x="4783875" y="5782892"/>
                </a:lnTo>
                <a:lnTo>
                  <a:pt x="4785993" y="5774423"/>
                </a:lnTo>
                <a:lnTo>
                  <a:pt x="4787846" y="5765954"/>
                </a:lnTo>
                <a:lnTo>
                  <a:pt x="4789435" y="5757220"/>
                </a:lnTo>
                <a:lnTo>
                  <a:pt x="4790493" y="5748486"/>
                </a:lnTo>
                <a:lnTo>
                  <a:pt x="4791817" y="5740017"/>
                </a:lnTo>
                <a:lnTo>
                  <a:pt x="4792876" y="5731019"/>
                </a:lnTo>
                <a:lnTo>
                  <a:pt x="4793670" y="5722020"/>
                </a:lnTo>
                <a:lnTo>
                  <a:pt x="4538955" y="5722020"/>
                </a:lnTo>
                <a:close/>
                <a:moveTo>
                  <a:pt x="4059818" y="5722020"/>
                </a:moveTo>
                <a:lnTo>
                  <a:pt x="4060347" y="5731019"/>
                </a:lnTo>
                <a:lnTo>
                  <a:pt x="4061406" y="5740017"/>
                </a:lnTo>
                <a:lnTo>
                  <a:pt x="4062465" y="5748486"/>
                </a:lnTo>
                <a:lnTo>
                  <a:pt x="4063789" y="5757220"/>
                </a:lnTo>
                <a:lnTo>
                  <a:pt x="4065377" y="5765954"/>
                </a:lnTo>
                <a:lnTo>
                  <a:pt x="4067231" y="5774423"/>
                </a:lnTo>
                <a:lnTo>
                  <a:pt x="4069084" y="5782892"/>
                </a:lnTo>
                <a:lnTo>
                  <a:pt x="4071202" y="5791097"/>
                </a:lnTo>
                <a:lnTo>
                  <a:pt x="4073849" y="5799566"/>
                </a:lnTo>
                <a:lnTo>
                  <a:pt x="4076232" y="5807770"/>
                </a:lnTo>
                <a:lnTo>
                  <a:pt x="4079144" y="5815975"/>
                </a:lnTo>
                <a:lnTo>
                  <a:pt x="4082056" y="5823915"/>
                </a:lnTo>
                <a:lnTo>
                  <a:pt x="4085233" y="5831854"/>
                </a:lnTo>
                <a:lnTo>
                  <a:pt x="4088145" y="5839794"/>
                </a:lnTo>
                <a:lnTo>
                  <a:pt x="4091586" y="5847469"/>
                </a:lnTo>
                <a:lnTo>
                  <a:pt x="4095558" y="5855409"/>
                </a:lnTo>
                <a:lnTo>
                  <a:pt x="4307573" y="5732763"/>
                </a:lnTo>
                <a:lnTo>
                  <a:pt x="4306900" y="5730357"/>
                </a:lnTo>
                <a:lnTo>
                  <a:pt x="4304766" y="5722020"/>
                </a:lnTo>
                <a:lnTo>
                  <a:pt x="4059818" y="5722020"/>
                </a:lnTo>
                <a:close/>
                <a:moveTo>
                  <a:pt x="4025932" y="5722020"/>
                </a:moveTo>
                <a:lnTo>
                  <a:pt x="4026726" y="5732077"/>
                </a:lnTo>
                <a:lnTo>
                  <a:pt x="4027785" y="5742134"/>
                </a:lnTo>
                <a:lnTo>
                  <a:pt x="4028844" y="5751927"/>
                </a:lnTo>
                <a:lnTo>
                  <a:pt x="4030432" y="5761984"/>
                </a:lnTo>
                <a:lnTo>
                  <a:pt x="4032021" y="5771512"/>
                </a:lnTo>
                <a:lnTo>
                  <a:pt x="4034403" y="5781040"/>
                </a:lnTo>
                <a:lnTo>
                  <a:pt x="4036521" y="5790832"/>
                </a:lnTo>
                <a:lnTo>
                  <a:pt x="4038639" y="5800095"/>
                </a:lnTo>
                <a:lnTo>
                  <a:pt x="4041551" y="5809623"/>
                </a:lnTo>
                <a:lnTo>
                  <a:pt x="4044198" y="5818621"/>
                </a:lnTo>
                <a:lnTo>
                  <a:pt x="4047375" y="5827884"/>
                </a:lnTo>
                <a:lnTo>
                  <a:pt x="4050817" y="5836883"/>
                </a:lnTo>
                <a:lnTo>
                  <a:pt x="4054258" y="5845881"/>
                </a:lnTo>
                <a:lnTo>
                  <a:pt x="4058230" y="5854880"/>
                </a:lnTo>
                <a:lnTo>
                  <a:pt x="4061936" y="5863614"/>
                </a:lnTo>
                <a:lnTo>
                  <a:pt x="4066172" y="5872347"/>
                </a:lnTo>
                <a:lnTo>
                  <a:pt x="4083909" y="5862026"/>
                </a:lnTo>
                <a:lnTo>
                  <a:pt x="4080203" y="5853821"/>
                </a:lnTo>
                <a:lnTo>
                  <a:pt x="4076761" y="5845617"/>
                </a:lnTo>
                <a:lnTo>
                  <a:pt x="4073320" y="5837412"/>
                </a:lnTo>
                <a:lnTo>
                  <a:pt x="4069878" y="5828943"/>
                </a:lnTo>
                <a:lnTo>
                  <a:pt x="4066701" y="5820474"/>
                </a:lnTo>
                <a:lnTo>
                  <a:pt x="4063789" y="5812005"/>
                </a:lnTo>
                <a:lnTo>
                  <a:pt x="4061406" y="5803271"/>
                </a:lnTo>
                <a:lnTo>
                  <a:pt x="4058759" y="5794802"/>
                </a:lnTo>
                <a:lnTo>
                  <a:pt x="4056641" y="5786068"/>
                </a:lnTo>
                <a:lnTo>
                  <a:pt x="4054258" y="5777070"/>
                </a:lnTo>
                <a:lnTo>
                  <a:pt x="4052405" y="5768071"/>
                </a:lnTo>
                <a:lnTo>
                  <a:pt x="4050817" y="5759073"/>
                </a:lnTo>
                <a:lnTo>
                  <a:pt x="4049228" y="5750074"/>
                </a:lnTo>
                <a:lnTo>
                  <a:pt x="4048170" y="5740547"/>
                </a:lnTo>
                <a:lnTo>
                  <a:pt x="4047111" y="5731548"/>
                </a:lnTo>
                <a:lnTo>
                  <a:pt x="4046581" y="5722020"/>
                </a:lnTo>
                <a:lnTo>
                  <a:pt x="4025932" y="5722020"/>
                </a:lnTo>
                <a:close/>
                <a:moveTo>
                  <a:pt x="2610487" y="5654940"/>
                </a:moveTo>
                <a:lnTo>
                  <a:pt x="2590111" y="5666052"/>
                </a:lnTo>
                <a:lnTo>
                  <a:pt x="2569471" y="5676900"/>
                </a:lnTo>
                <a:lnTo>
                  <a:pt x="2548565" y="5687219"/>
                </a:lnTo>
                <a:lnTo>
                  <a:pt x="2527925" y="5697802"/>
                </a:lnTo>
                <a:lnTo>
                  <a:pt x="2506755" y="5707856"/>
                </a:lnTo>
                <a:lnTo>
                  <a:pt x="2485585" y="5717117"/>
                </a:lnTo>
                <a:lnTo>
                  <a:pt x="2463887" y="5726642"/>
                </a:lnTo>
                <a:lnTo>
                  <a:pt x="2442717" y="5735638"/>
                </a:lnTo>
                <a:lnTo>
                  <a:pt x="2420754" y="5744369"/>
                </a:lnTo>
                <a:lnTo>
                  <a:pt x="2398790" y="5752571"/>
                </a:lnTo>
                <a:lnTo>
                  <a:pt x="2376826" y="5760773"/>
                </a:lnTo>
                <a:lnTo>
                  <a:pt x="2354598" y="5768181"/>
                </a:lnTo>
                <a:lnTo>
                  <a:pt x="2332106" y="5775854"/>
                </a:lnTo>
                <a:lnTo>
                  <a:pt x="2309613" y="5782733"/>
                </a:lnTo>
                <a:lnTo>
                  <a:pt x="2287120" y="5789613"/>
                </a:lnTo>
                <a:lnTo>
                  <a:pt x="2264098" y="5795963"/>
                </a:lnTo>
                <a:lnTo>
                  <a:pt x="2241340" y="5802048"/>
                </a:lnTo>
                <a:lnTo>
                  <a:pt x="2218318" y="5807869"/>
                </a:lnTo>
                <a:lnTo>
                  <a:pt x="2195032" y="5813161"/>
                </a:lnTo>
                <a:lnTo>
                  <a:pt x="2171480" y="5818188"/>
                </a:lnTo>
                <a:lnTo>
                  <a:pt x="2148458" y="5822950"/>
                </a:lnTo>
                <a:lnTo>
                  <a:pt x="2124643" y="5826919"/>
                </a:lnTo>
                <a:lnTo>
                  <a:pt x="2101091" y="5830888"/>
                </a:lnTo>
                <a:lnTo>
                  <a:pt x="2077275" y="5834327"/>
                </a:lnTo>
                <a:lnTo>
                  <a:pt x="2053459" y="5838031"/>
                </a:lnTo>
                <a:lnTo>
                  <a:pt x="2029114" y="5840677"/>
                </a:lnTo>
                <a:lnTo>
                  <a:pt x="2005034" y="5843323"/>
                </a:lnTo>
                <a:lnTo>
                  <a:pt x="1980689" y="5845440"/>
                </a:lnTo>
                <a:lnTo>
                  <a:pt x="1956343" y="5847027"/>
                </a:lnTo>
                <a:lnTo>
                  <a:pt x="1931998" y="5848615"/>
                </a:lnTo>
                <a:lnTo>
                  <a:pt x="1907124" y="5849408"/>
                </a:lnTo>
                <a:lnTo>
                  <a:pt x="1882779" y="5850202"/>
                </a:lnTo>
                <a:lnTo>
                  <a:pt x="1882779" y="5933811"/>
                </a:lnTo>
                <a:lnTo>
                  <a:pt x="1908712" y="5933281"/>
                </a:lnTo>
                <a:lnTo>
                  <a:pt x="1934909" y="5932223"/>
                </a:lnTo>
                <a:lnTo>
                  <a:pt x="1960578" y="5930636"/>
                </a:lnTo>
                <a:lnTo>
                  <a:pt x="1986510" y="5929313"/>
                </a:lnTo>
                <a:lnTo>
                  <a:pt x="2011914" y="5926667"/>
                </a:lnTo>
                <a:lnTo>
                  <a:pt x="2037582" y="5924286"/>
                </a:lnTo>
                <a:lnTo>
                  <a:pt x="2062986" y="5921375"/>
                </a:lnTo>
                <a:lnTo>
                  <a:pt x="2088389" y="5917936"/>
                </a:lnTo>
                <a:lnTo>
                  <a:pt x="2113529" y="5914231"/>
                </a:lnTo>
                <a:lnTo>
                  <a:pt x="2138667" y="5909733"/>
                </a:lnTo>
                <a:lnTo>
                  <a:pt x="2163806" y="5905236"/>
                </a:lnTo>
                <a:lnTo>
                  <a:pt x="2188681" y="5900208"/>
                </a:lnTo>
                <a:lnTo>
                  <a:pt x="2213026" y="5894917"/>
                </a:lnTo>
                <a:lnTo>
                  <a:pt x="2237900" y="5889361"/>
                </a:lnTo>
                <a:lnTo>
                  <a:pt x="2261981" y="5883275"/>
                </a:lnTo>
                <a:lnTo>
                  <a:pt x="2286326" y="5876925"/>
                </a:lnTo>
                <a:lnTo>
                  <a:pt x="2310671" y="5870311"/>
                </a:lnTo>
                <a:lnTo>
                  <a:pt x="2334487" y="5862902"/>
                </a:lnTo>
                <a:lnTo>
                  <a:pt x="2358303" y="5855494"/>
                </a:lnTo>
                <a:lnTo>
                  <a:pt x="2381854" y="5847556"/>
                </a:lnTo>
                <a:lnTo>
                  <a:pt x="2405405" y="5839354"/>
                </a:lnTo>
                <a:lnTo>
                  <a:pt x="2428957" y="5830888"/>
                </a:lnTo>
                <a:lnTo>
                  <a:pt x="2451714" y="5822156"/>
                </a:lnTo>
                <a:lnTo>
                  <a:pt x="2475001" y="5813161"/>
                </a:lnTo>
                <a:lnTo>
                  <a:pt x="2497494" y="5803371"/>
                </a:lnTo>
                <a:lnTo>
                  <a:pt x="2520516" y="5793581"/>
                </a:lnTo>
                <a:lnTo>
                  <a:pt x="2542744" y="5783263"/>
                </a:lnTo>
                <a:lnTo>
                  <a:pt x="2564972" y="5772944"/>
                </a:lnTo>
                <a:lnTo>
                  <a:pt x="2587200" y="5762096"/>
                </a:lnTo>
                <a:lnTo>
                  <a:pt x="2609164" y="5750983"/>
                </a:lnTo>
                <a:lnTo>
                  <a:pt x="2630862" y="5739342"/>
                </a:lnTo>
                <a:lnTo>
                  <a:pt x="2652562" y="5727436"/>
                </a:lnTo>
                <a:lnTo>
                  <a:pt x="2610487" y="5654940"/>
                </a:lnTo>
                <a:close/>
                <a:moveTo>
                  <a:pt x="1101088" y="5654940"/>
                </a:moveTo>
                <a:lnTo>
                  <a:pt x="1059013" y="5727436"/>
                </a:lnTo>
                <a:lnTo>
                  <a:pt x="1080712" y="5739342"/>
                </a:lnTo>
                <a:lnTo>
                  <a:pt x="1102147" y="5750983"/>
                </a:lnTo>
                <a:lnTo>
                  <a:pt x="1124110" y="5762096"/>
                </a:lnTo>
                <a:lnTo>
                  <a:pt x="1146603" y="5772944"/>
                </a:lnTo>
                <a:lnTo>
                  <a:pt x="1168831" y="5783263"/>
                </a:lnTo>
                <a:lnTo>
                  <a:pt x="1191059" y="5793581"/>
                </a:lnTo>
                <a:lnTo>
                  <a:pt x="1213817" y="5803371"/>
                </a:lnTo>
                <a:lnTo>
                  <a:pt x="1236574" y="5813161"/>
                </a:lnTo>
                <a:lnTo>
                  <a:pt x="1259861" y="5822156"/>
                </a:lnTo>
                <a:lnTo>
                  <a:pt x="1282883" y="5830888"/>
                </a:lnTo>
                <a:lnTo>
                  <a:pt x="1306169" y="5839354"/>
                </a:lnTo>
                <a:lnTo>
                  <a:pt x="1329721" y="5847556"/>
                </a:lnTo>
                <a:lnTo>
                  <a:pt x="1353272" y="5855494"/>
                </a:lnTo>
                <a:lnTo>
                  <a:pt x="1377088" y="5862902"/>
                </a:lnTo>
                <a:lnTo>
                  <a:pt x="1400904" y="5870311"/>
                </a:lnTo>
                <a:lnTo>
                  <a:pt x="1424984" y="5876925"/>
                </a:lnTo>
                <a:lnTo>
                  <a:pt x="1449594" y="5883275"/>
                </a:lnTo>
                <a:lnTo>
                  <a:pt x="1473675" y="5889361"/>
                </a:lnTo>
                <a:lnTo>
                  <a:pt x="1498549" y="5894917"/>
                </a:lnTo>
                <a:lnTo>
                  <a:pt x="1522894" y="5900208"/>
                </a:lnTo>
                <a:lnTo>
                  <a:pt x="1547769" y="5905236"/>
                </a:lnTo>
                <a:lnTo>
                  <a:pt x="1572908" y="5909733"/>
                </a:lnTo>
                <a:lnTo>
                  <a:pt x="1597782" y="5914231"/>
                </a:lnTo>
                <a:lnTo>
                  <a:pt x="1622921" y="5917936"/>
                </a:lnTo>
                <a:lnTo>
                  <a:pt x="1648325" y="5921375"/>
                </a:lnTo>
                <a:lnTo>
                  <a:pt x="1673728" y="5924286"/>
                </a:lnTo>
                <a:lnTo>
                  <a:pt x="1699396" y="5926667"/>
                </a:lnTo>
                <a:lnTo>
                  <a:pt x="1724800" y="5929313"/>
                </a:lnTo>
                <a:lnTo>
                  <a:pt x="1750997" y="5930636"/>
                </a:lnTo>
                <a:lnTo>
                  <a:pt x="1776666" y="5932223"/>
                </a:lnTo>
                <a:lnTo>
                  <a:pt x="1802599" y="5933281"/>
                </a:lnTo>
                <a:lnTo>
                  <a:pt x="1828796" y="5933811"/>
                </a:lnTo>
                <a:lnTo>
                  <a:pt x="1828796" y="5850202"/>
                </a:lnTo>
                <a:lnTo>
                  <a:pt x="1804186" y="5849408"/>
                </a:lnTo>
                <a:lnTo>
                  <a:pt x="1779577" y="5848615"/>
                </a:lnTo>
                <a:lnTo>
                  <a:pt x="1754967" y="5847027"/>
                </a:lnTo>
                <a:lnTo>
                  <a:pt x="1730886" y="5845440"/>
                </a:lnTo>
                <a:lnTo>
                  <a:pt x="1706541" y="5843323"/>
                </a:lnTo>
                <a:lnTo>
                  <a:pt x="1682196" y="5840677"/>
                </a:lnTo>
                <a:lnTo>
                  <a:pt x="1658380" y="5838031"/>
                </a:lnTo>
                <a:lnTo>
                  <a:pt x="1634300" y="5834327"/>
                </a:lnTo>
                <a:lnTo>
                  <a:pt x="1610484" y="5830888"/>
                </a:lnTo>
                <a:lnTo>
                  <a:pt x="1586932" y="5826919"/>
                </a:lnTo>
                <a:lnTo>
                  <a:pt x="1563381" y="5822950"/>
                </a:lnTo>
                <a:lnTo>
                  <a:pt x="1539830" y="5818188"/>
                </a:lnTo>
                <a:lnTo>
                  <a:pt x="1516279" y="5813161"/>
                </a:lnTo>
                <a:lnTo>
                  <a:pt x="1492992" y="5807869"/>
                </a:lnTo>
                <a:lnTo>
                  <a:pt x="1470235" y="5802048"/>
                </a:lnTo>
                <a:lnTo>
                  <a:pt x="1447213" y="5795963"/>
                </a:lnTo>
                <a:lnTo>
                  <a:pt x="1424455" y="5789613"/>
                </a:lnTo>
                <a:lnTo>
                  <a:pt x="1401962" y="5782733"/>
                </a:lnTo>
                <a:lnTo>
                  <a:pt x="1379205" y="5775854"/>
                </a:lnTo>
                <a:lnTo>
                  <a:pt x="1356977" y="5768181"/>
                </a:lnTo>
                <a:lnTo>
                  <a:pt x="1334749" y="5760773"/>
                </a:lnTo>
                <a:lnTo>
                  <a:pt x="1312785" y="5752571"/>
                </a:lnTo>
                <a:lnTo>
                  <a:pt x="1290821" y="5744369"/>
                </a:lnTo>
                <a:lnTo>
                  <a:pt x="1269123" y="5735638"/>
                </a:lnTo>
                <a:lnTo>
                  <a:pt x="1247424" y="5726642"/>
                </a:lnTo>
                <a:lnTo>
                  <a:pt x="1225989" y="5717117"/>
                </a:lnTo>
                <a:lnTo>
                  <a:pt x="1204820" y="5707856"/>
                </a:lnTo>
                <a:lnTo>
                  <a:pt x="1183385" y="5697802"/>
                </a:lnTo>
                <a:lnTo>
                  <a:pt x="1162745" y="5687219"/>
                </a:lnTo>
                <a:lnTo>
                  <a:pt x="1142104" y="5676900"/>
                </a:lnTo>
                <a:lnTo>
                  <a:pt x="1121464" y="5666052"/>
                </a:lnTo>
                <a:lnTo>
                  <a:pt x="1101088" y="5654940"/>
                </a:lnTo>
                <a:close/>
                <a:moveTo>
                  <a:pt x="4757931" y="5535170"/>
                </a:moveTo>
                <a:lnTo>
                  <a:pt x="4541041" y="5659994"/>
                </a:lnTo>
                <a:lnTo>
                  <a:pt x="4541305" y="5668044"/>
                </a:lnTo>
                <a:lnTo>
                  <a:pt x="4793670" y="5668294"/>
                </a:lnTo>
                <a:lnTo>
                  <a:pt x="4792876" y="5659296"/>
                </a:lnTo>
                <a:lnTo>
                  <a:pt x="4791817" y="5650562"/>
                </a:lnTo>
                <a:lnTo>
                  <a:pt x="4790493" y="5642093"/>
                </a:lnTo>
                <a:lnTo>
                  <a:pt x="4789435" y="5633359"/>
                </a:lnTo>
                <a:lnTo>
                  <a:pt x="4787846" y="5624361"/>
                </a:lnTo>
                <a:lnTo>
                  <a:pt x="4785993" y="5615891"/>
                </a:lnTo>
                <a:lnTo>
                  <a:pt x="4783875" y="5607422"/>
                </a:lnTo>
                <a:lnTo>
                  <a:pt x="4781757" y="5598953"/>
                </a:lnTo>
                <a:lnTo>
                  <a:pt x="4779639" y="5591013"/>
                </a:lnTo>
                <a:lnTo>
                  <a:pt x="4776992" y="5582809"/>
                </a:lnTo>
                <a:lnTo>
                  <a:pt x="4774344" y="5574604"/>
                </a:lnTo>
                <a:lnTo>
                  <a:pt x="4771432" y="5566400"/>
                </a:lnTo>
                <a:lnTo>
                  <a:pt x="4768256" y="5558460"/>
                </a:lnTo>
                <a:lnTo>
                  <a:pt x="4764814" y="5550785"/>
                </a:lnTo>
                <a:lnTo>
                  <a:pt x="4761372" y="5542845"/>
                </a:lnTo>
                <a:lnTo>
                  <a:pt x="4757931" y="5535170"/>
                </a:lnTo>
                <a:close/>
                <a:moveTo>
                  <a:pt x="4095558" y="5535170"/>
                </a:moveTo>
                <a:lnTo>
                  <a:pt x="4091586" y="5542845"/>
                </a:lnTo>
                <a:lnTo>
                  <a:pt x="4088145" y="5550785"/>
                </a:lnTo>
                <a:lnTo>
                  <a:pt x="4085233" y="5558460"/>
                </a:lnTo>
                <a:lnTo>
                  <a:pt x="4082056" y="5566400"/>
                </a:lnTo>
                <a:lnTo>
                  <a:pt x="4078879" y="5574604"/>
                </a:lnTo>
                <a:lnTo>
                  <a:pt x="4076232" y="5582809"/>
                </a:lnTo>
                <a:lnTo>
                  <a:pt x="4073849" y="5591013"/>
                </a:lnTo>
                <a:lnTo>
                  <a:pt x="4071202" y="5598953"/>
                </a:lnTo>
                <a:lnTo>
                  <a:pt x="4069084" y="5607422"/>
                </a:lnTo>
                <a:lnTo>
                  <a:pt x="4067231" y="5615891"/>
                </a:lnTo>
                <a:lnTo>
                  <a:pt x="4065377" y="5624361"/>
                </a:lnTo>
                <a:lnTo>
                  <a:pt x="4063789" y="5633359"/>
                </a:lnTo>
                <a:lnTo>
                  <a:pt x="4062465" y="5642093"/>
                </a:lnTo>
                <a:lnTo>
                  <a:pt x="4061406" y="5650562"/>
                </a:lnTo>
                <a:lnTo>
                  <a:pt x="4060347" y="5659296"/>
                </a:lnTo>
                <a:lnTo>
                  <a:pt x="4059818" y="5668294"/>
                </a:lnTo>
                <a:lnTo>
                  <a:pt x="4300379" y="5668055"/>
                </a:lnTo>
                <a:lnTo>
                  <a:pt x="4300580" y="5653300"/>
                </a:lnTo>
                <a:lnTo>
                  <a:pt x="4095558" y="5535170"/>
                </a:lnTo>
                <a:close/>
                <a:moveTo>
                  <a:pt x="4787052" y="5517967"/>
                </a:moveTo>
                <a:lnTo>
                  <a:pt x="4769314" y="5528553"/>
                </a:lnTo>
                <a:lnTo>
                  <a:pt x="4773021" y="5536493"/>
                </a:lnTo>
                <a:lnTo>
                  <a:pt x="4776727" y="5544698"/>
                </a:lnTo>
                <a:lnTo>
                  <a:pt x="4780169" y="5552902"/>
                </a:lnTo>
                <a:lnTo>
                  <a:pt x="4783346" y="5561371"/>
                </a:lnTo>
                <a:lnTo>
                  <a:pt x="4786522" y="5569841"/>
                </a:lnTo>
                <a:lnTo>
                  <a:pt x="4789435" y="5578310"/>
                </a:lnTo>
                <a:lnTo>
                  <a:pt x="4792082" y="5587043"/>
                </a:lnTo>
                <a:lnTo>
                  <a:pt x="4794729" y="5595513"/>
                </a:lnTo>
                <a:lnTo>
                  <a:pt x="4796847" y="5604511"/>
                </a:lnTo>
                <a:lnTo>
                  <a:pt x="4798965" y="5613509"/>
                </a:lnTo>
                <a:lnTo>
                  <a:pt x="4800553" y="5622243"/>
                </a:lnTo>
                <a:lnTo>
                  <a:pt x="4802407" y="5631242"/>
                </a:lnTo>
                <a:lnTo>
                  <a:pt x="4803730" y="5640505"/>
                </a:lnTo>
                <a:lnTo>
                  <a:pt x="4805054" y="5649768"/>
                </a:lnTo>
                <a:lnTo>
                  <a:pt x="4805848" y="5659031"/>
                </a:lnTo>
                <a:lnTo>
                  <a:pt x="4806907" y="5668294"/>
                </a:lnTo>
                <a:lnTo>
                  <a:pt x="4827292" y="5668294"/>
                </a:lnTo>
                <a:lnTo>
                  <a:pt x="4826762" y="5658237"/>
                </a:lnTo>
                <a:lnTo>
                  <a:pt x="4825439" y="5648180"/>
                </a:lnTo>
                <a:lnTo>
                  <a:pt x="4824115" y="5638652"/>
                </a:lnTo>
                <a:lnTo>
                  <a:pt x="4822791" y="5628595"/>
                </a:lnTo>
                <a:lnTo>
                  <a:pt x="4820938" y="5619067"/>
                </a:lnTo>
                <a:lnTo>
                  <a:pt x="4819085" y="5609275"/>
                </a:lnTo>
                <a:lnTo>
                  <a:pt x="4816967" y="5599747"/>
                </a:lnTo>
                <a:lnTo>
                  <a:pt x="4814320" y="5590219"/>
                </a:lnTo>
                <a:lnTo>
                  <a:pt x="4811672" y="5580956"/>
                </a:lnTo>
                <a:lnTo>
                  <a:pt x="4808760" y="5571693"/>
                </a:lnTo>
                <a:lnTo>
                  <a:pt x="4805583" y="5562695"/>
                </a:lnTo>
                <a:lnTo>
                  <a:pt x="4802407" y="5553432"/>
                </a:lnTo>
                <a:lnTo>
                  <a:pt x="4798965" y="5544433"/>
                </a:lnTo>
                <a:lnTo>
                  <a:pt x="4795259" y="5535699"/>
                </a:lnTo>
                <a:lnTo>
                  <a:pt x="4791288" y="5526966"/>
                </a:lnTo>
                <a:lnTo>
                  <a:pt x="4787052" y="5517967"/>
                </a:lnTo>
                <a:close/>
                <a:moveTo>
                  <a:pt x="4065907" y="5517967"/>
                </a:moveTo>
                <a:lnTo>
                  <a:pt x="4061936" y="5526966"/>
                </a:lnTo>
                <a:lnTo>
                  <a:pt x="4057700" y="5535699"/>
                </a:lnTo>
                <a:lnTo>
                  <a:pt x="4054258" y="5544433"/>
                </a:lnTo>
                <a:lnTo>
                  <a:pt x="4050552" y="5553432"/>
                </a:lnTo>
                <a:lnTo>
                  <a:pt x="4047375" y="5562695"/>
                </a:lnTo>
                <a:lnTo>
                  <a:pt x="4044198" y="5571693"/>
                </a:lnTo>
                <a:lnTo>
                  <a:pt x="4041551" y="5580956"/>
                </a:lnTo>
                <a:lnTo>
                  <a:pt x="4038639" y="5590219"/>
                </a:lnTo>
                <a:lnTo>
                  <a:pt x="4036521" y="5599747"/>
                </a:lnTo>
                <a:lnTo>
                  <a:pt x="4034403" y="5609275"/>
                </a:lnTo>
                <a:lnTo>
                  <a:pt x="4032021" y="5619067"/>
                </a:lnTo>
                <a:lnTo>
                  <a:pt x="4030432" y="5628595"/>
                </a:lnTo>
                <a:lnTo>
                  <a:pt x="4028844" y="5638652"/>
                </a:lnTo>
                <a:lnTo>
                  <a:pt x="4027785" y="5648180"/>
                </a:lnTo>
                <a:lnTo>
                  <a:pt x="4026726" y="5658237"/>
                </a:lnTo>
                <a:lnTo>
                  <a:pt x="4025932" y="5668294"/>
                </a:lnTo>
                <a:lnTo>
                  <a:pt x="4046581" y="5668294"/>
                </a:lnTo>
                <a:lnTo>
                  <a:pt x="4047111" y="5659031"/>
                </a:lnTo>
                <a:lnTo>
                  <a:pt x="4048170" y="5649768"/>
                </a:lnTo>
                <a:lnTo>
                  <a:pt x="4049228" y="5640505"/>
                </a:lnTo>
                <a:lnTo>
                  <a:pt x="4050817" y="5631242"/>
                </a:lnTo>
                <a:lnTo>
                  <a:pt x="4052405" y="5622243"/>
                </a:lnTo>
                <a:lnTo>
                  <a:pt x="4054258" y="5613509"/>
                </a:lnTo>
                <a:lnTo>
                  <a:pt x="4056376" y="5604511"/>
                </a:lnTo>
                <a:lnTo>
                  <a:pt x="4058759" y="5595513"/>
                </a:lnTo>
                <a:lnTo>
                  <a:pt x="4060877" y="5587043"/>
                </a:lnTo>
                <a:lnTo>
                  <a:pt x="4063789" y="5578310"/>
                </a:lnTo>
                <a:lnTo>
                  <a:pt x="4066701" y="5569841"/>
                </a:lnTo>
                <a:lnTo>
                  <a:pt x="4069878" y="5561371"/>
                </a:lnTo>
                <a:lnTo>
                  <a:pt x="4072790" y="5552902"/>
                </a:lnTo>
                <a:lnTo>
                  <a:pt x="4076232" y="5544698"/>
                </a:lnTo>
                <a:lnTo>
                  <a:pt x="4080203" y="5536493"/>
                </a:lnTo>
                <a:lnTo>
                  <a:pt x="4083909" y="5528553"/>
                </a:lnTo>
                <a:lnTo>
                  <a:pt x="4065907" y="5517967"/>
                </a:lnTo>
                <a:close/>
                <a:moveTo>
                  <a:pt x="4633239" y="5390665"/>
                </a:moveTo>
                <a:lnTo>
                  <a:pt x="4537653" y="5556516"/>
                </a:lnTo>
                <a:lnTo>
                  <a:pt x="4539051" y="5599219"/>
                </a:lnTo>
                <a:lnTo>
                  <a:pt x="4731192" y="5488325"/>
                </a:lnTo>
                <a:lnTo>
                  <a:pt x="4726162" y="5481179"/>
                </a:lnTo>
                <a:lnTo>
                  <a:pt x="4720868" y="5474298"/>
                </a:lnTo>
                <a:lnTo>
                  <a:pt x="4715837" y="5467152"/>
                </a:lnTo>
                <a:lnTo>
                  <a:pt x="4710278" y="5460800"/>
                </a:lnTo>
                <a:lnTo>
                  <a:pt x="4704719" y="5454184"/>
                </a:lnTo>
                <a:lnTo>
                  <a:pt x="4698894" y="5447567"/>
                </a:lnTo>
                <a:lnTo>
                  <a:pt x="4693070" y="5441216"/>
                </a:lnTo>
                <a:lnTo>
                  <a:pt x="4686981" y="5434864"/>
                </a:lnTo>
                <a:lnTo>
                  <a:pt x="4680627" y="5429041"/>
                </a:lnTo>
                <a:lnTo>
                  <a:pt x="4674538" y="5422954"/>
                </a:lnTo>
                <a:lnTo>
                  <a:pt x="4667920" y="5417131"/>
                </a:lnTo>
                <a:lnTo>
                  <a:pt x="4661302" y="5411309"/>
                </a:lnTo>
                <a:lnTo>
                  <a:pt x="4654418" y="5406016"/>
                </a:lnTo>
                <a:lnTo>
                  <a:pt x="4647800" y="5400722"/>
                </a:lnTo>
                <a:lnTo>
                  <a:pt x="4640652" y="5395694"/>
                </a:lnTo>
                <a:lnTo>
                  <a:pt x="4633239" y="5390665"/>
                </a:lnTo>
                <a:close/>
                <a:moveTo>
                  <a:pt x="4219719" y="5390665"/>
                </a:moveTo>
                <a:lnTo>
                  <a:pt x="4212572" y="5395694"/>
                </a:lnTo>
                <a:lnTo>
                  <a:pt x="4205688" y="5400722"/>
                </a:lnTo>
                <a:lnTo>
                  <a:pt x="4198805" y="5406016"/>
                </a:lnTo>
                <a:lnTo>
                  <a:pt x="4191922" y="5411309"/>
                </a:lnTo>
                <a:lnTo>
                  <a:pt x="4185304" y="5417131"/>
                </a:lnTo>
                <a:lnTo>
                  <a:pt x="4178950" y="5422954"/>
                </a:lnTo>
                <a:lnTo>
                  <a:pt x="4172331" y="5429041"/>
                </a:lnTo>
                <a:lnTo>
                  <a:pt x="4166507" y="5434864"/>
                </a:lnTo>
                <a:lnTo>
                  <a:pt x="4160153" y="5441216"/>
                </a:lnTo>
                <a:lnTo>
                  <a:pt x="4154065" y="5447567"/>
                </a:lnTo>
                <a:lnTo>
                  <a:pt x="4148505" y="5454184"/>
                </a:lnTo>
                <a:lnTo>
                  <a:pt x="4142946" y="5460800"/>
                </a:lnTo>
                <a:lnTo>
                  <a:pt x="4137651" y="5467152"/>
                </a:lnTo>
                <a:lnTo>
                  <a:pt x="4132091" y="5474298"/>
                </a:lnTo>
                <a:lnTo>
                  <a:pt x="4126797" y="5481179"/>
                </a:lnTo>
                <a:lnTo>
                  <a:pt x="4122031" y="5488325"/>
                </a:lnTo>
                <a:lnTo>
                  <a:pt x="4301419" y="5591859"/>
                </a:lnTo>
                <a:lnTo>
                  <a:pt x="4302216" y="5533520"/>
                </a:lnTo>
                <a:lnTo>
                  <a:pt x="4219719" y="5390665"/>
                </a:lnTo>
                <a:close/>
                <a:moveTo>
                  <a:pt x="4650712" y="5361288"/>
                </a:moveTo>
                <a:lnTo>
                  <a:pt x="4640387" y="5379020"/>
                </a:lnTo>
                <a:lnTo>
                  <a:pt x="4647800" y="5384314"/>
                </a:lnTo>
                <a:lnTo>
                  <a:pt x="4654948" y="5389871"/>
                </a:lnTo>
                <a:lnTo>
                  <a:pt x="4662361" y="5395429"/>
                </a:lnTo>
                <a:lnTo>
                  <a:pt x="4669508" y="5400987"/>
                </a:lnTo>
                <a:lnTo>
                  <a:pt x="4676392" y="5407074"/>
                </a:lnTo>
                <a:lnTo>
                  <a:pt x="4683275" y="5412897"/>
                </a:lnTo>
                <a:lnTo>
                  <a:pt x="4689893" y="5419249"/>
                </a:lnTo>
                <a:lnTo>
                  <a:pt x="4696512" y="5425601"/>
                </a:lnTo>
                <a:lnTo>
                  <a:pt x="4702601" y="5432217"/>
                </a:lnTo>
                <a:lnTo>
                  <a:pt x="4708954" y="5438834"/>
                </a:lnTo>
                <a:lnTo>
                  <a:pt x="4715043" y="5445715"/>
                </a:lnTo>
                <a:lnTo>
                  <a:pt x="4720868" y="5452596"/>
                </a:lnTo>
                <a:lnTo>
                  <a:pt x="4726692" y="5459742"/>
                </a:lnTo>
                <a:lnTo>
                  <a:pt x="4732251" y="5466888"/>
                </a:lnTo>
                <a:lnTo>
                  <a:pt x="4737546" y="5474298"/>
                </a:lnTo>
                <a:lnTo>
                  <a:pt x="4742576" y="5481709"/>
                </a:lnTo>
                <a:lnTo>
                  <a:pt x="4760578" y="5471387"/>
                </a:lnTo>
                <a:lnTo>
                  <a:pt x="4754754" y="5463182"/>
                </a:lnTo>
                <a:lnTo>
                  <a:pt x="4749194" y="5455243"/>
                </a:lnTo>
                <a:lnTo>
                  <a:pt x="4743105" y="5447567"/>
                </a:lnTo>
                <a:lnTo>
                  <a:pt x="4737281" y="5439892"/>
                </a:lnTo>
                <a:lnTo>
                  <a:pt x="4730928" y="5432482"/>
                </a:lnTo>
                <a:lnTo>
                  <a:pt x="4724309" y="5425336"/>
                </a:lnTo>
                <a:lnTo>
                  <a:pt x="4717691" y="5417925"/>
                </a:lnTo>
                <a:lnTo>
                  <a:pt x="4710807" y="5411044"/>
                </a:lnTo>
                <a:lnTo>
                  <a:pt x="4703924" y="5404163"/>
                </a:lnTo>
                <a:lnTo>
                  <a:pt x="4696776" y="5397547"/>
                </a:lnTo>
                <a:lnTo>
                  <a:pt x="4689099" y="5390930"/>
                </a:lnTo>
                <a:lnTo>
                  <a:pt x="4681951" y="5384843"/>
                </a:lnTo>
                <a:lnTo>
                  <a:pt x="4674274" y="5378491"/>
                </a:lnTo>
                <a:lnTo>
                  <a:pt x="4666596" y="5372404"/>
                </a:lnTo>
                <a:lnTo>
                  <a:pt x="4658389" y="5366846"/>
                </a:lnTo>
                <a:lnTo>
                  <a:pt x="4650712" y="5361288"/>
                </a:lnTo>
                <a:close/>
                <a:moveTo>
                  <a:pt x="4202776" y="5361288"/>
                </a:moveTo>
                <a:lnTo>
                  <a:pt x="4194569" y="5366846"/>
                </a:lnTo>
                <a:lnTo>
                  <a:pt x="4186892" y="5372404"/>
                </a:lnTo>
                <a:lnTo>
                  <a:pt x="4178950" y="5378491"/>
                </a:lnTo>
                <a:lnTo>
                  <a:pt x="4171537" y="5384843"/>
                </a:lnTo>
                <a:lnTo>
                  <a:pt x="4163860" y="5390930"/>
                </a:lnTo>
                <a:lnTo>
                  <a:pt x="4156712" y="5397547"/>
                </a:lnTo>
                <a:lnTo>
                  <a:pt x="4149564" y="5404163"/>
                </a:lnTo>
                <a:lnTo>
                  <a:pt x="4142151" y="5411044"/>
                </a:lnTo>
                <a:lnTo>
                  <a:pt x="4135533" y="5417925"/>
                </a:lnTo>
                <a:lnTo>
                  <a:pt x="4128650" y="5425336"/>
                </a:lnTo>
                <a:lnTo>
                  <a:pt x="4122561" y="5432482"/>
                </a:lnTo>
                <a:lnTo>
                  <a:pt x="4116207" y="5439892"/>
                </a:lnTo>
                <a:lnTo>
                  <a:pt x="4109853" y="5447567"/>
                </a:lnTo>
                <a:lnTo>
                  <a:pt x="4104029" y="5455243"/>
                </a:lnTo>
                <a:lnTo>
                  <a:pt x="4098205" y="5463182"/>
                </a:lnTo>
                <a:lnTo>
                  <a:pt x="4092645" y="5471387"/>
                </a:lnTo>
                <a:lnTo>
                  <a:pt x="4110648" y="5481709"/>
                </a:lnTo>
                <a:lnTo>
                  <a:pt x="4115942" y="5474298"/>
                </a:lnTo>
                <a:lnTo>
                  <a:pt x="4121237" y="5466888"/>
                </a:lnTo>
                <a:lnTo>
                  <a:pt x="4126532" y="5459742"/>
                </a:lnTo>
                <a:lnTo>
                  <a:pt x="4132621" y="5452596"/>
                </a:lnTo>
                <a:lnTo>
                  <a:pt x="4138180" y="5445715"/>
                </a:lnTo>
                <a:lnTo>
                  <a:pt x="4144534" y="5438834"/>
                </a:lnTo>
                <a:lnTo>
                  <a:pt x="4150358" y="5432217"/>
                </a:lnTo>
                <a:lnTo>
                  <a:pt x="4156977" y="5425601"/>
                </a:lnTo>
                <a:lnTo>
                  <a:pt x="4163330" y="5419249"/>
                </a:lnTo>
                <a:lnTo>
                  <a:pt x="4170214" y="5412897"/>
                </a:lnTo>
                <a:lnTo>
                  <a:pt x="4176832" y="5407074"/>
                </a:lnTo>
                <a:lnTo>
                  <a:pt x="4183980" y="5400987"/>
                </a:lnTo>
                <a:lnTo>
                  <a:pt x="4190863" y="5395429"/>
                </a:lnTo>
                <a:lnTo>
                  <a:pt x="4198011" y="5389871"/>
                </a:lnTo>
                <a:lnTo>
                  <a:pt x="4205688" y="5384314"/>
                </a:lnTo>
                <a:lnTo>
                  <a:pt x="4213101" y="5379020"/>
                </a:lnTo>
                <a:lnTo>
                  <a:pt x="4202776" y="5361288"/>
                </a:lnTo>
                <a:close/>
                <a:moveTo>
                  <a:pt x="4304748" y="5348127"/>
                </a:moveTo>
                <a:lnTo>
                  <a:pt x="4297817" y="5350437"/>
                </a:lnTo>
                <a:lnTo>
                  <a:pt x="4289610" y="5353613"/>
                </a:lnTo>
                <a:lnTo>
                  <a:pt x="4281933" y="5356789"/>
                </a:lnTo>
                <a:lnTo>
                  <a:pt x="4273991" y="5360229"/>
                </a:lnTo>
                <a:lnTo>
                  <a:pt x="4266578" y="5363935"/>
                </a:lnTo>
                <a:lnTo>
                  <a:pt x="4303653" y="5428317"/>
                </a:lnTo>
                <a:lnTo>
                  <a:pt x="4304748" y="5348127"/>
                </a:lnTo>
                <a:close/>
                <a:moveTo>
                  <a:pt x="4530640" y="5342369"/>
                </a:moveTo>
                <a:lnTo>
                  <a:pt x="4534325" y="5454889"/>
                </a:lnTo>
                <a:lnTo>
                  <a:pt x="4586910" y="5363935"/>
                </a:lnTo>
                <a:lnTo>
                  <a:pt x="4578968" y="5360229"/>
                </a:lnTo>
                <a:lnTo>
                  <a:pt x="4571291" y="5356789"/>
                </a:lnTo>
                <a:lnTo>
                  <a:pt x="4563349" y="5353613"/>
                </a:lnTo>
                <a:lnTo>
                  <a:pt x="4555671" y="5350437"/>
                </a:lnTo>
                <a:lnTo>
                  <a:pt x="4547464" y="5347790"/>
                </a:lnTo>
                <a:lnTo>
                  <a:pt x="4539258" y="5344879"/>
                </a:lnTo>
                <a:lnTo>
                  <a:pt x="4531051" y="5342497"/>
                </a:lnTo>
                <a:lnTo>
                  <a:pt x="4530640" y="5342369"/>
                </a:lnTo>
                <a:close/>
                <a:moveTo>
                  <a:pt x="4305239" y="5312191"/>
                </a:moveTo>
                <a:lnTo>
                  <a:pt x="4302847" y="5312855"/>
                </a:lnTo>
                <a:lnTo>
                  <a:pt x="4293846" y="5316031"/>
                </a:lnTo>
                <a:lnTo>
                  <a:pt x="4284845" y="5319472"/>
                </a:lnTo>
                <a:lnTo>
                  <a:pt x="4275844" y="5322912"/>
                </a:lnTo>
                <a:lnTo>
                  <a:pt x="4266843" y="5326618"/>
                </a:lnTo>
                <a:lnTo>
                  <a:pt x="4258106" y="5330587"/>
                </a:lnTo>
                <a:lnTo>
                  <a:pt x="4249635" y="5334822"/>
                </a:lnTo>
                <a:lnTo>
                  <a:pt x="4259960" y="5352554"/>
                </a:lnTo>
                <a:lnTo>
                  <a:pt x="4267902" y="5348584"/>
                </a:lnTo>
                <a:lnTo>
                  <a:pt x="4275844" y="5345144"/>
                </a:lnTo>
                <a:lnTo>
                  <a:pt x="4284315" y="5341703"/>
                </a:lnTo>
                <a:lnTo>
                  <a:pt x="4292522" y="5338263"/>
                </a:lnTo>
                <a:lnTo>
                  <a:pt x="4300994" y="5335087"/>
                </a:lnTo>
                <a:lnTo>
                  <a:pt x="4304943" y="5333890"/>
                </a:lnTo>
                <a:lnTo>
                  <a:pt x="4305239" y="5312191"/>
                </a:lnTo>
                <a:close/>
                <a:moveTo>
                  <a:pt x="4529476" y="5306830"/>
                </a:moveTo>
                <a:lnTo>
                  <a:pt x="4530188" y="5328548"/>
                </a:lnTo>
                <a:lnTo>
                  <a:pt x="4534757" y="5329793"/>
                </a:lnTo>
                <a:lnTo>
                  <a:pt x="4543493" y="5332440"/>
                </a:lnTo>
                <a:lnTo>
                  <a:pt x="4551965" y="5335087"/>
                </a:lnTo>
                <a:lnTo>
                  <a:pt x="4560437" y="5338263"/>
                </a:lnTo>
                <a:lnTo>
                  <a:pt x="4568908" y="5341703"/>
                </a:lnTo>
                <a:lnTo>
                  <a:pt x="4577115" y="5345144"/>
                </a:lnTo>
                <a:lnTo>
                  <a:pt x="4585322" y="5348584"/>
                </a:lnTo>
                <a:lnTo>
                  <a:pt x="4593529" y="5352554"/>
                </a:lnTo>
                <a:lnTo>
                  <a:pt x="4603589" y="5334822"/>
                </a:lnTo>
                <a:lnTo>
                  <a:pt x="4595117" y="5330587"/>
                </a:lnTo>
                <a:lnTo>
                  <a:pt x="4586381" y="5326618"/>
                </a:lnTo>
                <a:lnTo>
                  <a:pt x="4577380" y="5322912"/>
                </a:lnTo>
                <a:lnTo>
                  <a:pt x="4568379" y="5319472"/>
                </a:lnTo>
                <a:lnTo>
                  <a:pt x="4559378" y="5316031"/>
                </a:lnTo>
                <a:lnTo>
                  <a:pt x="4550112" y="5312855"/>
                </a:lnTo>
                <a:lnTo>
                  <a:pt x="4540846" y="5310209"/>
                </a:lnTo>
                <a:lnTo>
                  <a:pt x="4531580" y="5307297"/>
                </a:lnTo>
                <a:lnTo>
                  <a:pt x="4529476" y="5306830"/>
                </a:lnTo>
                <a:close/>
                <a:moveTo>
                  <a:pt x="3189742" y="5095346"/>
                </a:moveTo>
                <a:lnTo>
                  <a:pt x="3177305" y="5115719"/>
                </a:lnTo>
                <a:lnTo>
                  <a:pt x="3164339" y="5135827"/>
                </a:lnTo>
                <a:lnTo>
                  <a:pt x="3151637" y="5155671"/>
                </a:lnTo>
                <a:lnTo>
                  <a:pt x="3138141" y="5175514"/>
                </a:lnTo>
                <a:lnTo>
                  <a:pt x="3124645" y="5194829"/>
                </a:lnTo>
                <a:lnTo>
                  <a:pt x="3110356" y="5214408"/>
                </a:lnTo>
                <a:lnTo>
                  <a:pt x="3096331" y="5233194"/>
                </a:lnTo>
                <a:lnTo>
                  <a:pt x="3081512" y="5251979"/>
                </a:lnTo>
                <a:lnTo>
                  <a:pt x="3066958" y="5270765"/>
                </a:lnTo>
                <a:lnTo>
                  <a:pt x="3051875" y="5289021"/>
                </a:lnTo>
                <a:lnTo>
                  <a:pt x="3036527" y="5307277"/>
                </a:lnTo>
                <a:lnTo>
                  <a:pt x="3021179" y="5325004"/>
                </a:lnTo>
                <a:lnTo>
                  <a:pt x="3005037" y="5342731"/>
                </a:lnTo>
                <a:lnTo>
                  <a:pt x="2989159" y="5360194"/>
                </a:lnTo>
                <a:lnTo>
                  <a:pt x="2972488" y="5377392"/>
                </a:lnTo>
                <a:lnTo>
                  <a:pt x="2955817" y="5394061"/>
                </a:lnTo>
                <a:lnTo>
                  <a:pt x="2938881" y="5410994"/>
                </a:lnTo>
                <a:lnTo>
                  <a:pt x="2921946" y="5427398"/>
                </a:lnTo>
                <a:lnTo>
                  <a:pt x="2904481" y="5443273"/>
                </a:lnTo>
                <a:lnTo>
                  <a:pt x="2886751" y="5459413"/>
                </a:lnTo>
                <a:lnTo>
                  <a:pt x="2869021" y="5475023"/>
                </a:lnTo>
                <a:lnTo>
                  <a:pt x="2850763" y="5490369"/>
                </a:lnTo>
                <a:lnTo>
                  <a:pt x="2832239" y="5505450"/>
                </a:lnTo>
                <a:lnTo>
                  <a:pt x="2813716" y="5520267"/>
                </a:lnTo>
                <a:lnTo>
                  <a:pt x="2794928" y="5534554"/>
                </a:lnTo>
                <a:lnTo>
                  <a:pt x="2775875" y="5548577"/>
                </a:lnTo>
                <a:lnTo>
                  <a:pt x="2756557" y="5562865"/>
                </a:lnTo>
                <a:lnTo>
                  <a:pt x="2737240" y="5576358"/>
                </a:lnTo>
                <a:lnTo>
                  <a:pt x="2717394" y="5589852"/>
                </a:lnTo>
                <a:lnTo>
                  <a:pt x="2697282" y="5603081"/>
                </a:lnTo>
                <a:lnTo>
                  <a:pt x="2677171" y="5615517"/>
                </a:lnTo>
                <a:lnTo>
                  <a:pt x="2656796" y="5627952"/>
                </a:lnTo>
                <a:lnTo>
                  <a:pt x="2698870" y="5700713"/>
                </a:lnTo>
                <a:lnTo>
                  <a:pt x="2720569" y="5687748"/>
                </a:lnTo>
                <a:lnTo>
                  <a:pt x="2742003" y="5674254"/>
                </a:lnTo>
                <a:lnTo>
                  <a:pt x="2762908" y="5660496"/>
                </a:lnTo>
                <a:lnTo>
                  <a:pt x="2783549" y="5646208"/>
                </a:lnTo>
                <a:lnTo>
                  <a:pt x="2804189" y="5631921"/>
                </a:lnTo>
                <a:lnTo>
                  <a:pt x="2824565" y="5617104"/>
                </a:lnTo>
                <a:lnTo>
                  <a:pt x="2844676" y="5602023"/>
                </a:lnTo>
                <a:lnTo>
                  <a:pt x="2864787" y="5586677"/>
                </a:lnTo>
                <a:lnTo>
                  <a:pt x="2884634" y="5571067"/>
                </a:lnTo>
                <a:lnTo>
                  <a:pt x="2903951" y="5554927"/>
                </a:lnTo>
                <a:lnTo>
                  <a:pt x="2923269" y="5539052"/>
                </a:lnTo>
                <a:lnTo>
                  <a:pt x="2942057" y="5522383"/>
                </a:lnTo>
                <a:lnTo>
                  <a:pt x="2960845" y="5505450"/>
                </a:lnTo>
                <a:lnTo>
                  <a:pt x="2979104" y="5488517"/>
                </a:lnTo>
                <a:lnTo>
                  <a:pt x="2997098" y="5471319"/>
                </a:lnTo>
                <a:lnTo>
                  <a:pt x="3015092" y="5453592"/>
                </a:lnTo>
                <a:lnTo>
                  <a:pt x="3032557" y="5435865"/>
                </a:lnTo>
                <a:lnTo>
                  <a:pt x="3050287" y="5417608"/>
                </a:lnTo>
                <a:lnTo>
                  <a:pt x="3067223" y="5399088"/>
                </a:lnTo>
                <a:lnTo>
                  <a:pt x="3084158" y="5380302"/>
                </a:lnTo>
                <a:lnTo>
                  <a:pt x="3100300" y="5361517"/>
                </a:lnTo>
                <a:lnTo>
                  <a:pt x="3116707" y="5342202"/>
                </a:lnTo>
                <a:lnTo>
                  <a:pt x="3132849" y="5322888"/>
                </a:lnTo>
                <a:lnTo>
                  <a:pt x="3148461" y="5303044"/>
                </a:lnTo>
                <a:lnTo>
                  <a:pt x="3163809" y="5283465"/>
                </a:lnTo>
                <a:lnTo>
                  <a:pt x="3178893" y="5263356"/>
                </a:lnTo>
                <a:lnTo>
                  <a:pt x="3193711" y="5242454"/>
                </a:lnTo>
                <a:lnTo>
                  <a:pt x="3208001" y="5222081"/>
                </a:lnTo>
                <a:lnTo>
                  <a:pt x="3222026" y="5201179"/>
                </a:lnTo>
                <a:lnTo>
                  <a:pt x="3236051" y="5180277"/>
                </a:lnTo>
                <a:lnTo>
                  <a:pt x="3249547" y="5158846"/>
                </a:lnTo>
                <a:lnTo>
                  <a:pt x="3262513" y="5137414"/>
                </a:lnTo>
                <a:lnTo>
                  <a:pt x="3189742" y="5095346"/>
                </a:lnTo>
                <a:close/>
                <a:moveTo>
                  <a:pt x="521568" y="5095346"/>
                </a:moveTo>
                <a:lnTo>
                  <a:pt x="448797" y="5137414"/>
                </a:lnTo>
                <a:lnTo>
                  <a:pt x="462028" y="5158846"/>
                </a:lnTo>
                <a:lnTo>
                  <a:pt x="475524" y="5180277"/>
                </a:lnTo>
                <a:lnTo>
                  <a:pt x="489284" y="5201179"/>
                </a:lnTo>
                <a:lnTo>
                  <a:pt x="503838" y="5222081"/>
                </a:lnTo>
                <a:lnTo>
                  <a:pt x="518128" y="5242454"/>
                </a:lnTo>
                <a:lnTo>
                  <a:pt x="532947" y="5263356"/>
                </a:lnTo>
                <a:lnTo>
                  <a:pt x="547766" y="5283465"/>
                </a:lnTo>
                <a:lnTo>
                  <a:pt x="563114" y="5303044"/>
                </a:lnTo>
                <a:lnTo>
                  <a:pt x="578726" y="5322888"/>
                </a:lnTo>
                <a:lnTo>
                  <a:pt x="594868" y="5342202"/>
                </a:lnTo>
                <a:lnTo>
                  <a:pt x="611010" y="5361517"/>
                </a:lnTo>
                <a:lnTo>
                  <a:pt x="627417" y="5380302"/>
                </a:lnTo>
                <a:lnTo>
                  <a:pt x="644352" y="5399088"/>
                </a:lnTo>
                <a:lnTo>
                  <a:pt x="661288" y="5417608"/>
                </a:lnTo>
                <a:lnTo>
                  <a:pt x="678753" y="5435865"/>
                </a:lnTo>
                <a:lnTo>
                  <a:pt x="696483" y="5453592"/>
                </a:lnTo>
                <a:lnTo>
                  <a:pt x="714212" y="5471319"/>
                </a:lnTo>
                <a:lnTo>
                  <a:pt x="732471" y="5488517"/>
                </a:lnTo>
                <a:lnTo>
                  <a:pt x="750730" y="5505450"/>
                </a:lnTo>
                <a:lnTo>
                  <a:pt x="769518" y="5522383"/>
                </a:lnTo>
                <a:lnTo>
                  <a:pt x="788306" y="5539052"/>
                </a:lnTo>
                <a:lnTo>
                  <a:pt x="807359" y="5554927"/>
                </a:lnTo>
                <a:lnTo>
                  <a:pt x="826941" y="5571067"/>
                </a:lnTo>
                <a:lnTo>
                  <a:pt x="846523" y="5586677"/>
                </a:lnTo>
                <a:lnTo>
                  <a:pt x="866634" y="5602023"/>
                </a:lnTo>
                <a:lnTo>
                  <a:pt x="886745" y="5617104"/>
                </a:lnTo>
                <a:lnTo>
                  <a:pt x="907121" y="5631921"/>
                </a:lnTo>
                <a:lnTo>
                  <a:pt x="927761" y="5646208"/>
                </a:lnTo>
                <a:lnTo>
                  <a:pt x="948666" y="5660496"/>
                </a:lnTo>
                <a:lnTo>
                  <a:pt x="969572" y="5674254"/>
                </a:lnTo>
                <a:lnTo>
                  <a:pt x="991006" y="5687748"/>
                </a:lnTo>
                <a:lnTo>
                  <a:pt x="1012440" y="5700713"/>
                </a:lnTo>
                <a:lnTo>
                  <a:pt x="1054515" y="5627952"/>
                </a:lnTo>
                <a:lnTo>
                  <a:pt x="1034139" y="5615517"/>
                </a:lnTo>
                <a:lnTo>
                  <a:pt x="1014028" y="5603081"/>
                </a:lnTo>
                <a:lnTo>
                  <a:pt x="994181" y="5589852"/>
                </a:lnTo>
                <a:lnTo>
                  <a:pt x="974335" y="5576358"/>
                </a:lnTo>
                <a:lnTo>
                  <a:pt x="954753" y="5562865"/>
                </a:lnTo>
                <a:lnTo>
                  <a:pt x="935700" y="5548577"/>
                </a:lnTo>
                <a:lnTo>
                  <a:pt x="916647" y="5534554"/>
                </a:lnTo>
                <a:lnTo>
                  <a:pt x="897859" y="5520267"/>
                </a:lnTo>
                <a:lnTo>
                  <a:pt x="879336" y="5505450"/>
                </a:lnTo>
                <a:lnTo>
                  <a:pt x="860812" y="5490369"/>
                </a:lnTo>
                <a:lnTo>
                  <a:pt x="842553" y="5475023"/>
                </a:lnTo>
                <a:lnTo>
                  <a:pt x="824559" y="5459413"/>
                </a:lnTo>
                <a:lnTo>
                  <a:pt x="807094" y="5443273"/>
                </a:lnTo>
                <a:lnTo>
                  <a:pt x="789894" y="5427398"/>
                </a:lnTo>
                <a:lnTo>
                  <a:pt x="772693" y="5410994"/>
                </a:lnTo>
                <a:lnTo>
                  <a:pt x="755758" y="5394061"/>
                </a:lnTo>
                <a:lnTo>
                  <a:pt x="739087" y="5377392"/>
                </a:lnTo>
                <a:lnTo>
                  <a:pt x="722680" y="5360194"/>
                </a:lnTo>
                <a:lnTo>
                  <a:pt x="706538" y="5342731"/>
                </a:lnTo>
                <a:lnTo>
                  <a:pt x="690396" y="5325004"/>
                </a:lnTo>
                <a:lnTo>
                  <a:pt x="675048" y="5307277"/>
                </a:lnTo>
                <a:lnTo>
                  <a:pt x="659700" y="5289021"/>
                </a:lnTo>
                <a:lnTo>
                  <a:pt x="644617" y="5270765"/>
                </a:lnTo>
                <a:lnTo>
                  <a:pt x="629798" y="5251979"/>
                </a:lnTo>
                <a:lnTo>
                  <a:pt x="615244" y="5233194"/>
                </a:lnTo>
                <a:lnTo>
                  <a:pt x="600954" y="5214408"/>
                </a:lnTo>
                <a:lnTo>
                  <a:pt x="586929" y="5194829"/>
                </a:lnTo>
                <a:lnTo>
                  <a:pt x="573434" y="5175514"/>
                </a:lnTo>
                <a:lnTo>
                  <a:pt x="559938" y="5155671"/>
                </a:lnTo>
                <a:lnTo>
                  <a:pt x="546972" y="5135827"/>
                </a:lnTo>
                <a:lnTo>
                  <a:pt x="534270" y="5115719"/>
                </a:lnTo>
                <a:lnTo>
                  <a:pt x="521568" y="5095346"/>
                </a:lnTo>
                <a:close/>
                <a:moveTo>
                  <a:pt x="3310569" y="4847258"/>
                </a:moveTo>
                <a:lnTo>
                  <a:pt x="3305911" y="4859337"/>
                </a:lnTo>
                <a:lnTo>
                  <a:pt x="3297443" y="4881033"/>
                </a:lnTo>
                <a:lnTo>
                  <a:pt x="3288446" y="4902464"/>
                </a:lnTo>
                <a:lnTo>
                  <a:pt x="3278919" y="4923896"/>
                </a:lnTo>
                <a:lnTo>
                  <a:pt x="3269128" y="4945327"/>
                </a:lnTo>
                <a:lnTo>
                  <a:pt x="3259337" y="4966229"/>
                </a:lnTo>
                <a:lnTo>
                  <a:pt x="3249017" y="4987131"/>
                </a:lnTo>
                <a:lnTo>
                  <a:pt x="3238697" y="5008033"/>
                </a:lnTo>
                <a:lnTo>
                  <a:pt x="3227848" y="5028406"/>
                </a:lnTo>
                <a:lnTo>
                  <a:pt x="3216469" y="5048779"/>
                </a:lnTo>
                <a:lnTo>
                  <a:pt x="3289240" y="5090848"/>
                </a:lnTo>
                <a:lnTo>
                  <a:pt x="3301148" y="5069152"/>
                </a:lnTo>
                <a:lnTo>
                  <a:pt x="3312526" y="5047456"/>
                </a:lnTo>
                <a:lnTo>
                  <a:pt x="3323640" y="5025496"/>
                </a:lnTo>
                <a:lnTo>
                  <a:pt x="3334754" y="5003535"/>
                </a:lnTo>
                <a:lnTo>
                  <a:pt x="3345075" y="4981310"/>
                </a:lnTo>
                <a:lnTo>
                  <a:pt x="3355395" y="4958821"/>
                </a:lnTo>
                <a:lnTo>
                  <a:pt x="3365186" y="4936067"/>
                </a:lnTo>
                <a:lnTo>
                  <a:pt x="3374977" y="4913312"/>
                </a:lnTo>
                <a:lnTo>
                  <a:pt x="3383974" y="4890294"/>
                </a:lnTo>
                <a:lnTo>
                  <a:pt x="3392706" y="4867010"/>
                </a:lnTo>
                <a:lnTo>
                  <a:pt x="3399973" y="4847258"/>
                </a:lnTo>
                <a:lnTo>
                  <a:pt x="3310569" y="4847258"/>
                </a:lnTo>
                <a:close/>
                <a:moveTo>
                  <a:pt x="2867778" y="4847258"/>
                </a:moveTo>
                <a:lnTo>
                  <a:pt x="3170160" y="5021792"/>
                </a:lnTo>
                <a:lnTo>
                  <a:pt x="3180745" y="5002212"/>
                </a:lnTo>
                <a:lnTo>
                  <a:pt x="3191065" y="4982633"/>
                </a:lnTo>
                <a:lnTo>
                  <a:pt x="3201385" y="4962525"/>
                </a:lnTo>
                <a:lnTo>
                  <a:pt x="3211176" y="4942417"/>
                </a:lnTo>
                <a:lnTo>
                  <a:pt x="3220967" y="4922044"/>
                </a:lnTo>
                <a:lnTo>
                  <a:pt x="3229965" y="4901671"/>
                </a:lnTo>
                <a:lnTo>
                  <a:pt x="3238962" y="4881033"/>
                </a:lnTo>
                <a:lnTo>
                  <a:pt x="3247430" y="4860131"/>
                </a:lnTo>
                <a:lnTo>
                  <a:pt x="3252645" y="4847258"/>
                </a:lnTo>
                <a:lnTo>
                  <a:pt x="2867778" y="4847258"/>
                </a:lnTo>
                <a:close/>
                <a:moveTo>
                  <a:pt x="2206324" y="4847258"/>
                </a:moveTo>
                <a:lnTo>
                  <a:pt x="2630333" y="5581650"/>
                </a:lnTo>
                <a:lnTo>
                  <a:pt x="2649651" y="5569479"/>
                </a:lnTo>
                <a:lnTo>
                  <a:pt x="2669233" y="5557308"/>
                </a:lnTo>
                <a:lnTo>
                  <a:pt x="2688285" y="5544608"/>
                </a:lnTo>
                <a:lnTo>
                  <a:pt x="2707073" y="5531644"/>
                </a:lnTo>
                <a:lnTo>
                  <a:pt x="2725861" y="5518679"/>
                </a:lnTo>
                <a:lnTo>
                  <a:pt x="2744385" y="5505186"/>
                </a:lnTo>
                <a:lnTo>
                  <a:pt x="2762908" y="5491427"/>
                </a:lnTo>
                <a:lnTo>
                  <a:pt x="2781167" y="5477404"/>
                </a:lnTo>
                <a:lnTo>
                  <a:pt x="2798897" y="5463117"/>
                </a:lnTo>
                <a:lnTo>
                  <a:pt x="2816626" y="5448565"/>
                </a:lnTo>
                <a:lnTo>
                  <a:pt x="2834091" y="5434013"/>
                </a:lnTo>
                <a:lnTo>
                  <a:pt x="2851292" y="5418931"/>
                </a:lnTo>
                <a:lnTo>
                  <a:pt x="2868228" y="5403586"/>
                </a:lnTo>
                <a:lnTo>
                  <a:pt x="2884899" y="5388240"/>
                </a:lnTo>
                <a:lnTo>
                  <a:pt x="2901570" y="5372100"/>
                </a:lnTo>
                <a:lnTo>
                  <a:pt x="2917976" y="5356225"/>
                </a:lnTo>
                <a:lnTo>
                  <a:pt x="2933854" y="5339821"/>
                </a:lnTo>
                <a:lnTo>
                  <a:pt x="2949466" y="5323417"/>
                </a:lnTo>
                <a:lnTo>
                  <a:pt x="2965343" y="5306483"/>
                </a:lnTo>
                <a:lnTo>
                  <a:pt x="2980692" y="5289550"/>
                </a:lnTo>
                <a:lnTo>
                  <a:pt x="2995775" y="5272352"/>
                </a:lnTo>
                <a:lnTo>
                  <a:pt x="3010329" y="5254890"/>
                </a:lnTo>
                <a:lnTo>
                  <a:pt x="3024883" y="5237162"/>
                </a:lnTo>
                <a:lnTo>
                  <a:pt x="3038908" y="5219435"/>
                </a:lnTo>
                <a:lnTo>
                  <a:pt x="3052933" y="5201179"/>
                </a:lnTo>
                <a:lnTo>
                  <a:pt x="3066958" y="5182923"/>
                </a:lnTo>
                <a:lnTo>
                  <a:pt x="3080454" y="5164402"/>
                </a:lnTo>
                <a:lnTo>
                  <a:pt x="3093420" y="5145617"/>
                </a:lnTo>
                <a:lnTo>
                  <a:pt x="3106387" y="5126567"/>
                </a:lnTo>
                <a:lnTo>
                  <a:pt x="3118824" y="5107252"/>
                </a:lnTo>
                <a:lnTo>
                  <a:pt x="3131261" y="5087937"/>
                </a:lnTo>
                <a:lnTo>
                  <a:pt x="3143169" y="5068358"/>
                </a:lnTo>
                <a:lnTo>
                  <a:pt x="2760036" y="4847258"/>
                </a:lnTo>
                <a:lnTo>
                  <a:pt x="2206324" y="4847258"/>
                </a:lnTo>
                <a:close/>
                <a:moveTo>
                  <a:pt x="1882779" y="4847258"/>
                </a:moveTo>
                <a:lnTo>
                  <a:pt x="1882779" y="5796227"/>
                </a:lnTo>
                <a:lnTo>
                  <a:pt x="1906595" y="5795433"/>
                </a:lnTo>
                <a:lnTo>
                  <a:pt x="1930146" y="5794640"/>
                </a:lnTo>
                <a:lnTo>
                  <a:pt x="1953697" y="5793317"/>
                </a:lnTo>
                <a:lnTo>
                  <a:pt x="1977249" y="5791465"/>
                </a:lnTo>
                <a:lnTo>
                  <a:pt x="2000271" y="5789613"/>
                </a:lnTo>
                <a:lnTo>
                  <a:pt x="2023822" y="5786967"/>
                </a:lnTo>
                <a:lnTo>
                  <a:pt x="2046844" y="5784321"/>
                </a:lnTo>
                <a:lnTo>
                  <a:pt x="2069866" y="5781146"/>
                </a:lnTo>
                <a:lnTo>
                  <a:pt x="2092888" y="5777706"/>
                </a:lnTo>
                <a:lnTo>
                  <a:pt x="2115646" y="5774002"/>
                </a:lnTo>
                <a:lnTo>
                  <a:pt x="2138403" y="5769769"/>
                </a:lnTo>
                <a:lnTo>
                  <a:pt x="2160896" y="5765536"/>
                </a:lnTo>
                <a:lnTo>
                  <a:pt x="2183653" y="5760508"/>
                </a:lnTo>
                <a:lnTo>
                  <a:pt x="2205881" y="5755481"/>
                </a:lnTo>
                <a:lnTo>
                  <a:pt x="2228109" y="5749661"/>
                </a:lnTo>
                <a:lnTo>
                  <a:pt x="2250073" y="5744104"/>
                </a:lnTo>
                <a:lnTo>
                  <a:pt x="2272037" y="5737754"/>
                </a:lnTo>
                <a:lnTo>
                  <a:pt x="2294000" y="5731669"/>
                </a:lnTo>
                <a:lnTo>
                  <a:pt x="2315699" y="5724790"/>
                </a:lnTo>
                <a:lnTo>
                  <a:pt x="2337133" y="5717381"/>
                </a:lnTo>
                <a:lnTo>
                  <a:pt x="2358568" y="5710238"/>
                </a:lnTo>
                <a:lnTo>
                  <a:pt x="2379473" y="5702300"/>
                </a:lnTo>
                <a:lnTo>
                  <a:pt x="2400907" y="5694363"/>
                </a:lnTo>
                <a:lnTo>
                  <a:pt x="2421547" y="5686161"/>
                </a:lnTo>
                <a:lnTo>
                  <a:pt x="2442717" y="5677429"/>
                </a:lnTo>
                <a:lnTo>
                  <a:pt x="2463357" y="5668169"/>
                </a:lnTo>
                <a:lnTo>
                  <a:pt x="2483733" y="5659173"/>
                </a:lnTo>
                <a:lnTo>
                  <a:pt x="2503845" y="5649383"/>
                </a:lnTo>
                <a:lnTo>
                  <a:pt x="2524220" y="5639594"/>
                </a:lnTo>
                <a:lnTo>
                  <a:pt x="2544067" y="5629540"/>
                </a:lnTo>
                <a:lnTo>
                  <a:pt x="2563649" y="5618956"/>
                </a:lnTo>
                <a:lnTo>
                  <a:pt x="2583496" y="5608373"/>
                </a:lnTo>
                <a:lnTo>
                  <a:pt x="2143941" y="4847258"/>
                </a:lnTo>
                <a:lnTo>
                  <a:pt x="1882779" y="4847258"/>
                </a:lnTo>
                <a:close/>
                <a:moveTo>
                  <a:pt x="1567433" y="4847258"/>
                </a:moveTo>
                <a:lnTo>
                  <a:pt x="1128080" y="5608373"/>
                </a:lnTo>
                <a:lnTo>
                  <a:pt x="1147661" y="5618956"/>
                </a:lnTo>
                <a:lnTo>
                  <a:pt x="1167508" y="5629540"/>
                </a:lnTo>
                <a:lnTo>
                  <a:pt x="1187355" y="5639594"/>
                </a:lnTo>
                <a:lnTo>
                  <a:pt x="1207730" y="5649383"/>
                </a:lnTo>
                <a:lnTo>
                  <a:pt x="1227842" y="5659173"/>
                </a:lnTo>
                <a:lnTo>
                  <a:pt x="1248482" y="5668169"/>
                </a:lnTo>
                <a:lnTo>
                  <a:pt x="1268858" y="5677429"/>
                </a:lnTo>
                <a:lnTo>
                  <a:pt x="1289763" y="5686161"/>
                </a:lnTo>
                <a:lnTo>
                  <a:pt x="1310668" y="5694363"/>
                </a:lnTo>
                <a:lnTo>
                  <a:pt x="1331838" y="5702300"/>
                </a:lnTo>
                <a:lnTo>
                  <a:pt x="1353007" y="5710238"/>
                </a:lnTo>
                <a:lnTo>
                  <a:pt x="1374442" y="5717381"/>
                </a:lnTo>
                <a:lnTo>
                  <a:pt x="1395876" y="5724790"/>
                </a:lnTo>
                <a:lnTo>
                  <a:pt x="1417575" y="5731669"/>
                </a:lnTo>
                <a:lnTo>
                  <a:pt x="1439539" y="5737754"/>
                </a:lnTo>
                <a:lnTo>
                  <a:pt x="1461502" y="5744104"/>
                </a:lnTo>
                <a:lnTo>
                  <a:pt x="1483466" y="5749661"/>
                </a:lnTo>
                <a:lnTo>
                  <a:pt x="1505694" y="5755481"/>
                </a:lnTo>
                <a:lnTo>
                  <a:pt x="1527922" y="5760508"/>
                </a:lnTo>
                <a:lnTo>
                  <a:pt x="1550415" y="5765536"/>
                </a:lnTo>
                <a:lnTo>
                  <a:pt x="1573172" y="5769769"/>
                </a:lnTo>
                <a:lnTo>
                  <a:pt x="1595665" y="5774002"/>
                </a:lnTo>
                <a:lnTo>
                  <a:pt x="1618687" y="5777706"/>
                </a:lnTo>
                <a:lnTo>
                  <a:pt x="1641444" y="5781146"/>
                </a:lnTo>
                <a:lnTo>
                  <a:pt x="1664731" y="5784321"/>
                </a:lnTo>
                <a:lnTo>
                  <a:pt x="1688018" y="5786967"/>
                </a:lnTo>
                <a:lnTo>
                  <a:pt x="1711040" y="5789613"/>
                </a:lnTo>
                <a:lnTo>
                  <a:pt x="1734326" y="5791465"/>
                </a:lnTo>
                <a:lnTo>
                  <a:pt x="1757878" y="5793317"/>
                </a:lnTo>
                <a:lnTo>
                  <a:pt x="1781429" y="5794640"/>
                </a:lnTo>
                <a:lnTo>
                  <a:pt x="1805245" y="5795433"/>
                </a:lnTo>
                <a:lnTo>
                  <a:pt x="1828796" y="5796227"/>
                </a:lnTo>
                <a:lnTo>
                  <a:pt x="1828796" y="4847258"/>
                </a:lnTo>
                <a:lnTo>
                  <a:pt x="1567433" y="4847258"/>
                </a:lnTo>
                <a:close/>
                <a:moveTo>
                  <a:pt x="1143886" y="4736257"/>
                </a:moveTo>
                <a:lnTo>
                  <a:pt x="568406" y="5068358"/>
                </a:lnTo>
                <a:lnTo>
                  <a:pt x="580314" y="5087937"/>
                </a:lnTo>
                <a:lnTo>
                  <a:pt x="592487" y="5107252"/>
                </a:lnTo>
                <a:lnTo>
                  <a:pt x="605188" y="5126567"/>
                </a:lnTo>
                <a:lnTo>
                  <a:pt x="617890" y="5145617"/>
                </a:lnTo>
                <a:lnTo>
                  <a:pt x="631121" y="5164402"/>
                </a:lnTo>
                <a:lnTo>
                  <a:pt x="644617" y="5182923"/>
                </a:lnTo>
                <a:lnTo>
                  <a:pt x="658377" y="5201179"/>
                </a:lnTo>
                <a:lnTo>
                  <a:pt x="672402" y="5219435"/>
                </a:lnTo>
                <a:lnTo>
                  <a:pt x="686692" y="5237162"/>
                </a:lnTo>
                <a:lnTo>
                  <a:pt x="700981" y="5254890"/>
                </a:lnTo>
                <a:lnTo>
                  <a:pt x="715800" y="5272352"/>
                </a:lnTo>
                <a:lnTo>
                  <a:pt x="730883" y="5289550"/>
                </a:lnTo>
                <a:lnTo>
                  <a:pt x="746231" y="5306483"/>
                </a:lnTo>
                <a:lnTo>
                  <a:pt x="761844" y="5323417"/>
                </a:lnTo>
                <a:lnTo>
                  <a:pt x="777721" y="5339821"/>
                </a:lnTo>
                <a:lnTo>
                  <a:pt x="793599" y="5356225"/>
                </a:lnTo>
                <a:lnTo>
                  <a:pt x="810005" y="5372100"/>
                </a:lnTo>
                <a:lnTo>
                  <a:pt x="826676" y="5388240"/>
                </a:lnTo>
                <a:lnTo>
                  <a:pt x="843083" y="5403586"/>
                </a:lnTo>
                <a:lnTo>
                  <a:pt x="860018" y="5418931"/>
                </a:lnTo>
                <a:lnTo>
                  <a:pt x="877483" y="5434013"/>
                </a:lnTo>
                <a:lnTo>
                  <a:pt x="894948" y="5448565"/>
                </a:lnTo>
                <a:lnTo>
                  <a:pt x="912413" y="5463117"/>
                </a:lnTo>
                <a:lnTo>
                  <a:pt x="930408" y="5477404"/>
                </a:lnTo>
                <a:lnTo>
                  <a:pt x="948666" y="5491427"/>
                </a:lnTo>
                <a:lnTo>
                  <a:pt x="967190" y="5505186"/>
                </a:lnTo>
                <a:lnTo>
                  <a:pt x="985713" y="5518679"/>
                </a:lnTo>
                <a:lnTo>
                  <a:pt x="1004502" y="5531644"/>
                </a:lnTo>
                <a:lnTo>
                  <a:pt x="1023290" y="5544608"/>
                </a:lnTo>
                <a:lnTo>
                  <a:pt x="1042342" y="5557308"/>
                </a:lnTo>
                <a:lnTo>
                  <a:pt x="1061924" y="5569479"/>
                </a:lnTo>
                <a:lnTo>
                  <a:pt x="1081242" y="5581650"/>
                </a:lnTo>
                <a:lnTo>
                  <a:pt x="1505251" y="4847258"/>
                </a:lnTo>
                <a:lnTo>
                  <a:pt x="1143886" y="4847258"/>
                </a:lnTo>
                <a:lnTo>
                  <a:pt x="1143886" y="4736257"/>
                </a:lnTo>
                <a:close/>
                <a:moveTo>
                  <a:pt x="2141843" y="4490508"/>
                </a:moveTo>
                <a:lnTo>
                  <a:pt x="2132317" y="4503208"/>
                </a:lnTo>
                <a:lnTo>
                  <a:pt x="2122790" y="4515908"/>
                </a:lnTo>
                <a:lnTo>
                  <a:pt x="2111941" y="4528079"/>
                </a:lnTo>
                <a:lnTo>
                  <a:pt x="2101091" y="4539456"/>
                </a:lnTo>
                <a:lnTo>
                  <a:pt x="2089448" y="4550304"/>
                </a:lnTo>
                <a:lnTo>
                  <a:pt x="2077540" y="4560887"/>
                </a:lnTo>
                <a:lnTo>
                  <a:pt x="2064838" y="4570942"/>
                </a:lnTo>
                <a:lnTo>
                  <a:pt x="2059236" y="4575026"/>
                </a:lnTo>
                <a:lnTo>
                  <a:pt x="2288299" y="4575026"/>
                </a:lnTo>
                <a:lnTo>
                  <a:pt x="2141843" y="4490508"/>
                </a:lnTo>
                <a:close/>
                <a:moveTo>
                  <a:pt x="1569732" y="4490508"/>
                </a:moveTo>
                <a:lnTo>
                  <a:pt x="1423276" y="4575026"/>
                </a:lnTo>
                <a:lnTo>
                  <a:pt x="1652191" y="4575026"/>
                </a:lnTo>
                <a:lnTo>
                  <a:pt x="1646472" y="4570942"/>
                </a:lnTo>
                <a:lnTo>
                  <a:pt x="1634035" y="4560887"/>
                </a:lnTo>
                <a:lnTo>
                  <a:pt x="1622127" y="4550304"/>
                </a:lnTo>
                <a:lnTo>
                  <a:pt x="1610484" y="4539456"/>
                </a:lnTo>
                <a:lnTo>
                  <a:pt x="1599370" y="4528079"/>
                </a:lnTo>
                <a:lnTo>
                  <a:pt x="1588785" y="4515908"/>
                </a:lnTo>
                <a:lnTo>
                  <a:pt x="1578994" y="4503208"/>
                </a:lnTo>
                <a:lnTo>
                  <a:pt x="1569732" y="4490508"/>
                </a:lnTo>
                <a:close/>
                <a:moveTo>
                  <a:pt x="3412024" y="4320910"/>
                </a:moveTo>
                <a:lnTo>
                  <a:pt x="3411230" y="4345781"/>
                </a:lnTo>
                <a:lnTo>
                  <a:pt x="3409907" y="4370387"/>
                </a:lnTo>
                <a:lnTo>
                  <a:pt x="3408848" y="4394729"/>
                </a:lnTo>
                <a:lnTo>
                  <a:pt x="3406996" y="4419071"/>
                </a:lnTo>
                <a:lnTo>
                  <a:pt x="3404879" y="4443412"/>
                </a:lnTo>
                <a:lnTo>
                  <a:pt x="3402497" y="4467489"/>
                </a:lnTo>
                <a:lnTo>
                  <a:pt x="3399587" y="4491566"/>
                </a:lnTo>
                <a:lnTo>
                  <a:pt x="3396147" y="4515379"/>
                </a:lnTo>
                <a:lnTo>
                  <a:pt x="3392706" y="4539456"/>
                </a:lnTo>
                <a:lnTo>
                  <a:pt x="3388737" y="4563269"/>
                </a:lnTo>
                <a:lnTo>
                  <a:pt x="3386491" y="4575026"/>
                </a:lnTo>
                <a:lnTo>
                  <a:pt x="3471880" y="4575026"/>
                </a:lnTo>
                <a:lnTo>
                  <a:pt x="3475533" y="4551892"/>
                </a:lnTo>
                <a:lnTo>
                  <a:pt x="3479767" y="4526756"/>
                </a:lnTo>
                <a:lnTo>
                  <a:pt x="3482678" y="4501356"/>
                </a:lnTo>
                <a:lnTo>
                  <a:pt x="3485853" y="4475956"/>
                </a:lnTo>
                <a:lnTo>
                  <a:pt x="3488499" y="4450556"/>
                </a:lnTo>
                <a:lnTo>
                  <a:pt x="3490616" y="4424891"/>
                </a:lnTo>
                <a:lnTo>
                  <a:pt x="3492469" y="4399227"/>
                </a:lnTo>
                <a:lnTo>
                  <a:pt x="3494056" y="4373033"/>
                </a:lnTo>
                <a:lnTo>
                  <a:pt x="3495115" y="4347104"/>
                </a:lnTo>
                <a:lnTo>
                  <a:pt x="3495644" y="4320910"/>
                </a:lnTo>
                <a:lnTo>
                  <a:pt x="3412024" y="4320910"/>
                </a:lnTo>
                <a:close/>
                <a:moveTo>
                  <a:pt x="2201383" y="4320910"/>
                </a:moveTo>
                <a:lnTo>
                  <a:pt x="2200853" y="4329112"/>
                </a:lnTo>
                <a:lnTo>
                  <a:pt x="2199795" y="4337314"/>
                </a:lnTo>
                <a:lnTo>
                  <a:pt x="2199001" y="4345252"/>
                </a:lnTo>
                <a:lnTo>
                  <a:pt x="2197413" y="4353454"/>
                </a:lnTo>
                <a:lnTo>
                  <a:pt x="2196090" y="4361127"/>
                </a:lnTo>
                <a:lnTo>
                  <a:pt x="2194503" y="4369064"/>
                </a:lnTo>
                <a:lnTo>
                  <a:pt x="2190533" y="4384675"/>
                </a:lnTo>
                <a:lnTo>
                  <a:pt x="2186034" y="4399756"/>
                </a:lnTo>
                <a:lnTo>
                  <a:pt x="2181007" y="4414837"/>
                </a:lnTo>
                <a:lnTo>
                  <a:pt x="2175185" y="4429125"/>
                </a:lnTo>
                <a:lnTo>
                  <a:pt x="2168570" y="4443677"/>
                </a:lnTo>
                <a:lnTo>
                  <a:pt x="2396133" y="4575026"/>
                </a:lnTo>
                <a:lnTo>
                  <a:pt x="3331902" y="4575026"/>
                </a:lnTo>
                <a:lnTo>
                  <a:pt x="3335813" y="4554008"/>
                </a:lnTo>
                <a:lnTo>
                  <a:pt x="3339518" y="4531254"/>
                </a:lnTo>
                <a:lnTo>
                  <a:pt x="3342958" y="4508235"/>
                </a:lnTo>
                <a:lnTo>
                  <a:pt x="3346133" y="4485481"/>
                </a:lnTo>
                <a:lnTo>
                  <a:pt x="3348779" y="4462198"/>
                </a:lnTo>
                <a:lnTo>
                  <a:pt x="3351426" y="4438914"/>
                </a:lnTo>
                <a:lnTo>
                  <a:pt x="3353278" y="4415366"/>
                </a:lnTo>
                <a:lnTo>
                  <a:pt x="3355130" y="4391819"/>
                </a:lnTo>
                <a:lnTo>
                  <a:pt x="3356453" y="4368271"/>
                </a:lnTo>
                <a:lnTo>
                  <a:pt x="3357247" y="4344987"/>
                </a:lnTo>
                <a:lnTo>
                  <a:pt x="3358041" y="4320910"/>
                </a:lnTo>
                <a:lnTo>
                  <a:pt x="2201383" y="4320910"/>
                </a:lnTo>
                <a:close/>
                <a:moveTo>
                  <a:pt x="353534" y="4320910"/>
                </a:moveTo>
                <a:lnTo>
                  <a:pt x="354063" y="4344987"/>
                </a:lnTo>
                <a:lnTo>
                  <a:pt x="355121" y="4368271"/>
                </a:lnTo>
                <a:lnTo>
                  <a:pt x="356444" y="4391819"/>
                </a:lnTo>
                <a:lnTo>
                  <a:pt x="358297" y="4415366"/>
                </a:lnTo>
                <a:lnTo>
                  <a:pt x="360149" y="4438914"/>
                </a:lnTo>
                <a:lnTo>
                  <a:pt x="362531" y="4462198"/>
                </a:lnTo>
                <a:lnTo>
                  <a:pt x="365442" y="4485481"/>
                </a:lnTo>
                <a:lnTo>
                  <a:pt x="368617" y="4508235"/>
                </a:lnTo>
                <a:lnTo>
                  <a:pt x="372057" y="4531254"/>
                </a:lnTo>
                <a:lnTo>
                  <a:pt x="375762" y="4554008"/>
                </a:lnTo>
                <a:lnTo>
                  <a:pt x="379996" y="4576762"/>
                </a:lnTo>
                <a:lnTo>
                  <a:pt x="384494" y="4599517"/>
                </a:lnTo>
                <a:lnTo>
                  <a:pt x="389258" y="4621742"/>
                </a:lnTo>
                <a:lnTo>
                  <a:pt x="394285" y="4643967"/>
                </a:lnTo>
                <a:lnTo>
                  <a:pt x="399842" y="4666456"/>
                </a:lnTo>
                <a:lnTo>
                  <a:pt x="405664" y="4688681"/>
                </a:lnTo>
                <a:lnTo>
                  <a:pt x="411750" y="4710642"/>
                </a:lnTo>
                <a:lnTo>
                  <a:pt x="418366" y="4732337"/>
                </a:lnTo>
                <a:lnTo>
                  <a:pt x="424981" y="4753769"/>
                </a:lnTo>
                <a:lnTo>
                  <a:pt x="432126" y="4775464"/>
                </a:lnTo>
                <a:lnTo>
                  <a:pt x="439800" y="4796896"/>
                </a:lnTo>
                <a:lnTo>
                  <a:pt x="447210" y="4818062"/>
                </a:lnTo>
                <a:lnTo>
                  <a:pt x="455413" y="4839229"/>
                </a:lnTo>
                <a:lnTo>
                  <a:pt x="463881" y="4860131"/>
                </a:lnTo>
                <a:lnTo>
                  <a:pt x="472349" y="4881033"/>
                </a:lnTo>
                <a:lnTo>
                  <a:pt x="481610" y="4901671"/>
                </a:lnTo>
                <a:lnTo>
                  <a:pt x="490607" y="4922044"/>
                </a:lnTo>
                <a:lnTo>
                  <a:pt x="500398" y="4942417"/>
                </a:lnTo>
                <a:lnTo>
                  <a:pt x="509925" y="4962525"/>
                </a:lnTo>
                <a:lnTo>
                  <a:pt x="520510" y="4982633"/>
                </a:lnTo>
                <a:lnTo>
                  <a:pt x="530830" y="5002212"/>
                </a:lnTo>
                <a:lnTo>
                  <a:pt x="541415" y="5021792"/>
                </a:lnTo>
                <a:lnTo>
                  <a:pt x="1143886" y="4674047"/>
                </a:lnTo>
                <a:lnTo>
                  <a:pt x="1143886" y="4575026"/>
                </a:lnTo>
                <a:lnTo>
                  <a:pt x="1315442" y="4575026"/>
                </a:lnTo>
                <a:lnTo>
                  <a:pt x="1543005" y="4443677"/>
                </a:lnTo>
                <a:lnTo>
                  <a:pt x="1536390" y="4429125"/>
                </a:lnTo>
                <a:lnTo>
                  <a:pt x="1530568" y="4414837"/>
                </a:lnTo>
                <a:lnTo>
                  <a:pt x="1525540" y="4399756"/>
                </a:lnTo>
                <a:lnTo>
                  <a:pt x="1521042" y="4384675"/>
                </a:lnTo>
                <a:lnTo>
                  <a:pt x="1517072" y="4369064"/>
                </a:lnTo>
                <a:lnTo>
                  <a:pt x="1515485" y="4361127"/>
                </a:lnTo>
                <a:lnTo>
                  <a:pt x="1514162" y="4353454"/>
                </a:lnTo>
                <a:lnTo>
                  <a:pt x="1512839" y="4345252"/>
                </a:lnTo>
                <a:lnTo>
                  <a:pt x="1511515" y="4337314"/>
                </a:lnTo>
                <a:lnTo>
                  <a:pt x="1510722" y="4329112"/>
                </a:lnTo>
                <a:lnTo>
                  <a:pt x="1509928" y="4320910"/>
                </a:lnTo>
                <a:lnTo>
                  <a:pt x="353534" y="4320910"/>
                </a:lnTo>
                <a:close/>
                <a:moveTo>
                  <a:pt x="215931" y="4320910"/>
                </a:moveTo>
                <a:lnTo>
                  <a:pt x="216460" y="4347104"/>
                </a:lnTo>
                <a:lnTo>
                  <a:pt x="217254" y="4373033"/>
                </a:lnTo>
                <a:lnTo>
                  <a:pt x="218842" y="4399227"/>
                </a:lnTo>
                <a:lnTo>
                  <a:pt x="220958" y="4424891"/>
                </a:lnTo>
                <a:lnTo>
                  <a:pt x="223075" y="4450556"/>
                </a:lnTo>
                <a:lnTo>
                  <a:pt x="225457" y="4475956"/>
                </a:lnTo>
                <a:lnTo>
                  <a:pt x="228633" y="4501356"/>
                </a:lnTo>
                <a:lnTo>
                  <a:pt x="232073" y="4526756"/>
                </a:lnTo>
                <a:lnTo>
                  <a:pt x="235777" y="4551892"/>
                </a:lnTo>
                <a:lnTo>
                  <a:pt x="240011" y="4577027"/>
                </a:lnTo>
                <a:lnTo>
                  <a:pt x="244245" y="4602162"/>
                </a:lnTo>
                <a:lnTo>
                  <a:pt x="249273" y="4626769"/>
                </a:lnTo>
                <a:lnTo>
                  <a:pt x="254830" y="4651639"/>
                </a:lnTo>
                <a:lnTo>
                  <a:pt x="260387" y="4675981"/>
                </a:lnTo>
                <a:lnTo>
                  <a:pt x="266209" y="4700587"/>
                </a:lnTo>
                <a:lnTo>
                  <a:pt x="272824" y="4724664"/>
                </a:lnTo>
                <a:lnTo>
                  <a:pt x="279440" y="4748742"/>
                </a:lnTo>
                <a:lnTo>
                  <a:pt x="286585" y="4772819"/>
                </a:lnTo>
                <a:lnTo>
                  <a:pt x="294259" y="4796631"/>
                </a:lnTo>
                <a:lnTo>
                  <a:pt x="302197" y="4820444"/>
                </a:lnTo>
                <a:lnTo>
                  <a:pt x="310136" y="4843992"/>
                </a:lnTo>
                <a:lnTo>
                  <a:pt x="318604" y="4867010"/>
                </a:lnTo>
                <a:lnTo>
                  <a:pt x="327601" y="4890294"/>
                </a:lnTo>
                <a:lnTo>
                  <a:pt x="336863" y="4913312"/>
                </a:lnTo>
                <a:lnTo>
                  <a:pt x="346389" y="4936067"/>
                </a:lnTo>
                <a:lnTo>
                  <a:pt x="355915" y="4958821"/>
                </a:lnTo>
                <a:lnTo>
                  <a:pt x="366500" y="4981310"/>
                </a:lnTo>
                <a:lnTo>
                  <a:pt x="376820" y="5003535"/>
                </a:lnTo>
                <a:lnTo>
                  <a:pt x="387670" y="5025496"/>
                </a:lnTo>
                <a:lnTo>
                  <a:pt x="399048" y="5047456"/>
                </a:lnTo>
                <a:lnTo>
                  <a:pt x="410163" y="5069152"/>
                </a:lnTo>
                <a:lnTo>
                  <a:pt x="422335" y="5090848"/>
                </a:lnTo>
                <a:lnTo>
                  <a:pt x="495106" y="5048779"/>
                </a:lnTo>
                <a:lnTo>
                  <a:pt x="483727" y="5028406"/>
                </a:lnTo>
                <a:lnTo>
                  <a:pt x="473142" y="5008033"/>
                </a:lnTo>
                <a:lnTo>
                  <a:pt x="462293" y="4987131"/>
                </a:lnTo>
                <a:lnTo>
                  <a:pt x="451973" y="4966229"/>
                </a:lnTo>
                <a:lnTo>
                  <a:pt x="442182" y="4945327"/>
                </a:lnTo>
                <a:lnTo>
                  <a:pt x="432655" y="4923896"/>
                </a:lnTo>
                <a:lnTo>
                  <a:pt x="423129" y="4902464"/>
                </a:lnTo>
                <a:lnTo>
                  <a:pt x="414132" y="4881033"/>
                </a:lnTo>
                <a:lnTo>
                  <a:pt x="405664" y="4859337"/>
                </a:lnTo>
                <a:lnTo>
                  <a:pt x="397196" y="4837377"/>
                </a:lnTo>
                <a:lnTo>
                  <a:pt x="388993" y="4815152"/>
                </a:lnTo>
                <a:lnTo>
                  <a:pt x="381319" y="4793192"/>
                </a:lnTo>
                <a:lnTo>
                  <a:pt x="373909" y="4770437"/>
                </a:lnTo>
                <a:lnTo>
                  <a:pt x="367029" y="4748212"/>
                </a:lnTo>
                <a:lnTo>
                  <a:pt x="360149" y="4725458"/>
                </a:lnTo>
                <a:lnTo>
                  <a:pt x="353798" y="4702704"/>
                </a:lnTo>
                <a:lnTo>
                  <a:pt x="347977" y="4679950"/>
                </a:lnTo>
                <a:lnTo>
                  <a:pt x="341890" y="4656667"/>
                </a:lnTo>
                <a:lnTo>
                  <a:pt x="336598" y="4633383"/>
                </a:lnTo>
                <a:lnTo>
                  <a:pt x="331570" y="4610100"/>
                </a:lnTo>
                <a:lnTo>
                  <a:pt x="327072" y="4586817"/>
                </a:lnTo>
                <a:lnTo>
                  <a:pt x="322838" y="4563269"/>
                </a:lnTo>
                <a:lnTo>
                  <a:pt x="318604" y="4539456"/>
                </a:lnTo>
                <a:lnTo>
                  <a:pt x="315164" y="4515379"/>
                </a:lnTo>
                <a:lnTo>
                  <a:pt x="311988" y="4491566"/>
                </a:lnTo>
                <a:lnTo>
                  <a:pt x="309077" y="4467489"/>
                </a:lnTo>
                <a:lnTo>
                  <a:pt x="306431" y="4443412"/>
                </a:lnTo>
                <a:lnTo>
                  <a:pt x="304579" y="4419071"/>
                </a:lnTo>
                <a:lnTo>
                  <a:pt x="302726" y="4394729"/>
                </a:lnTo>
                <a:lnTo>
                  <a:pt x="301403" y="4370387"/>
                </a:lnTo>
                <a:lnTo>
                  <a:pt x="300080" y="4345781"/>
                </a:lnTo>
                <a:lnTo>
                  <a:pt x="299816" y="4320910"/>
                </a:lnTo>
                <a:lnTo>
                  <a:pt x="215931" y="4320910"/>
                </a:lnTo>
                <a:close/>
                <a:moveTo>
                  <a:pt x="4528406" y="4262317"/>
                </a:moveTo>
                <a:lnTo>
                  <a:pt x="4518614" y="4263375"/>
                </a:lnTo>
                <a:lnTo>
                  <a:pt x="4508558" y="4264433"/>
                </a:lnTo>
                <a:lnTo>
                  <a:pt x="4498501" y="4266285"/>
                </a:lnTo>
                <a:lnTo>
                  <a:pt x="4498501" y="4612593"/>
                </a:lnTo>
                <a:lnTo>
                  <a:pt x="4761027" y="4590106"/>
                </a:lnTo>
                <a:lnTo>
                  <a:pt x="4760763" y="4586137"/>
                </a:lnTo>
                <a:lnTo>
                  <a:pt x="4758910" y="4574497"/>
                </a:lnTo>
                <a:lnTo>
                  <a:pt x="4755734" y="4556242"/>
                </a:lnTo>
                <a:lnTo>
                  <a:pt x="4753617" y="4545131"/>
                </a:lnTo>
                <a:lnTo>
                  <a:pt x="4750971" y="4532696"/>
                </a:lnTo>
                <a:lnTo>
                  <a:pt x="4748324" y="4519468"/>
                </a:lnTo>
                <a:lnTo>
                  <a:pt x="4744355" y="4505447"/>
                </a:lnTo>
                <a:lnTo>
                  <a:pt x="4740650" y="4490631"/>
                </a:lnTo>
                <a:lnTo>
                  <a:pt x="4735886" y="4475022"/>
                </a:lnTo>
                <a:lnTo>
                  <a:pt x="4731123" y="4459413"/>
                </a:lnTo>
                <a:lnTo>
                  <a:pt x="4725300" y="4443011"/>
                </a:lnTo>
                <a:lnTo>
                  <a:pt x="4718949" y="4426608"/>
                </a:lnTo>
                <a:lnTo>
                  <a:pt x="4712598" y="4410470"/>
                </a:lnTo>
                <a:lnTo>
                  <a:pt x="4704923" y="4394067"/>
                </a:lnTo>
                <a:lnTo>
                  <a:pt x="4700953" y="4386130"/>
                </a:lnTo>
                <a:lnTo>
                  <a:pt x="4696719" y="4378458"/>
                </a:lnTo>
                <a:lnTo>
                  <a:pt x="4692485" y="4370521"/>
                </a:lnTo>
                <a:lnTo>
                  <a:pt x="4687986" y="4362585"/>
                </a:lnTo>
                <a:lnTo>
                  <a:pt x="4683222" y="4355177"/>
                </a:lnTo>
                <a:lnTo>
                  <a:pt x="4678194" y="4348034"/>
                </a:lnTo>
                <a:lnTo>
                  <a:pt x="4673166" y="4340626"/>
                </a:lnTo>
                <a:lnTo>
                  <a:pt x="4667873" y="4333748"/>
                </a:lnTo>
                <a:lnTo>
                  <a:pt x="4662580" y="4326869"/>
                </a:lnTo>
                <a:lnTo>
                  <a:pt x="4657023" y="4320255"/>
                </a:lnTo>
                <a:lnTo>
                  <a:pt x="4650936" y="4314170"/>
                </a:lnTo>
                <a:lnTo>
                  <a:pt x="4645114" y="4308085"/>
                </a:lnTo>
                <a:lnTo>
                  <a:pt x="4638762" y="4302530"/>
                </a:lnTo>
                <a:lnTo>
                  <a:pt x="4632411" y="4296709"/>
                </a:lnTo>
                <a:lnTo>
                  <a:pt x="4625795" y="4291947"/>
                </a:lnTo>
                <a:lnTo>
                  <a:pt x="4618914" y="4287185"/>
                </a:lnTo>
                <a:lnTo>
                  <a:pt x="4611769" y="4282688"/>
                </a:lnTo>
                <a:lnTo>
                  <a:pt x="4604623" y="4278719"/>
                </a:lnTo>
                <a:lnTo>
                  <a:pt x="4596949" y="4275015"/>
                </a:lnTo>
                <a:lnTo>
                  <a:pt x="4589274" y="4271841"/>
                </a:lnTo>
                <a:lnTo>
                  <a:pt x="4581335" y="4268931"/>
                </a:lnTo>
                <a:lnTo>
                  <a:pt x="4572866" y="4266814"/>
                </a:lnTo>
                <a:lnTo>
                  <a:pt x="4564397" y="4264962"/>
                </a:lnTo>
                <a:lnTo>
                  <a:pt x="4555929" y="4263375"/>
                </a:lnTo>
                <a:lnTo>
                  <a:pt x="4546931" y="4262581"/>
                </a:lnTo>
                <a:lnTo>
                  <a:pt x="4537668" y="4262317"/>
                </a:lnTo>
                <a:lnTo>
                  <a:pt x="4528406" y="4262317"/>
                </a:lnTo>
                <a:close/>
                <a:moveTo>
                  <a:pt x="3402513" y="4120777"/>
                </a:moveTo>
                <a:lnTo>
                  <a:pt x="3404879" y="4144962"/>
                </a:lnTo>
                <a:lnTo>
                  <a:pt x="3406996" y="4169304"/>
                </a:lnTo>
                <a:lnTo>
                  <a:pt x="3408848" y="4193646"/>
                </a:lnTo>
                <a:lnTo>
                  <a:pt x="3409907" y="4218252"/>
                </a:lnTo>
                <a:lnTo>
                  <a:pt x="3411230" y="4242594"/>
                </a:lnTo>
                <a:lnTo>
                  <a:pt x="3412024" y="4267464"/>
                </a:lnTo>
                <a:lnTo>
                  <a:pt x="3495644" y="4267464"/>
                </a:lnTo>
                <a:lnTo>
                  <a:pt x="3495115" y="4241006"/>
                </a:lnTo>
                <a:lnTo>
                  <a:pt x="3494056" y="4215341"/>
                </a:lnTo>
                <a:lnTo>
                  <a:pt x="3492469" y="4189148"/>
                </a:lnTo>
                <a:lnTo>
                  <a:pt x="3490616" y="4163483"/>
                </a:lnTo>
                <a:lnTo>
                  <a:pt x="3488499" y="4137819"/>
                </a:lnTo>
                <a:lnTo>
                  <a:pt x="3486742" y="4120777"/>
                </a:lnTo>
                <a:lnTo>
                  <a:pt x="3402513" y="4120777"/>
                </a:lnTo>
                <a:close/>
                <a:moveTo>
                  <a:pt x="2209554" y="4120777"/>
                </a:moveTo>
                <a:lnTo>
                  <a:pt x="2168570" y="4144433"/>
                </a:lnTo>
                <a:lnTo>
                  <a:pt x="2175185" y="4158721"/>
                </a:lnTo>
                <a:lnTo>
                  <a:pt x="2181007" y="4173273"/>
                </a:lnTo>
                <a:lnTo>
                  <a:pt x="2186034" y="4188354"/>
                </a:lnTo>
                <a:lnTo>
                  <a:pt x="2190533" y="4203700"/>
                </a:lnTo>
                <a:lnTo>
                  <a:pt x="2194503" y="4219046"/>
                </a:lnTo>
                <a:lnTo>
                  <a:pt x="2196090" y="4226983"/>
                </a:lnTo>
                <a:lnTo>
                  <a:pt x="2197413" y="4234656"/>
                </a:lnTo>
                <a:lnTo>
                  <a:pt x="2199001" y="4242858"/>
                </a:lnTo>
                <a:lnTo>
                  <a:pt x="2199795" y="4251060"/>
                </a:lnTo>
                <a:lnTo>
                  <a:pt x="2200853" y="4258998"/>
                </a:lnTo>
                <a:lnTo>
                  <a:pt x="2201383" y="4266935"/>
                </a:lnTo>
                <a:lnTo>
                  <a:pt x="3358041" y="4267464"/>
                </a:lnTo>
                <a:lnTo>
                  <a:pt x="3357247" y="4243652"/>
                </a:lnTo>
                <a:lnTo>
                  <a:pt x="3356453" y="4219575"/>
                </a:lnTo>
                <a:lnTo>
                  <a:pt x="3355130" y="4196291"/>
                </a:lnTo>
                <a:lnTo>
                  <a:pt x="3353278" y="4172744"/>
                </a:lnTo>
                <a:lnTo>
                  <a:pt x="3351426" y="4149460"/>
                </a:lnTo>
                <a:lnTo>
                  <a:pt x="3348779" y="4126177"/>
                </a:lnTo>
                <a:lnTo>
                  <a:pt x="3348166" y="4120777"/>
                </a:lnTo>
                <a:lnTo>
                  <a:pt x="2209554" y="4120777"/>
                </a:lnTo>
                <a:close/>
                <a:moveTo>
                  <a:pt x="3170160" y="3566319"/>
                </a:moveTo>
                <a:lnTo>
                  <a:pt x="2821912" y="3767326"/>
                </a:lnTo>
                <a:lnTo>
                  <a:pt x="3262943" y="3767326"/>
                </a:lnTo>
                <a:lnTo>
                  <a:pt x="3255897" y="3749146"/>
                </a:lnTo>
                <a:lnTo>
                  <a:pt x="3247430" y="3728244"/>
                </a:lnTo>
                <a:lnTo>
                  <a:pt x="3238962" y="3707077"/>
                </a:lnTo>
                <a:lnTo>
                  <a:pt x="3229965" y="3686704"/>
                </a:lnTo>
                <a:lnTo>
                  <a:pt x="3220967" y="3666066"/>
                </a:lnTo>
                <a:lnTo>
                  <a:pt x="3211176" y="3645958"/>
                </a:lnTo>
                <a:lnTo>
                  <a:pt x="3201385" y="3625850"/>
                </a:lnTo>
                <a:lnTo>
                  <a:pt x="3191330" y="3605741"/>
                </a:lnTo>
                <a:lnTo>
                  <a:pt x="3180745" y="3586162"/>
                </a:lnTo>
                <a:lnTo>
                  <a:pt x="3170160" y="3566319"/>
                </a:lnTo>
                <a:close/>
                <a:moveTo>
                  <a:pt x="541415" y="3566319"/>
                </a:moveTo>
                <a:lnTo>
                  <a:pt x="530830" y="3586162"/>
                </a:lnTo>
                <a:lnTo>
                  <a:pt x="520510" y="3605741"/>
                </a:lnTo>
                <a:lnTo>
                  <a:pt x="509925" y="3625850"/>
                </a:lnTo>
                <a:lnTo>
                  <a:pt x="500398" y="3645958"/>
                </a:lnTo>
                <a:lnTo>
                  <a:pt x="490607" y="3666066"/>
                </a:lnTo>
                <a:lnTo>
                  <a:pt x="481610" y="3686704"/>
                </a:lnTo>
                <a:lnTo>
                  <a:pt x="472349" y="3707077"/>
                </a:lnTo>
                <a:lnTo>
                  <a:pt x="463881" y="3728244"/>
                </a:lnTo>
                <a:lnTo>
                  <a:pt x="455413" y="3749146"/>
                </a:lnTo>
                <a:lnTo>
                  <a:pt x="447210" y="3770312"/>
                </a:lnTo>
                <a:lnTo>
                  <a:pt x="439800" y="3791479"/>
                </a:lnTo>
                <a:lnTo>
                  <a:pt x="432126" y="3812910"/>
                </a:lnTo>
                <a:lnTo>
                  <a:pt x="424981" y="3834077"/>
                </a:lnTo>
                <a:lnTo>
                  <a:pt x="418366" y="3855773"/>
                </a:lnTo>
                <a:lnTo>
                  <a:pt x="411750" y="3877733"/>
                </a:lnTo>
                <a:lnTo>
                  <a:pt x="405664" y="3899694"/>
                </a:lnTo>
                <a:lnTo>
                  <a:pt x="399842" y="3921654"/>
                </a:lnTo>
                <a:lnTo>
                  <a:pt x="394285" y="3943879"/>
                </a:lnTo>
                <a:lnTo>
                  <a:pt x="389258" y="3966633"/>
                </a:lnTo>
                <a:lnTo>
                  <a:pt x="384230" y="3988858"/>
                </a:lnTo>
                <a:lnTo>
                  <a:pt x="379996" y="4011348"/>
                </a:lnTo>
                <a:lnTo>
                  <a:pt x="375762" y="4034366"/>
                </a:lnTo>
                <a:lnTo>
                  <a:pt x="372057" y="4056856"/>
                </a:lnTo>
                <a:lnTo>
                  <a:pt x="368617" y="4079875"/>
                </a:lnTo>
                <a:lnTo>
                  <a:pt x="365442" y="4102894"/>
                </a:lnTo>
                <a:lnTo>
                  <a:pt x="362531" y="4126177"/>
                </a:lnTo>
                <a:lnTo>
                  <a:pt x="360149" y="4149460"/>
                </a:lnTo>
                <a:lnTo>
                  <a:pt x="358297" y="4172744"/>
                </a:lnTo>
                <a:lnTo>
                  <a:pt x="356444" y="4196291"/>
                </a:lnTo>
                <a:lnTo>
                  <a:pt x="355121" y="4219575"/>
                </a:lnTo>
                <a:lnTo>
                  <a:pt x="354063" y="4243652"/>
                </a:lnTo>
                <a:lnTo>
                  <a:pt x="353534" y="4267464"/>
                </a:lnTo>
                <a:lnTo>
                  <a:pt x="1509928" y="4266935"/>
                </a:lnTo>
                <a:lnTo>
                  <a:pt x="1510722" y="4258998"/>
                </a:lnTo>
                <a:lnTo>
                  <a:pt x="1511515" y="4251060"/>
                </a:lnTo>
                <a:lnTo>
                  <a:pt x="1512839" y="4242858"/>
                </a:lnTo>
                <a:lnTo>
                  <a:pt x="1514162" y="4234656"/>
                </a:lnTo>
                <a:lnTo>
                  <a:pt x="1515485" y="4226983"/>
                </a:lnTo>
                <a:lnTo>
                  <a:pt x="1517072" y="4219046"/>
                </a:lnTo>
                <a:lnTo>
                  <a:pt x="1521042" y="4203700"/>
                </a:lnTo>
                <a:lnTo>
                  <a:pt x="1525540" y="4188354"/>
                </a:lnTo>
                <a:lnTo>
                  <a:pt x="1530568" y="4173273"/>
                </a:lnTo>
                <a:lnTo>
                  <a:pt x="1536390" y="4158721"/>
                </a:lnTo>
                <a:lnTo>
                  <a:pt x="1543005" y="4144433"/>
                </a:lnTo>
                <a:lnTo>
                  <a:pt x="541415" y="3566319"/>
                </a:lnTo>
                <a:close/>
                <a:moveTo>
                  <a:pt x="3289240" y="3497527"/>
                </a:moveTo>
                <a:lnTo>
                  <a:pt x="3216733" y="3539331"/>
                </a:lnTo>
                <a:lnTo>
                  <a:pt x="3227848" y="3559704"/>
                </a:lnTo>
                <a:lnTo>
                  <a:pt x="3238697" y="3580341"/>
                </a:lnTo>
                <a:lnTo>
                  <a:pt x="3249017" y="3601244"/>
                </a:lnTo>
                <a:lnTo>
                  <a:pt x="3259337" y="3622146"/>
                </a:lnTo>
                <a:lnTo>
                  <a:pt x="3269393" y="3643312"/>
                </a:lnTo>
                <a:lnTo>
                  <a:pt x="3278919" y="3664479"/>
                </a:lnTo>
                <a:lnTo>
                  <a:pt x="3288446" y="3685910"/>
                </a:lnTo>
                <a:lnTo>
                  <a:pt x="3297443" y="3707606"/>
                </a:lnTo>
                <a:lnTo>
                  <a:pt x="3305911" y="3729037"/>
                </a:lnTo>
                <a:lnTo>
                  <a:pt x="3314379" y="3750998"/>
                </a:lnTo>
                <a:lnTo>
                  <a:pt x="3320478" y="3767326"/>
                </a:lnTo>
                <a:lnTo>
                  <a:pt x="3409167" y="3767326"/>
                </a:lnTo>
                <a:lnTo>
                  <a:pt x="3401174" y="3744383"/>
                </a:lnTo>
                <a:lnTo>
                  <a:pt x="3392706" y="3721364"/>
                </a:lnTo>
                <a:lnTo>
                  <a:pt x="3383974" y="3698081"/>
                </a:lnTo>
                <a:lnTo>
                  <a:pt x="3374977" y="3675062"/>
                </a:lnTo>
                <a:lnTo>
                  <a:pt x="3365186" y="3652308"/>
                </a:lnTo>
                <a:lnTo>
                  <a:pt x="3355395" y="3629819"/>
                </a:lnTo>
                <a:lnTo>
                  <a:pt x="3345075" y="3607064"/>
                </a:lnTo>
                <a:lnTo>
                  <a:pt x="3334754" y="3584839"/>
                </a:lnTo>
                <a:lnTo>
                  <a:pt x="3323640" y="3562614"/>
                </a:lnTo>
                <a:lnTo>
                  <a:pt x="3312791" y="3540654"/>
                </a:lnTo>
                <a:lnTo>
                  <a:pt x="3301148" y="3518958"/>
                </a:lnTo>
                <a:lnTo>
                  <a:pt x="3289240" y="3497527"/>
                </a:lnTo>
                <a:close/>
                <a:moveTo>
                  <a:pt x="422335" y="3497527"/>
                </a:moveTo>
                <a:lnTo>
                  <a:pt x="410163" y="3518958"/>
                </a:lnTo>
                <a:lnTo>
                  <a:pt x="399048" y="3540654"/>
                </a:lnTo>
                <a:lnTo>
                  <a:pt x="387670" y="3562614"/>
                </a:lnTo>
                <a:lnTo>
                  <a:pt x="376820" y="3584839"/>
                </a:lnTo>
                <a:lnTo>
                  <a:pt x="366500" y="3607064"/>
                </a:lnTo>
                <a:lnTo>
                  <a:pt x="355915" y="3629819"/>
                </a:lnTo>
                <a:lnTo>
                  <a:pt x="346389" y="3652308"/>
                </a:lnTo>
                <a:lnTo>
                  <a:pt x="336598" y="3675062"/>
                </a:lnTo>
                <a:lnTo>
                  <a:pt x="327601" y="3698081"/>
                </a:lnTo>
                <a:lnTo>
                  <a:pt x="318604" y="3721364"/>
                </a:lnTo>
                <a:lnTo>
                  <a:pt x="310136" y="3744383"/>
                </a:lnTo>
                <a:lnTo>
                  <a:pt x="302197" y="3767931"/>
                </a:lnTo>
                <a:lnTo>
                  <a:pt x="294259" y="3791479"/>
                </a:lnTo>
                <a:lnTo>
                  <a:pt x="286585" y="3815291"/>
                </a:lnTo>
                <a:lnTo>
                  <a:pt x="279440" y="3839633"/>
                </a:lnTo>
                <a:lnTo>
                  <a:pt x="272824" y="3863710"/>
                </a:lnTo>
                <a:lnTo>
                  <a:pt x="266209" y="3887787"/>
                </a:lnTo>
                <a:lnTo>
                  <a:pt x="260387" y="3912394"/>
                </a:lnTo>
                <a:lnTo>
                  <a:pt x="254830" y="3936735"/>
                </a:lnTo>
                <a:lnTo>
                  <a:pt x="249273" y="3961606"/>
                </a:lnTo>
                <a:lnTo>
                  <a:pt x="244245" y="3986212"/>
                </a:lnTo>
                <a:lnTo>
                  <a:pt x="240011" y="4011083"/>
                </a:lnTo>
                <a:lnTo>
                  <a:pt x="235777" y="4036219"/>
                </a:lnTo>
                <a:lnTo>
                  <a:pt x="232073" y="4061619"/>
                </a:lnTo>
                <a:lnTo>
                  <a:pt x="228633" y="4086754"/>
                </a:lnTo>
                <a:lnTo>
                  <a:pt x="225457" y="4112154"/>
                </a:lnTo>
                <a:lnTo>
                  <a:pt x="223075" y="4137819"/>
                </a:lnTo>
                <a:lnTo>
                  <a:pt x="220958" y="4163483"/>
                </a:lnTo>
                <a:lnTo>
                  <a:pt x="218842" y="4189148"/>
                </a:lnTo>
                <a:lnTo>
                  <a:pt x="217254" y="4215341"/>
                </a:lnTo>
                <a:lnTo>
                  <a:pt x="216460" y="4241006"/>
                </a:lnTo>
                <a:lnTo>
                  <a:pt x="215931" y="4267464"/>
                </a:lnTo>
                <a:lnTo>
                  <a:pt x="299816" y="4267464"/>
                </a:lnTo>
                <a:lnTo>
                  <a:pt x="300080" y="4242594"/>
                </a:lnTo>
                <a:lnTo>
                  <a:pt x="301403" y="4218252"/>
                </a:lnTo>
                <a:lnTo>
                  <a:pt x="302726" y="4193646"/>
                </a:lnTo>
                <a:lnTo>
                  <a:pt x="304579" y="4169304"/>
                </a:lnTo>
                <a:lnTo>
                  <a:pt x="306431" y="4144962"/>
                </a:lnTo>
                <a:lnTo>
                  <a:pt x="309077" y="4120621"/>
                </a:lnTo>
                <a:lnTo>
                  <a:pt x="311724" y="4096808"/>
                </a:lnTo>
                <a:lnTo>
                  <a:pt x="315164" y="4072466"/>
                </a:lnTo>
                <a:lnTo>
                  <a:pt x="318604" y="4049183"/>
                </a:lnTo>
                <a:lnTo>
                  <a:pt x="322838" y="4025106"/>
                </a:lnTo>
                <a:lnTo>
                  <a:pt x="327072" y="4001823"/>
                </a:lnTo>
                <a:lnTo>
                  <a:pt x="331570" y="3978275"/>
                </a:lnTo>
                <a:lnTo>
                  <a:pt x="336598" y="3954991"/>
                </a:lnTo>
                <a:lnTo>
                  <a:pt x="341890" y="3931708"/>
                </a:lnTo>
                <a:lnTo>
                  <a:pt x="347977" y="3908425"/>
                </a:lnTo>
                <a:lnTo>
                  <a:pt x="353798" y="3885671"/>
                </a:lnTo>
                <a:lnTo>
                  <a:pt x="360149" y="3862652"/>
                </a:lnTo>
                <a:lnTo>
                  <a:pt x="367029" y="3840162"/>
                </a:lnTo>
                <a:lnTo>
                  <a:pt x="373909" y="3817673"/>
                </a:lnTo>
                <a:lnTo>
                  <a:pt x="381319" y="3795183"/>
                </a:lnTo>
                <a:lnTo>
                  <a:pt x="388993" y="3772958"/>
                </a:lnTo>
                <a:lnTo>
                  <a:pt x="397196" y="3750998"/>
                </a:lnTo>
                <a:lnTo>
                  <a:pt x="405664" y="3729037"/>
                </a:lnTo>
                <a:lnTo>
                  <a:pt x="414132" y="3707606"/>
                </a:lnTo>
                <a:lnTo>
                  <a:pt x="423129" y="3685910"/>
                </a:lnTo>
                <a:lnTo>
                  <a:pt x="432655" y="3664479"/>
                </a:lnTo>
                <a:lnTo>
                  <a:pt x="441917" y="3643312"/>
                </a:lnTo>
                <a:lnTo>
                  <a:pt x="451973" y="3622146"/>
                </a:lnTo>
                <a:lnTo>
                  <a:pt x="462293" y="3601244"/>
                </a:lnTo>
                <a:lnTo>
                  <a:pt x="472613" y="3580341"/>
                </a:lnTo>
                <a:lnTo>
                  <a:pt x="483727" y="3559704"/>
                </a:lnTo>
                <a:lnTo>
                  <a:pt x="495106" y="3539331"/>
                </a:lnTo>
                <a:lnTo>
                  <a:pt x="422335" y="3497527"/>
                </a:lnTo>
                <a:close/>
                <a:moveTo>
                  <a:pt x="3290825" y="3118626"/>
                </a:moveTo>
                <a:lnTo>
                  <a:pt x="3301412" y="3131608"/>
                </a:lnTo>
                <a:lnTo>
                  <a:pt x="3315173" y="3149071"/>
                </a:lnTo>
                <a:lnTo>
                  <a:pt x="3329197" y="3166798"/>
                </a:lnTo>
                <a:lnTo>
                  <a:pt x="3342693" y="3184260"/>
                </a:lnTo>
                <a:lnTo>
                  <a:pt x="3355660" y="3202517"/>
                </a:lnTo>
                <a:lnTo>
                  <a:pt x="3368891" y="3220244"/>
                </a:lnTo>
                <a:lnTo>
                  <a:pt x="3381592" y="3238764"/>
                </a:lnTo>
                <a:lnTo>
                  <a:pt x="3394294" y="3257021"/>
                </a:lnTo>
                <a:lnTo>
                  <a:pt x="3406467" y="3275806"/>
                </a:lnTo>
                <a:lnTo>
                  <a:pt x="3418904" y="3294592"/>
                </a:lnTo>
                <a:lnTo>
                  <a:pt x="3430812" y="3313642"/>
                </a:lnTo>
                <a:lnTo>
                  <a:pt x="3442720" y="3332692"/>
                </a:lnTo>
                <a:lnTo>
                  <a:pt x="3453834" y="3351742"/>
                </a:lnTo>
                <a:lnTo>
                  <a:pt x="3465477" y="3370792"/>
                </a:lnTo>
                <a:lnTo>
                  <a:pt x="3476591" y="3390635"/>
                </a:lnTo>
                <a:lnTo>
                  <a:pt x="3487176" y="3410214"/>
                </a:lnTo>
                <a:lnTo>
                  <a:pt x="3497761" y="3429794"/>
                </a:lnTo>
                <a:lnTo>
                  <a:pt x="3508081" y="3449902"/>
                </a:lnTo>
                <a:lnTo>
                  <a:pt x="3518666" y="3470010"/>
                </a:lnTo>
                <a:lnTo>
                  <a:pt x="3528192" y="3490119"/>
                </a:lnTo>
                <a:lnTo>
                  <a:pt x="3537983" y="3510491"/>
                </a:lnTo>
                <a:lnTo>
                  <a:pt x="3547510" y="3531129"/>
                </a:lnTo>
                <a:lnTo>
                  <a:pt x="3556507" y="3551502"/>
                </a:lnTo>
                <a:lnTo>
                  <a:pt x="3565504" y="3572404"/>
                </a:lnTo>
                <a:lnTo>
                  <a:pt x="3574501" y="3593306"/>
                </a:lnTo>
                <a:lnTo>
                  <a:pt x="3582440" y="3614208"/>
                </a:lnTo>
                <a:lnTo>
                  <a:pt x="3590908" y="3635375"/>
                </a:lnTo>
                <a:lnTo>
                  <a:pt x="3598846" y="3656541"/>
                </a:lnTo>
                <a:lnTo>
                  <a:pt x="3606520" y="3677973"/>
                </a:lnTo>
                <a:lnTo>
                  <a:pt x="3613930" y="3699669"/>
                </a:lnTo>
                <a:lnTo>
                  <a:pt x="3621074" y="3721100"/>
                </a:lnTo>
                <a:lnTo>
                  <a:pt x="3627955" y="3743060"/>
                </a:lnTo>
                <a:lnTo>
                  <a:pt x="3634570" y="3764491"/>
                </a:lnTo>
                <a:lnTo>
                  <a:pt x="3635424" y="3767326"/>
                </a:lnTo>
                <a:lnTo>
                  <a:pt x="3670168" y="3767326"/>
                </a:lnTo>
                <a:lnTo>
                  <a:pt x="3670168" y="3118626"/>
                </a:lnTo>
                <a:lnTo>
                  <a:pt x="3290825" y="3118626"/>
                </a:lnTo>
                <a:close/>
                <a:moveTo>
                  <a:pt x="2875012" y="3118626"/>
                </a:moveTo>
                <a:lnTo>
                  <a:pt x="2886751" y="3128962"/>
                </a:lnTo>
                <a:lnTo>
                  <a:pt x="2904481" y="3144837"/>
                </a:lnTo>
                <a:lnTo>
                  <a:pt x="2921946" y="3160977"/>
                </a:lnTo>
                <a:lnTo>
                  <a:pt x="2938881" y="3177381"/>
                </a:lnTo>
                <a:lnTo>
                  <a:pt x="2955817" y="3194050"/>
                </a:lnTo>
                <a:lnTo>
                  <a:pt x="2972488" y="3210983"/>
                </a:lnTo>
                <a:lnTo>
                  <a:pt x="2989159" y="3228181"/>
                </a:lnTo>
                <a:lnTo>
                  <a:pt x="3005037" y="3245379"/>
                </a:lnTo>
                <a:lnTo>
                  <a:pt x="3021179" y="3263106"/>
                </a:lnTo>
                <a:lnTo>
                  <a:pt x="3036791" y="3281098"/>
                </a:lnTo>
                <a:lnTo>
                  <a:pt x="3051875" y="3299089"/>
                </a:lnTo>
                <a:lnTo>
                  <a:pt x="3066958" y="3317610"/>
                </a:lnTo>
                <a:lnTo>
                  <a:pt x="3082041" y="3336131"/>
                </a:lnTo>
                <a:lnTo>
                  <a:pt x="3096331" y="3354917"/>
                </a:lnTo>
                <a:lnTo>
                  <a:pt x="3110356" y="3373967"/>
                </a:lnTo>
                <a:lnTo>
                  <a:pt x="3124645" y="3393281"/>
                </a:lnTo>
                <a:lnTo>
                  <a:pt x="3138141" y="3412596"/>
                </a:lnTo>
                <a:lnTo>
                  <a:pt x="3151637" y="3432439"/>
                </a:lnTo>
                <a:lnTo>
                  <a:pt x="3164603" y="3452548"/>
                </a:lnTo>
                <a:lnTo>
                  <a:pt x="3177305" y="3472656"/>
                </a:lnTo>
                <a:lnTo>
                  <a:pt x="3189742" y="3493029"/>
                </a:lnTo>
                <a:lnTo>
                  <a:pt x="3262513" y="3450960"/>
                </a:lnTo>
                <a:lnTo>
                  <a:pt x="3249547" y="3429529"/>
                </a:lnTo>
                <a:lnTo>
                  <a:pt x="3236051" y="3408362"/>
                </a:lnTo>
                <a:lnTo>
                  <a:pt x="3222026" y="3386931"/>
                </a:lnTo>
                <a:lnTo>
                  <a:pt x="3208001" y="3366294"/>
                </a:lnTo>
                <a:lnTo>
                  <a:pt x="3193711" y="3345392"/>
                </a:lnTo>
                <a:lnTo>
                  <a:pt x="3178893" y="3325019"/>
                </a:lnTo>
                <a:lnTo>
                  <a:pt x="3163809" y="3305175"/>
                </a:lnTo>
                <a:lnTo>
                  <a:pt x="3148461" y="3285067"/>
                </a:lnTo>
                <a:lnTo>
                  <a:pt x="3132849" y="3265487"/>
                </a:lnTo>
                <a:lnTo>
                  <a:pt x="3116707" y="3246173"/>
                </a:lnTo>
                <a:lnTo>
                  <a:pt x="3100300" y="3226594"/>
                </a:lnTo>
                <a:lnTo>
                  <a:pt x="3084158" y="3207808"/>
                </a:lnTo>
                <a:lnTo>
                  <a:pt x="3067223" y="3189287"/>
                </a:lnTo>
                <a:lnTo>
                  <a:pt x="3050287" y="3170767"/>
                </a:lnTo>
                <a:lnTo>
                  <a:pt x="3033086" y="3152510"/>
                </a:lnTo>
                <a:lnTo>
                  <a:pt x="3015092" y="3134783"/>
                </a:lnTo>
                <a:lnTo>
                  <a:pt x="2998692" y="3118626"/>
                </a:lnTo>
                <a:lnTo>
                  <a:pt x="2875012" y="3118626"/>
                </a:lnTo>
                <a:close/>
                <a:moveTo>
                  <a:pt x="2565709" y="3118626"/>
                </a:moveTo>
                <a:lnTo>
                  <a:pt x="2191076" y="3767326"/>
                </a:lnTo>
                <a:lnTo>
                  <a:pt x="2714966" y="3767326"/>
                </a:lnTo>
                <a:lnTo>
                  <a:pt x="3143433" y="3520016"/>
                </a:lnTo>
                <a:lnTo>
                  <a:pt x="3131261" y="3500173"/>
                </a:lnTo>
                <a:lnTo>
                  <a:pt x="3118824" y="3480594"/>
                </a:lnTo>
                <a:lnTo>
                  <a:pt x="3106387" y="3461544"/>
                </a:lnTo>
                <a:lnTo>
                  <a:pt x="3093420" y="3442758"/>
                </a:lnTo>
                <a:lnTo>
                  <a:pt x="3080454" y="3423973"/>
                </a:lnTo>
                <a:lnTo>
                  <a:pt x="3066958" y="3405452"/>
                </a:lnTo>
                <a:lnTo>
                  <a:pt x="3052933" y="3386931"/>
                </a:lnTo>
                <a:lnTo>
                  <a:pt x="3039173" y="3368939"/>
                </a:lnTo>
                <a:lnTo>
                  <a:pt x="3024883" y="3350948"/>
                </a:lnTo>
                <a:lnTo>
                  <a:pt x="3010329" y="3333221"/>
                </a:lnTo>
                <a:lnTo>
                  <a:pt x="2995775" y="3315758"/>
                </a:lnTo>
                <a:lnTo>
                  <a:pt x="2980692" y="3298560"/>
                </a:lnTo>
                <a:lnTo>
                  <a:pt x="2965343" y="3281627"/>
                </a:lnTo>
                <a:lnTo>
                  <a:pt x="2949731" y="3264958"/>
                </a:lnTo>
                <a:lnTo>
                  <a:pt x="2933854" y="3248289"/>
                </a:lnTo>
                <a:lnTo>
                  <a:pt x="2917976" y="3231885"/>
                </a:lnTo>
                <a:lnTo>
                  <a:pt x="2901570" y="3216010"/>
                </a:lnTo>
                <a:lnTo>
                  <a:pt x="2885163" y="3200400"/>
                </a:lnTo>
                <a:lnTo>
                  <a:pt x="2868228" y="3184525"/>
                </a:lnTo>
                <a:lnTo>
                  <a:pt x="2851292" y="3169179"/>
                </a:lnTo>
                <a:lnTo>
                  <a:pt x="2834091" y="3154362"/>
                </a:lnTo>
                <a:lnTo>
                  <a:pt x="2816626" y="3139546"/>
                </a:lnTo>
                <a:lnTo>
                  <a:pt x="2798897" y="3124994"/>
                </a:lnTo>
                <a:lnTo>
                  <a:pt x="2790847" y="3118626"/>
                </a:lnTo>
                <a:lnTo>
                  <a:pt x="2565709" y="3118626"/>
                </a:lnTo>
                <a:close/>
                <a:moveTo>
                  <a:pt x="1937815" y="3118626"/>
                </a:moveTo>
                <a:lnTo>
                  <a:pt x="1937815" y="3767326"/>
                </a:lnTo>
                <a:lnTo>
                  <a:pt x="2128772" y="3767326"/>
                </a:lnTo>
                <a:lnTo>
                  <a:pt x="2503306" y="3118626"/>
                </a:lnTo>
                <a:lnTo>
                  <a:pt x="1937815" y="3118626"/>
                </a:lnTo>
                <a:close/>
                <a:moveTo>
                  <a:pt x="1081242" y="3006725"/>
                </a:moveTo>
                <a:lnTo>
                  <a:pt x="1061924" y="3018631"/>
                </a:lnTo>
                <a:lnTo>
                  <a:pt x="1042342" y="3030802"/>
                </a:lnTo>
                <a:lnTo>
                  <a:pt x="1023290" y="3043767"/>
                </a:lnTo>
                <a:lnTo>
                  <a:pt x="1003972" y="3056731"/>
                </a:lnTo>
                <a:lnTo>
                  <a:pt x="985713" y="3069696"/>
                </a:lnTo>
                <a:lnTo>
                  <a:pt x="966661" y="3082925"/>
                </a:lnTo>
                <a:lnTo>
                  <a:pt x="948666" y="3096683"/>
                </a:lnTo>
                <a:lnTo>
                  <a:pt x="930408" y="3110971"/>
                </a:lnTo>
                <a:lnTo>
                  <a:pt x="912413" y="3124994"/>
                </a:lnTo>
                <a:lnTo>
                  <a:pt x="894948" y="3139546"/>
                </a:lnTo>
                <a:lnTo>
                  <a:pt x="877483" y="3154362"/>
                </a:lnTo>
                <a:lnTo>
                  <a:pt x="860018" y="3169179"/>
                </a:lnTo>
                <a:lnTo>
                  <a:pt x="843083" y="3184525"/>
                </a:lnTo>
                <a:lnTo>
                  <a:pt x="826676" y="3200400"/>
                </a:lnTo>
                <a:lnTo>
                  <a:pt x="810005" y="3216010"/>
                </a:lnTo>
                <a:lnTo>
                  <a:pt x="793599" y="3231885"/>
                </a:lnTo>
                <a:lnTo>
                  <a:pt x="777721" y="3248289"/>
                </a:lnTo>
                <a:lnTo>
                  <a:pt x="761579" y="3264958"/>
                </a:lnTo>
                <a:lnTo>
                  <a:pt x="746231" y="3281627"/>
                </a:lnTo>
                <a:lnTo>
                  <a:pt x="730883" y="3298560"/>
                </a:lnTo>
                <a:lnTo>
                  <a:pt x="715800" y="3315758"/>
                </a:lnTo>
                <a:lnTo>
                  <a:pt x="700981" y="3333221"/>
                </a:lnTo>
                <a:lnTo>
                  <a:pt x="686692" y="3350948"/>
                </a:lnTo>
                <a:lnTo>
                  <a:pt x="672137" y="3368939"/>
                </a:lnTo>
                <a:lnTo>
                  <a:pt x="658377" y="3386931"/>
                </a:lnTo>
                <a:lnTo>
                  <a:pt x="644617" y="3405452"/>
                </a:lnTo>
                <a:lnTo>
                  <a:pt x="631121" y="3423973"/>
                </a:lnTo>
                <a:lnTo>
                  <a:pt x="617890" y="3442758"/>
                </a:lnTo>
                <a:lnTo>
                  <a:pt x="605188" y="3461544"/>
                </a:lnTo>
                <a:lnTo>
                  <a:pt x="592487" y="3480594"/>
                </a:lnTo>
                <a:lnTo>
                  <a:pt x="580314" y="3500173"/>
                </a:lnTo>
                <a:lnTo>
                  <a:pt x="568406" y="3520016"/>
                </a:lnTo>
                <a:lnTo>
                  <a:pt x="1569732" y="4098131"/>
                </a:lnTo>
                <a:lnTo>
                  <a:pt x="1578994" y="4084902"/>
                </a:lnTo>
                <a:lnTo>
                  <a:pt x="1588785" y="4072202"/>
                </a:lnTo>
                <a:lnTo>
                  <a:pt x="1599370" y="4060296"/>
                </a:lnTo>
                <a:lnTo>
                  <a:pt x="1610484" y="4048654"/>
                </a:lnTo>
                <a:lnTo>
                  <a:pt x="1622127" y="4037806"/>
                </a:lnTo>
                <a:lnTo>
                  <a:pt x="1634035" y="4027223"/>
                </a:lnTo>
                <a:lnTo>
                  <a:pt x="1646472" y="4017433"/>
                </a:lnTo>
                <a:lnTo>
                  <a:pt x="1659439" y="4007908"/>
                </a:lnTo>
                <a:lnTo>
                  <a:pt x="1081242" y="3006725"/>
                </a:lnTo>
                <a:close/>
                <a:moveTo>
                  <a:pt x="1012440" y="2887662"/>
                </a:moveTo>
                <a:lnTo>
                  <a:pt x="991006" y="2900627"/>
                </a:lnTo>
                <a:lnTo>
                  <a:pt x="969572" y="2914121"/>
                </a:lnTo>
                <a:lnTo>
                  <a:pt x="948666" y="2928144"/>
                </a:lnTo>
                <a:lnTo>
                  <a:pt x="927761" y="2942167"/>
                </a:lnTo>
                <a:lnTo>
                  <a:pt x="907121" y="2956454"/>
                </a:lnTo>
                <a:lnTo>
                  <a:pt x="886745" y="2971271"/>
                </a:lnTo>
                <a:lnTo>
                  <a:pt x="866634" y="2986352"/>
                </a:lnTo>
                <a:lnTo>
                  <a:pt x="846523" y="3001698"/>
                </a:lnTo>
                <a:lnTo>
                  <a:pt x="826941" y="3017044"/>
                </a:lnTo>
                <a:lnTo>
                  <a:pt x="807359" y="3033183"/>
                </a:lnTo>
                <a:lnTo>
                  <a:pt x="788306" y="3049323"/>
                </a:lnTo>
                <a:lnTo>
                  <a:pt x="769518" y="3065992"/>
                </a:lnTo>
                <a:lnTo>
                  <a:pt x="750730" y="3082660"/>
                </a:lnTo>
                <a:lnTo>
                  <a:pt x="732471" y="3099594"/>
                </a:lnTo>
                <a:lnTo>
                  <a:pt x="714212" y="3117056"/>
                </a:lnTo>
                <a:lnTo>
                  <a:pt x="696483" y="3134783"/>
                </a:lnTo>
                <a:lnTo>
                  <a:pt x="678753" y="3152510"/>
                </a:lnTo>
                <a:lnTo>
                  <a:pt x="661288" y="3170767"/>
                </a:lnTo>
                <a:lnTo>
                  <a:pt x="644352" y="3189287"/>
                </a:lnTo>
                <a:lnTo>
                  <a:pt x="627417" y="3207808"/>
                </a:lnTo>
                <a:lnTo>
                  <a:pt x="611010" y="3226594"/>
                </a:lnTo>
                <a:lnTo>
                  <a:pt x="594868" y="3246173"/>
                </a:lnTo>
                <a:lnTo>
                  <a:pt x="578726" y="3265487"/>
                </a:lnTo>
                <a:lnTo>
                  <a:pt x="563114" y="3285067"/>
                </a:lnTo>
                <a:lnTo>
                  <a:pt x="547766" y="3305175"/>
                </a:lnTo>
                <a:lnTo>
                  <a:pt x="532682" y="3325019"/>
                </a:lnTo>
                <a:lnTo>
                  <a:pt x="517863" y="3345392"/>
                </a:lnTo>
                <a:lnTo>
                  <a:pt x="503574" y="3366294"/>
                </a:lnTo>
                <a:lnTo>
                  <a:pt x="489284" y="3386931"/>
                </a:lnTo>
                <a:lnTo>
                  <a:pt x="475524" y="3408362"/>
                </a:lnTo>
                <a:lnTo>
                  <a:pt x="462028" y="3429529"/>
                </a:lnTo>
                <a:lnTo>
                  <a:pt x="448797" y="3450960"/>
                </a:lnTo>
                <a:lnTo>
                  <a:pt x="521568" y="3493029"/>
                </a:lnTo>
                <a:lnTo>
                  <a:pt x="534270" y="3472656"/>
                </a:lnTo>
                <a:lnTo>
                  <a:pt x="546707" y="3452548"/>
                </a:lnTo>
                <a:lnTo>
                  <a:pt x="559938" y="3432439"/>
                </a:lnTo>
                <a:lnTo>
                  <a:pt x="573434" y="3412596"/>
                </a:lnTo>
                <a:lnTo>
                  <a:pt x="586929" y="3393281"/>
                </a:lnTo>
                <a:lnTo>
                  <a:pt x="600954" y="3373967"/>
                </a:lnTo>
                <a:lnTo>
                  <a:pt x="615244" y="3354917"/>
                </a:lnTo>
                <a:lnTo>
                  <a:pt x="629533" y="3336131"/>
                </a:lnTo>
                <a:lnTo>
                  <a:pt x="644617" y="3317610"/>
                </a:lnTo>
                <a:lnTo>
                  <a:pt x="659700" y="3299089"/>
                </a:lnTo>
                <a:lnTo>
                  <a:pt x="675048" y="3281098"/>
                </a:lnTo>
                <a:lnTo>
                  <a:pt x="690396" y="3263106"/>
                </a:lnTo>
                <a:lnTo>
                  <a:pt x="706538" y="3245379"/>
                </a:lnTo>
                <a:lnTo>
                  <a:pt x="722415" y="3228181"/>
                </a:lnTo>
                <a:lnTo>
                  <a:pt x="739087" y="3210983"/>
                </a:lnTo>
                <a:lnTo>
                  <a:pt x="755758" y="3194050"/>
                </a:lnTo>
                <a:lnTo>
                  <a:pt x="772693" y="3177381"/>
                </a:lnTo>
                <a:lnTo>
                  <a:pt x="789629" y="3160977"/>
                </a:lnTo>
                <a:lnTo>
                  <a:pt x="807094" y="3144837"/>
                </a:lnTo>
                <a:lnTo>
                  <a:pt x="824559" y="3128962"/>
                </a:lnTo>
                <a:lnTo>
                  <a:pt x="842553" y="3113352"/>
                </a:lnTo>
                <a:lnTo>
                  <a:pt x="860812" y="3098006"/>
                </a:lnTo>
                <a:lnTo>
                  <a:pt x="879336" y="3082925"/>
                </a:lnTo>
                <a:lnTo>
                  <a:pt x="897859" y="3068108"/>
                </a:lnTo>
                <a:lnTo>
                  <a:pt x="916647" y="3053556"/>
                </a:lnTo>
                <a:lnTo>
                  <a:pt x="935700" y="3039269"/>
                </a:lnTo>
                <a:lnTo>
                  <a:pt x="954753" y="3025511"/>
                </a:lnTo>
                <a:lnTo>
                  <a:pt x="974335" y="3011752"/>
                </a:lnTo>
                <a:lnTo>
                  <a:pt x="994181" y="2998258"/>
                </a:lnTo>
                <a:lnTo>
                  <a:pt x="1013763" y="2985558"/>
                </a:lnTo>
                <a:lnTo>
                  <a:pt x="1034139" y="2972594"/>
                </a:lnTo>
                <a:lnTo>
                  <a:pt x="1054515" y="2959894"/>
                </a:lnTo>
                <a:lnTo>
                  <a:pt x="1012440" y="2887662"/>
                </a:lnTo>
                <a:close/>
                <a:moveTo>
                  <a:pt x="1427194" y="2853925"/>
                </a:moveTo>
                <a:lnTo>
                  <a:pt x="1417575" y="2856706"/>
                </a:lnTo>
                <a:lnTo>
                  <a:pt x="1395876" y="2863850"/>
                </a:lnTo>
                <a:lnTo>
                  <a:pt x="1374177" y="2870729"/>
                </a:lnTo>
                <a:lnTo>
                  <a:pt x="1353007" y="2878138"/>
                </a:lnTo>
                <a:lnTo>
                  <a:pt x="1331573" y="2886075"/>
                </a:lnTo>
                <a:lnTo>
                  <a:pt x="1310668" y="2893748"/>
                </a:lnTo>
                <a:lnTo>
                  <a:pt x="1289498" y="2902214"/>
                </a:lnTo>
                <a:lnTo>
                  <a:pt x="1268858" y="2910681"/>
                </a:lnTo>
                <a:lnTo>
                  <a:pt x="1248217" y="2919942"/>
                </a:lnTo>
                <a:lnTo>
                  <a:pt x="1227842" y="2929202"/>
                </a:lnTo>
                <a:lnTo>
                  <a:pt x="1207466" y="2938727"/>
                </a:lnTo>
                <a:lnTo>
                  <a:pt x="1187355" y="2948517"/>
                </a:lnTo>
                <a:lnTo>
                  <a:pt x="1167508" y="2958835"/>
                </a:lnTo>
                <a:lnTo>
                  <a:pt x="1147397" y="2969154"/>
                </a:lnTo>
                <a:lnTo>
                  <a:pt x="1128080" y="2979737"/>
                </a:lnTo>
                <a:lnTo>
                  <a:pt x="1706012" y="3981185"/>
                </a:lnTo>
                <a:lnTo>
                  <a:pt x="1720566" y="3974835"/>
                </a:lnTo>
                <a:lnTo>
                  <a:pt x="1734856" y="3969014"/>
                </a:lnTo>
                <a:lnTo>
                  <a:pt x="1749654" y="3963823"/>
                </a:lnTo>
                <a:lnTo>
                  <a:pt x="1749654" y="3122330"/>
                </a:lnTo>
                <a:lnTo>
                  <a:pt x="1446373" y="3122330"/>
                </a:lnTo>
                <a:lnTo>
                  <a:pt x="1437904" y="2999839"/>
                </a:lnTo>
                <a:lnTo>
                  <a:pt x="1427583" y="2859094"/>
                </a:lnTo>
                <a:lnTo>
                  <a:pt x="1427194" y="2853925"/>
                </a:lnTo>
                <a:close/>
                <a:moveTo>
                  <a:pt x="1416622" y="2713482"/>
                </a:moveTo>
                <a:lnTo>
                  <a:pt x="1400904" y="2717800"/>
                </a:lnTo>
                <a:lnTo>
                  <a:pt x="1377088" y="2725208"/>
                </a:lnTo>
                <a:lnTo>
                  <a:pt x="1353272" y="2732617"/>
                </a:lnTo>
                <a:lnTo>
                  <a:pt x="1329721" y="2740554"/>
                </a:lnTo>
                <a:lnTo>
                  <a:pt x="1306169" y="2748492"/>
                </a:lnTo>
                <a:lnTo>
                  <a:pt x="1282618" y="2756958"/>
                </a:lnTo>
                <a:lnTo>
                  <a:pt x="1259861" y="2765954"/>
                </a:lnTo>
                <a:lnTo>
                  <a:pt x="1236574" y="2775214"/>
                </a:lnTo>
                <a:lnTo>
                  <a:pt x="1213552" y="2784740"/>
                </a:lnTo>
                <a:lnTo>
                  <a:pt x="1191059" y="2794529"/>
                </a:lnTo>
                <a:lnTo>
                  <a:pt x="1168831" y="2804848"/>
                </a:lnTo>
                <a:lnTo>
                  <a:pt x="1146603" y="2815431"/>
                </a:lnTo>
                <a:lnTo>
                  <a:pt x="1124110" y="2826015"/>
                </a:lnTo>
                <a:lnTo>
                  <a:pt x="1102147" y="2837392"/>
                </a:lnTo>
                <a:lnTo>
                  <a:pt x="1080712" y="2848769"/>
                </a:lnTo>
                <a:lnTo>
                  <a:pt x="1059013" y="2860675"/>
                </a:lnTo>
                <a:lnTo>
                  <a:pt x="1101088" y="2933435"/>
                </a:lnTo>
                <a:lnTo>
                  <a:pt x="1121464" y="2922058"/>
                </a:lnTo>
                <a:lnTo>
                  <a:pt x="1142104" y="2911475"/>
                </a:lnTo>
                <a:lnTo>
                  <a:pt x="1162745" y="2900627"/>
                </a:lnTo>
                <a:lnTo>
                  <a:pt x="1183385" y="2890308"/>
                </a:lnTo>
                <a:lnTo>
                  <a:pt x="1204820" y="2880783"/>
                </a:lnTo>
                <a:lnTo>
                  <a:pt x="1225989" y="2870994"/>
                </a:lnTo>
                <a:lnTo>
                  <a:pt x="1247424" y="2861469"/>
                </a:lnTo>
                <a:lnTo>
                  <a:pt x="1268858" y="2852737"/>
                </a:lnTo>
                <a:lnTo>
                  <a:pt x="1290821" y="2844006"/>
                </a:lnTo>
                <a:lnTo>
                  <a:pt x="1312785" y="2835539"/>
                </a:lnTo>
                <a:lnTo>
                  <a:pt x="1334749" y="2827602"/>
                </a:lnTo>
                <a:lnTo>
                  <a:pt x="1356977" y="2819929"/>
                </a:lnTo>
                <a:lnTo>
                  <a:pt x="1379205" y="2812256"/>
                </a:lnTo>
                <a:lnTo>
                  <a:pt x="1401962" y="2805377"/>
                </a:lnTo>
                <a:lnTo>
                  <a:pt x="1423054" y="2798926"/>
                </a:lnTo>
                <a:lnTo>
                  <a:pt x="1416622" y="2713482"/>
                </a:lnTo>
                <a:close/>
                <a:moveTo>
                  <a:pt x="1621831" y="1665666"/>
                </a:moveTo>
                <a:lnTo>
                  <a:pt x="1621831" y="2022293"/>
                </a:lnTo>
                <a:lnTo>
                  <a:pt x="3670168" y="2022293"/>
                </a:lnTo>
                <a:lnTo>
                  <a:pt x="3670698" y="2018589"/>
                </a:lnTo>
                <a:lnTo>
                  <a:pt x="3672285" y="2008006"/>
                </a:lnTo>
                <a:lnTo>
                  <a:pt x="3674403" y="1991339"/>
                </a:lnTo>
                <a:lnTo>
                  <a:pt x="3677049" y="1969381"/>
                </a:lnTo>
                <a:lnTo>
                  <a:pt x="3677843" y="1957211"/>
                </a:lnTo>
                <a:lnTo>
                  <a:pt x="3678901" y="1943718"/>
                </a:lnTo>
                <a:lnTo>
                  <a:pt x="3679431" y="1929697"/>
                </a:lnTo>
                <a:lnTo>
                  <a:pt x="3679960" y="1915146"/>
                </a:lnTo>
                <a:lnTo>
                  <a:pt x="3679960" y="1899801"/>
                </a:lnTo>
                <a:lnTo>
                  <a:pt x="3679695" y="1883928"/>
                </a:lnTo>
                <a:lnTo>
                  <a:pt x="3679166" y="1868054"/>
                </a:lnTo>
                <a:lnTo>
                  <a:pt x="3677843" y="1851651"/>
                </a:lnTo>
                <a:lnTo>
                  <a:pt x="3675990" y="1835513"/>
                </a:lnTo>
                <a:lnTo>
                  <a:pt x="3673873" y="1819375"/>
                </a:lnTo>
                <a:lnTo>
                  <a:pt x="3672285" y="1811174"/>
                </a:lnTo>
                <a:lnTo>
                  <a:pt x="3670698" y="1803502"/>
                </a:lnTo>
                <a:lnTo>
                  <a:pt x="3668845" y="1795565"/>
                </a:lnTo>
                <a:lnTo>
                  <a:pt x="3666993" y="1787628"/>
                </a:lnTo>
                <a:lnTo>
                  <a:pt x="3664611" y="1779956"/>
                </a:lnTo>
                <a:lnTo>
                  <a:pt x="3662229" y="1772284"/>
                </a:lnTo>
                <a:lnTo>
                  <a:pt x="3659318" y="1764876"/>
                </a:lnTo>
                <a:lnTo>
                  <a:pt x="3656671" y="1757733"/>
                </a:lnTo>
                <a:lnTo>
                  <a:pt x="3653760" y="1750325"/>
                </a:lnTo>
                <a:lnTo>
                  <a:pt x="3650320" y="1743447"/>
                </a:lnTo>
                <a:lnTo>
                  <a:pt x="3646880" y="1736833"/>
                </a:lnTo>
                <a:lnTo>
                  <a:pt x="3643175" y="1730219"/>
                </a:lnTo>
                <a:lnTo>
                  <a:pt x="3638940" y="1723869"/>
                </a:lnTo>
                <a:lnTo>
                  <a:pt x="3634706" y="1717785"/>
                </a:lnTo>
                <a:lnTo>
                  <a:pt x="3629943" y="1711964"/>
                </a:lnTo>
                <a:lnTo>
                  <a:pt x="3625179" y="1706408"/>
                </a:lnTo>
                <a:lnTo>
                  <a:pt x="3619886" y="1701117"/>
                </a:lnTo>
                <a:lnTo>
                  <a:pt x="3614593" y="1696091"/>
                </a:lnTo>
                <a:lnTo>
                  <a:pt x="3608506" y="1691328"/>
                </a:lnTo>
                <a:lnTo>
                  <a:pt x="3602684" y="1687096"/>
                </a:lnTo>
                <a:lnTo>
                  <a:pt x="3596333" y="1682863"/>
                </a:lnTo>
                <a:lnTo>
                  <a:pt x="3589452" y="1679423"/>
                </a:lnTo>
                <a:lnTo>
                  <a:pt x="3582571" y="1675984"/>
                </a:lnTo>
                <a:lnTo>
                  <a:pt x="3574897" y="1673339"/>
                </a:lnTo>
                <a:lnTo>
                  <a:pt x="3567487" y="1670693"/>
                </a:lnTo>
                <a:lnTo>
                  <a:pt x="3559283" y="1668576"/>
                </a:lnTo>
                <a:lnTo>
                  <a:pt x="3550814" y="1666989"/>
                </a:lnTo>
                <a:lnTo>
                  <a:pt x="3542081" y="1665666"/>
                </a:lnTo>
                <a:lnTo>
                  <a:pt x="3409309" y="1665666"/>
                </a:lnTo>
                <a:lnTo>
                  <a:pt x="3408100" y="1671700"/>
                </a:lnTo>
                <a:lnTo>
                  <a:pt x="3406513" y="1679353"/>
                </a:lnTo>
                <a:lnTo>
                  <a:pt x="3404398" y="1687271"/>
                </a:lnTo>
                <a:lnTo>
                  <a:pt x="3401489" y="1694660"/>
                </a:lnTo>
                <a:lnTo>
                  <a:pt x="3398580" y="1702050"/>
                </a:lnTo>
                <a:lnTo>
                  <a:pt x="3395406" y="1709176"/>
                </a:lnTo>
                <a:lnTo>
                  <a:pt x="3391969" y="1716037"/>
                </a:lnTo>
                <a:lnTo>
                  <a:pt x="3388002" y="1722899"/>
                </a:lnTo>
                <a:lnTo>
                  <a:pt x="3384035" y="1729233"/>
                </a:lnTo>
                <a:lnTo>
                  <a:pt x="3379275" y="1735831"/>
                </a:lnTo>
                <a:lnTo>
                  <a:pt x="3374515" y="1741637"/>
                </a:lnTo>
                <a:lnTo>
                  <a:pt x="3369491" y="1747706"/>
                </a:lnTo>
                <a:lnTo>
                  <a:pt x="3364202" y="1753249"/>
                </a:lnTo>
                <a:lnTo>
                  <a:pt x="3358648" y="1758527"/>
                </a:lnTo>
                <a:lnTo>
                  <a:pt x="3352566" y="1763541"/>
                </a:lnTo>
                <a:lnTo>
                  <a:pt x="3346748" y="1768292"/>
                </a:lnTo>
                <a:lnTo>
                  <a:pt x="3340401" y="1772778"/>
                </a:lnTo>
                <a:lnTo>
                  <a:pt x="3333790" y="1777001"/>
                </a:lnTo>
                <a:lnTo>
                  <a:pt x="3326914" y="1780696"/>
                </a:lnTo>
                <a:lnTo>
                  <a:pt x="3320039" y="1784654"/>
                </a:lnTo>
                <a:lnTo>
                  <a:pt x="3312899" y="1787557"/>
                </a:lnTo>
                <a:lnTo>
                  <a:pt x="3305494" y="1790460"/>
                </a:lnTo>
                <a:lnTo>
                  <a:pt x="3298089" y="1793099"/>
                </a:lnTo>
                <a:lnTo>
                  <a:pt x="3290420" y="1795211"/>
                </a:lnTo>
                <a:lnTo>
                  <a:pt x="3282751" y="1797058"/>
                </a:lnTo>
                <a:lnTo>
                  <a:pt x="3274554" y="1798378"/>
                </a:lnTo>
                <a:lnTo>
                  <a:pt x="3266620" y="1799433"/>
                </a:lnTo>
                <a:lnTo>
                  <a:pt x="3258422" y="1800225"/>
                </a:lnTo>
                <a:lnTo>
                  <a:pt x="3249960" y="1800225"/>
                </a:lnTo>
                <a:lnTo>
                  <a:pt x="2017102" y="1800225"/>
                </a:lnTo>
                <a:lnTo>
                  <a:pt x="2008639" y="1800225"/>
                </a:lnTo>
                <a:lnTo>
                  <a:pt x="2000441" y="1799433"/>
                </a:lnTo>
                <a:lnTo>
                  <a:pt x="1992508" y="1798378"/>
                </a:lnTo>
                <a:lnTo>
                  <a:pt x="1984574" y="1797058"/>
                </a:lnTo>
                <a:lnTo>
                  <a:pt x="1976641" y="1795211"/>
                </a:lnTo>
                <a:lnTo>
                  <a:pt x="1969236" y="1793099"/>
                </a:lnTo>
                <a:lnTo>
                  <a:pt x="1961567" y="1790460"/>
                </a:lnTo>
                <a:lnTo>
                  <a:pt x="1954163" y="1787557"/>
                </a:lnTo>
                <a:lnTo>
                  <a:pt x="1947287" y="1784654"/>
                </a:lnTo>
                <a:lnTo>
                  <a:pt x="1940147" y="1780696"/>
                </a:lnTo>
                <a:lnTo>
                  <a:pt x="1933536" y="1777001"/>
                </a:lnTo>
                <a:lnTo>
                  <a:pt x="1926925" y="1772778"/>
                </a:lnTo>
                <a:lnTo>
                  <a:pt x="1920578" y="1768292"/>
                </a:lnTo>
                <a:lnTo>
                  <a:pt x="1914231" y="1763541"/>
                </a:lnTo>
                <a:lnTo>
                  <a:pt x="1908678" y="1758527"/>
                </a:lnTo>
                <a:lnTo>
                  <a:pt x="1903124" y="1753249"/>
                </a:lnTo>
                <a:lnTo>
                  <a:pt x="1897835" y="1747706"/>
                </a:lnTo>
                <a:lnTo>
                  <a:pt x="1892811" y="1741637"/>
                </a:lnTo>
                <a:lnTo>
                  <a:pt x="1887786" y="1735831"/>
                </a:lnTo>
                <a:lnTo>
                  <a:pt x="1883291" y="1729233"/>
                </a:lnTo>
                <a:lnTo>
                  <a:pt x="1879324" y="1722899"/>
                </a:lnTo>
                <a:lnTo>
                  <a:pt x="1875093" y="1716037"/>
                </a:lnTo>
                <a:lnTo>
                  <a:pt x="1871655" y="1709176"/>
                </a:lnTo>
                <a:lnTo>
                  <a:pt x="1868217" y="1702050"/>
                </a:lnTo>
                <a:lnTo>
                  <a:pt x="1865573" y="1694660"/>
                </a:lnTo>
                <a:lnTo>
                  <a:pt x="1862928" y="1687271"/>
                </a:lnTo>
                <a:lnTo>
                  <a:pt x="1860813" y="1679353"/>
                </a:lnTo>
                <a:lnTo>
                  <a:pt x="1858961" y="1671700"/>
                </a:lnTo>
                <a:lnTo>
                  <a:pt x="1857954" y="1665666"/>
                </a:lnTo>
                <a:lnTo>
                  <a:pt x="1621831" y="1665666"/>
                </a:lnTo>
                <a:close/>
                <a:moveTo>
                  <a:pt x="504561" y="0"/>
                </a:moveTo>
                <a:lnTo>
                  <a:pt x="843228" y="0"/>
                </a:lnTo>
                <a:lnTo>
                  <a:pt x="850107" y="264"/>
                </a:lnTo>
                <a:lnTo>
                  <a:pt x="856721" y="528"/>
                </a:lnTo>
                <a:lnTo>
                  <a:pt x="863071" y="1584"/>
                </a:lnTo>
                <a:lnTo>
                  <a:pt x="869686" y="2905"/>
                </a:lnTo>
                <a:lnTo>
                  <a:pt x="876301" y="4489"/>
                </a:lnTo>
                <a:lnTo>
                  <a:pt x="882651" y="6073"/>
                </a:lnTo>
                <a:lnTo>
                  <a:pt x="885415" y="6993"/>
                </a:lnTo>
                <a:lnTo>
                  <a:pt x="896445" y="6085"/>
                </a:lnTo>
                <a:lnTo>
                  <a:pt x="919733" y="3969"/>
                </a:lnTo>
                <a:lnTo>
                  <a:pt x="943551" y="2381"/>
                </a:lnTo>
                <a:lnTo>
                  <a:pt x="968428" y="1323"/>
                </a:lnTo>
                <a:lnTo>
                  <a:pt x="993569" y="265"/>
                </a:lnTo>
                <a:lnTo>
                  <a:pt x="1018974" y="0"/>
                </a:lnTo>
                <a:lnTo>
                  <a:pt x="1044645" y="265"/>
                </a:lnTo>
                <a:lnTo>
                  <a:pt x="1070050" y="1058"/>
                </a:lnTo>
                <a:lnTo>
                  <a:pt x="1095456" y="2117"/>
                </a:lnTo>
                <a:lnTo>
                  <a:pt x="1107894" y="3175"/>
                </a:lnTo>
                <a:lnTo>
                  <a:pt x="1120597" y="4498"/>
                </a:lnTo>
                <a:lnTo>
                  <a:pt x="1132771" y="5556"/>
                </a:lnTo>
                <a:lnTo>
                  <a:pt x="1144944" y="7143"/>
                </a:lnTo>
                <a:lnTo>
                  <a:pt x="1157118" y="8731"/>
                </a:lnTo>
                <a:lnTo>
                  <a:pt x="1168762" y="10583"/>
                </a:lnTo>
                <a:lnTo>
                  <a:pt x="1180407" y="12964"/>
                </a:lnTo>
                <a:lnTo>
                  <a:pt x="1192051" y="15345"/>
                </a:lnTo>
                <a:lnTo>
                  <a:pt x="1203166" y="17990"/>
                </a:lnTo>
                <a:lnTo>
                  <a:pt x="1214016" y="20636"/>
                </a:lnTo>
                <a:lnTo>
                  <a:pt x="1224602" y="23810"/>
                </a:lnTo>
                <a:lnTo>
                  <a:pt x="1234923" y="27250"/>
                </a:lnTo>
                <a:lnTo>
                  <a:pt x="1244980" y="30689"/>
                </a:lnTo>
                <a:lnTo>
                  <a:pt x="1254771" y="34922"/>
                </a:lnTo>
                <a:lnTo>
                  <a:pt x="1264034" y="38890"/>
                </a:lnTo>
                <a:lnTo>
                  <a:pt x="1273032" y="43388"/>
                </a:lnTo>
                <a:lnTo>
                  <a:pt x="1281500" y="48415"/>
                </a:lnTo>
                <a:lnTo>
                  <a:pt x="1289440" y="53441"/>
                </a:lnTo>
                <a:lnTo>
                  <a:pt x="1297114" y="58732"/>
                </a:lnTo>
                <a:lnTo>
                  <a:pt x="1304260" y="64288"/>
                </a:lnTo>
                <a:lnTo>
                  <a:pt x="1310876" y="70373"/>
                </a:lnTo>
                <a:lnTo>
                  <a:pt x="1316962" y="76458"/>
                </a:lnTo>
                <a:lnTo>
                  <a:pt x="1322520" y="83336"/>
                </a:lnTo>
                <a:lnTo>
                  <a:pt x="1327813" y="90215"/>
                </a:lnTo>
                <a:lnTo>
                  <a:pt x="1330195" y="94183"/>
                </a:lnTo>
                <a:lnTo>
                  <a:pt x="1332576" y="98416"/>
                </a:lnTo>
                <a:lnTo>
                  <a:pt x="1337340" y="107940"/>
                </a:lnTo>
                <a:lnTo>
                  <a:pt x="1342104" y="119052"/>
                </a:lnTo>
                <a:lnTo>
                  <a:pt x="1346602" y="131751"/>
                </a:lnTo>
                <a:lnTo>
                  <a:pt x="1351366" y="145508"/>
                </a:lnTo>
                <a:lnTo>
                  <a:pt x="1356130" y="160588"/>
                </a:lnTo>
                <a:lnTo>
                  <a:pt x="1360629" y="177255"/>
                </a:lnTo>
                <a:lnTo>
                  <a:pt x="1364863" y="194716"/>
                </a:lnTo>
                <a:lnTo>
                  <a:pt x="1369626" y="214029"/>
                </a:lnTo>
                <a:lnTo>
                  <a:pt x="1374125" y="233871"/>
                </a:lnTo>
                <a:lnTo>
                  <a:pt x="1378360" y="255035"/>
                </a:lnTo>
                <a:lnTo>
                  <a:pt x="1382594" y="276994"/>
                </a:lnTo>
                <a:lnTo>
                  <a:pt x="1386828" y="300275"/>
                </a:lnTo>
                <a:lnTo>
                  <a:pt x="1391063" y="324085"/>
                </a:lnTo>
                <a:lnTo>
                  <a:pt x="1399531" y="374352"/>
                </a:lnTo>
                <a:lnTo>
                  <a:pt x="1407206" y="427793"/>
                </a:lnTo>
                <a:lnTo>
                  <a:pt x="1415145" y="483615"/>
                </a:lnTo>
                <a:lnTo>
                  <a:pt x="1422555" y="541553"/>
                </a:lnTo>
                <a:lnTo>
                  <a:pt x="1429965" y="601608"/>
                </a:lnTo>
                <a:lnTo>
                  <a:pt x="1437110" y="662457"/>
                </a:lnTo>
                <a:lnTo>
                  <a:pt x="1443726" y="724099"/>
                </a:lnTo>
                <a:lnTo>
                  <a:pt x="1450342" y="786535"/>
                </a:lnTo>
                <a:lnTo>
                  <a:pt x="1456429" y="848707"/>
                </a:lnTo>
                <a:lnTo>
                  <a:pt x="1462252" y="910614"/>
                </a:lnTo>
                <a:lnTo>
                  <a:pt x="1467809" y="971462"/>
                </a:lnTo>
                <a:lnTo>
                  <a:pt x="1477865" y="1088927"/>
                </a:lnTo>
                <a:lnTo>
                  <a:pt x="1486599" y="1197396"/>
                </a:lnTo>
                <a:lnTo>
                  <a:pt x="1494273" y="1294489"/>
                </a:lnTo>
                <a:lnTo>
                  <a:pt x="1500095" y="1375180"/>
                </a:lnTo>
                <a:lnTo>
                  <a:pt x="1504330" y="1437616"/>
                </a:lnTo>
                <a:lnTo>
                  <a:pt x="1507770" y="1491322"/>
                </a:lnTo>
                <a:lnTo>
                  <a:pt x="1865130" y="1491322"/>
                </a:lnTo>
                <a:lnTo>
                  <a:pt x="1865573" y="1490129"/>
                </a:lnTo>
                <a:lnTo>
                  <a:pt x="1868217" y="1482739"/>
                </a:lnTo>
                <a:lnTo>
                  <a:pt x="1871655" y="1475350"/>
                </a:lnTo>
                <a:lnTo>
                  <a:pt x="1875093" y="1468488"/>
                </a:lnTo>
                <a:lnTo>
                  <a:pt x="1879324" y="1461890"/>
                </a:lnTo>
                <a:lnTo>
                  <a:pt x="1883291" y="1455292"/>
                </a:lnTo>
                <a:lnTo>
                  <a:pt x="1887786" y="1449222"/>
                </a:lnTo>
                <a:lnTo>
                  <a:pt x="1892811" y="1442888"/>
                </a:lnTo>
                <a:lnTo>
                  <a:pt x="1897835" y="1436818"/>
                </a:lnTo>
                <a:lnTo>
                  <a:pt x="1903124" y="1431540"/>
                </a:lnTo>
                <a:lnTo>
                  <a:pt x="1908678" y="1426262"/>
                </a:lnTo>
                <a:lnTo>
                  <a:pt x="1914231" y="1420984"/>
                </a:lnTo>
                <a:lnTo>
                  <a:pt x="1920578" y="1416233"/>
                </a:lnTo>
                <a:lnTo>
                  <a:pt x="1926925" y="1412011"/>
                </a:lnTo>
                <a:lnTo>
                  <a:pt x="1933536" y="1407524"/>
                </a:lnTo>
                <a:lnTo>
                  <a:pt x="1940147" y="1403830"/>
                </a:lnTo>
                <a:lnTo>
                  <a:pt x="1947287" y="1400399"/>
                </a:lnTo>
                <a:lnTo>
                  <a:pt x="1954163" y="1396968"/>
                </a:lnTo>
                <a:lnTo>
                  <a:pt x="1961567" y="1394065"/>
                </a:lnTo>
                <a:lnTo>
                  <a:pt x="1969236" y="1391689"/>
                </a:lnTo>
                <a:lnTo>
                  <a:pt x="1976641" y="1389314"/>
                </a:lnTo>
                <a:lnTo>
                  <a:pt x="1984574" y="1387467"/>
                </a:lnTo>
                <a:lnTo>
                  <a:pt x="1992508" y="1386147"/>
                </a:lnTo>
                <a:lnTo>
                  <a:pt x="2000441" y="1385356"/>
                </a:lnTo>
                <a:lnTo>
                  <a:pt x="2008639" y="1384564"/>
                </a:lnTo>
                <a:lnTo>
                  <a:pt x="2017102" y="1384300"/>
                </a:lnTo>
                <a:lnTo>
                  <a:pt x="3249960" y="1384300"/>
                </a:lnTo>
                <a:lnTo>
                  <a:pt x="3258422" y="1384564"/>
                </a:lnTo>
                <a:lnTo>
                  <a:pt x="3266620" y="1385356"/>
                </a:lnTo>
                <a:lnTo>
                  <a:pt x="3274554" y="1386147"/>
                </a:lnTo>
                <a:lnTo>
                  <a:pt x="3282751" y="1387467"/>
                </a:lnTo>
                <a:lnTo>
                  <a:pt x="3290420" y="1389314"/>
                </a:lnTo>
                <a:lnTo>
                  <a:pt x="3298089" y="1391689"/>
                </a:lnTo>
                <a:lnTo>
                  <a:pt x="3305494" y="1394065"/>
                </a:lnTo>
                <a:lnTo>
                  <a:pt x="3312899" y="1396968"/>
                </a:lnTo>
                <a:lnTo>
                  <a:pt x="3320039" y="1400399"/>
                </a:lnTo>
                <a:lnTo>
                  <a:pt x="3326914" y="1403830"/>
                </a:lnTo>
                <a:lnTo>
                  <a:pt x="3333790" y="1407524"/>
                </a:lnTo>
                <a:lnTo>
                  <a:pt x="3340401" y="1412011"/>
                </a:lnTo>
                <a:lnTo>
                  <a:pt x="3346748" y="1416233"/>
                </a:lnTo>
                <a:lnTo>
                  <a:pt x="3352566" y="1420984"/>
                </a:lnTo>
                <a:lnTo>
                  <a:pt x="3358648" y="1426262"/>
                </a:lnTo>
                <a:lnTo>
                  <a:pt x="3364202" y="1431540"/>
                </a:lnTo>
                <a:lnTo>
                  <a:pt x="3369491" y="1436818"/>
                </a:lnTo>
                <a:lnTo>
                  <a:pt x="3374515" y="1442888"/>
                </a:lnTo>
                <a:lnTo>
                  <a:pt x="3379275" y="1449222"/>
                </a:lnTo>
                <a:lnTo>
                  <a:pt x="3384035" y="1455292"/>
                </a:lnTo>
                <a:lnTo>
                  <a:pt x="3388002" y="1461890"/>
                </a:lnTo>
                <a:lnTo>
                  <a:pt x="3391969" y="1468488"/>
                </a:lnTo>
                <a:lnTo>
                  <a:pt x="3395406" y="1475350"/>
                </a:lnTo>
                <a:lnTo>
                  <a:pt x="3398580" y="1482739"/>
                </a:lnTo>
                <a:lnTo>
                  <a:pt x="3401489" y="1490129"/>
                </a:lnTo>
                <a:lnTo>
                  <a:pt x="3401976" y="1491322"/>
                </a:lnTo>
                <a:lnTo>
                  <a:pt x="3628884" y="1491322"/>
                </a:lnTo>
                <a:lnTo>
                  <a:pt x="3638411" y="1497936"/>
                </a:lnTo>
                <a:lnTo>
                  <a:pt x="3648997" y="1505343"/>
                </a:lnTo>
                <a:lnTo>
                  <a:pt x="3662758" y="1515926"/>
                </a:lnTo>
                <a:lnTo>
                  <a:pt x="3679431" y="1528889"/>
                </a:lnTo>
                <a:lnTo>
                  <a:pt x="3688164" y="1536561"/>
                </a:lnTo>
                <a:lnTo>
                  <a:pt x="3697691" y="1544763"/>
                </a:lnTo>
                <a:lnTo>
                  <a:pt x="3707483" y="1553229"/>
                </a:lnTo>
                <a:lnTo>
                  <a:pt x="3717539" y="1562224"/>
                </a:lnTo>
                <a:lnTo>
                  <a:pt x="3727331" y="1572012"/>
                </a:lnTo>
                <a:lnTo>
                  <a:pt x="3737388" y="1582330"/>
                </a:lnTo>
                <a:lnTo>
                  <a:pt x="3747444" y="1592912"/>
                </a:lnTo>
                <a:lnTo>
                  <a:pt x="3757500" y="1604289"/>
                </a:lnTo>
                <a:lnTo>
                  <a:pt x="3767557" y="1615929"/>
                </a:lnTo>
                <a:lnTo>
                  <a:pt x="3777349" y="1627834"/>
                </a:lnTo>
                <a:lnTo>
                  <a:pt x="3786611" y="1640269"/>
                </a:lnTo>
                <a:lnTo>
                  <a:pt x="3795609" y="1653232"/>
                </a:lnTo>
                <a:lnTo>
                  <a:pt x="3804078" y="1666460"/>
                </a:lnTo>
                <a:lnTo>
                  <a:pt x="3812017" y="1679953"/>
                </a:lnTo>
                <a:lnTo>
                  <a:pt x="3819427" y="1693710"/>
                </a:lnTo>
                <a:lnTo>
                  <a:pt x="3822867" y="1700588"/>
                </a:lnTo>
                <a:lnTo>
                  <a:pt x="3826043" y="1707731"/>
                </a:lnTo>
                <a:lnTo>
                  <a:pt x="3828689" y="1714875"/>
                </a:lnTo>
                <a:lnTo>
                  <a:pt x="3831601" y="1722282"/>
                </a:lnTo>
                <a:lnTo>
                  <a:pt x="3834512" y="1729425"/>
                </a:lnTo>
                <a:lnTo>
                  <a:pt x="3836629" y="1736833"/>
                </a:lnTo>
                <a:lnTo>
                  <a:pt x="3838746" y="1744505"/>
                </a:lnTo>
                <a:lnTo>
                  <a:pt x="3840598" y="1751913"/>
                </a:lnTo>
                <a:lnTo>
                  <a:pt x="3842186" y="1759585"/>
                </a:lnTo>
                <a:lnTo>
                  <a:pt x="3843509" y="1766993"/>
                </a:lnTo>
                <a:lnTo>
                  <a:pt x="3844568" y="1774665"/>
                </a:lnTo>
                <a:lnTo>
                  <a:pt x="3845362" y="1782337"/>
                </a:lnTo>
                <a:lnTo>
                  <a:pt x="3845627" y="1790274"/>
                </a:lnTo>
                <a:lnTo>
                  <a:pt x="3846156" y="1797681"/>
                </a:lnTo>
                <a:lnTo>
                  <a:pt x="3846156" y="2373098"/>
                </a:lnTo>
                <a:lnTo>
                  <a:pt x="4269850" y="2373098"/>
                </a:lnTo>
                <a:lnTo>
                  <a:pt x="4271967" y="2373098"/>
                </a:lnTo>
                <a:lnTo>
                  <a:pt x="4279377" y="2373892"/>
                </a:lnTo>
                <a:lnTo>
                  <a:pt x="4289963" y="2375479"/>
                </a:lnTo>
                <a:lnTo>
                  <a:pt x="4296843" y="2376802"/>
                </a:lnTo>
                <a:lnTo>
                  <a:pt x="4303989" y="2378389"/>
                </a:lnTo>
                <a:lnTo>
                  <a:pt x="4312193" y="2380241"/>
                </a:lnTo>
                <a:lnTo>
                  <a:pt x="4320926" y="2382622"/>
                </a:lnTo>
                <a:lnTo>
                  <a:pt x="4330453" y="2385797"/>
                </a:lnTo>
                <a:lnTo>
                  <a:pt x="4339715" y="2389236"/>
                </a:lnTo>
                <a:lnTo>
                  <a:pt x="4349772" y="2393469"/>
                </a:lnTo>
                <a:lnTo>
                  <a:pt x="4360093" y="2398496"/>
                </a:lnTo>
                <a:lnTo>
                  <a:pt x="4370943" y="2403787"/>
                </a:lnTo>
                <a:lnTo>
                  <a:pt x="4381529" y="2409872"/>
                </a:lnTo>
                <a:lnTo>
                  <a:pt x="4392379" y="2417015"/>
                </a:lnTo>
                <a:lnTo>
                  <a:pt x="4403230" y="2424687"/>
                </a:lnTo>
                <a:lnTo>
                  <a:pt x="4408523" y="2428920"/>
                </a:lnTo>
                <a:lnTo>
                  <a:pt x="4413816" y="2433153"/>
                </a:lnTo>
                <a:lnTo>
                  <a:pt x="4419108" y="2437915"/>
                </a:lnTo>
                <a:lnTo>
                  <a:pt x="4424401" y="2442942"/>
                </a:lnTo>
                <a:lnTo>
                  <a:pt x="4429429" y="2447968"/>
                </a:lnTo>
                <a:lnTo>
                  <a:pt x="4434987" y="2453259"/>
                </a:lnTo>
                <a:lnTo>
                  <a:pt x="4439751" y="2458815"/>
                </a:lnTo>
                <a:lnTo>
                  <a:pt x="4444779" y="2464900"/>
                </a:lnTo>
                <a:lnTo>
                  <a:pt x="4449542" y="2471250"/>
                </a:lnTo>
                <a:lnTo>
                  <a:pt x="4454306" y="2477334"/>
                </a:lnTo>
                <a:lnTo>
                  <a:pt x="4459070" y="2483948"/>
                </a:lnTo>
                <a:lnTo>
                  <a:pt x="4463304" y="2491356"/>
                </a:lnTo>
                <a:lnTo>
                  <a:pt x="4467803" y="2498499"/>
                </a:lnTo>
                <a:lnTo>
                  <a:pt x="4472302" y="2505907"/>
                </a:lnTo>
                <a:lnTo>
                  <a:pt x="4476271" y="2513844"/>
                </a:lnTo>
                <a:lnTo>
                  <a:pt x="4479976" y="2522045"/>
                </a:lnTo>
                <a:lnTo>
                  <a:pt x="4483681" y="2530511"/>
                </a:lnTo>
                <a:lnTo>
                  <a:pt x="4487651" y="2539241"/>
                </a:lnTo>
                <a:lnTo>
                  <a:pt x="4490827" y="2548236"/>
                </a:lnTo>
                <a:lnTo>
                  <a:pt x="4494267" y="2557761"/>
                </a:lnTo>
                <a:lnTo>
                  <a:pt x="4496913" y="2567549"/>
                </a:lnTo>
                <a:lnTo>
                  <a:pt x="4499825" y="2577603"/>
                </a:lnTo>
                <a:lnTo>
                  <a:pt x="4502206" y="2587920"/>
                </a:lnTo>
                <a:lnTo>
                  <a:pt x="4504588" y="2598767"/>
                </a:lnTo>
                <a:lnTo>
                  <a:pt x="4506705" y="2609879"/>
                </a:lnTo>
                <a:lnTo>
                  <a:pt x="4508293" y="2621255"/>
                </a:lnTo>
                <a:lnTo>
                  <a:pt x="4509881" y="2633424"/>
                </a:lnTo>
                <a:lnTo>
                  <a:pt x="4511204" y="2645594"/>
                </a:lnTo>
                <a:lnTo>
                  <a:pt x="4511204" y="4090882"/>
                </a:lnTo>
                <a:lnTo>
                  <a:pt x="4515438" y="4089295"/>
                </a:lnTo>
                <a:lnTo>
                  <a:pt x="4520731" y="4087972"/>
                </a:lnTo>
                <a:lnTo>
                  <a:pt x="4528141" y="4086649"/>
                </a:lnTo>
                <a:lnTo>
                  <a:pt x="4537139" y="4085856"/>
                </a:lnTo>
                <a:lnTo>
                  <a:pt x="4542432" y="4085327"/>
                </a:lnTo>
                <a:lnTo>
                  <a:pt x="4547990" y="4085327"/>
                </a:lnTo>
                <a:lnTo>
                  <a:pt x="4554076" y="4085327"/>
                </a:lnTo>
                <a:lnTo>
                  <a:pt x="4560692" y="4085856"/>
                </a:lnTo>
                <a:lnTo>
                  <a:pt x="4567573" y="4086120"/>
                </a:lnTo>
                <a:lnTo>
                  <a:pt x="4574719" y="4086914"/>
                </a:lnTo>
                <a:lnTo>
                  <a:pt x="4582393" y="4088237"/>
                </a:lnTo>
                <a:lnTo>
                  <a:pt x="4590068" y="4089824"/>
                </a:lnTo>
                <a:lnTo>
                  <a:pt x="4598272" y="4091676"/>
                </a:lnTo>
                <a:lnTo>
                  <a:pt x="4606740" y="4093792"/>
                </a:lnTo>
                <a:lnTo>
                  <a:pt x="4615474" y="4096703"/>
                </a:lnTo>
                <a:lnTo>
                  <a:pt x="4625001" y="4100142"/>
                </a:lnTo>
                <a:lnTo>
                  <a:pt x="4633999" y="4104375"/>
                </a:lnTo>
                <a:lnTo>
                  <a:pt x="4643790" y="4108608"/>
                </a:lnTo>
                <a:lnTo>
                  <a:pt x="4653847" y="4113634"/>
                </a:lnTo>
                <a:lnTo>
                  <a:pt x="4663903" y="4119190"/>
                </a:lnTo>
                <a:lnTo>
                  <a:pt x="4674224" y="4125804"/>
                </a:lnTo>
                <a:lnTo>
                  <a:pt x="4684810" y="4132683"/>
                </a:lnTo>
                <a:lnTo>
                  <a:pt x="4695660" y="4140619"/>
                </a:lnTo>
                <a:lnTo>
                  <a:pt x="4706511" y="4149350"/>
                </a:lnTo>
                <a:lnTo>
                  <a:pt x="4717890" y="4158874"/>
                </a:lnTo>
                <a:lnTo>
                  <a:pt x="4729005" y="4169192"/>
                </a:lnTo>
                <a:lnTo>
                  <a:pt x="4740385" y="4180039"/>
                </a:lnTo>
                <a:lnTo>
                  <a:pt x="4752029" y="4192473"/>
                </a:lnTo>
                <a:lnTo>
                  <a:pt x="4763938" y="4205701"/>
                </a:lnTo>
                <a:lnTo>
                  <a:pt x="4775583" y="4219458"/>
                </a:lnTo>
                <a:lnTo>
                  <a:pt x="4787492" y="4234538"/>
                </a:lnTo>
                <a:lnTo>
                  <a:pt x="4799400" y="4250676"/>
                </a:lnTo>
                <a:lnTo>
                  <a:pt x="4811309" y="4267608"/>
                </a:lnTo>
                <a:lnTo>
                  <a:pt x="4823483" y="4286127"/>
                </a:lnTo>
                <a:lnTo>
                  <a:pt x="4835657" y="4305704"/>
                </a:lnTo>
                <a:lnTo>
                  <a:pt x="4847566" y="4326340"/>
                </a:lnTo>
                <a:lnTo>
                  <a:pt x="4860004" y="4348034"/>
                </a:lnTo>
                <a:lnTo>
                  <a:pt x="4872177" y="4371051"/>
                </a:lnTo>
                <a:lnTo>
                  <a:pt x="4884086" y="4395655"/>
                </a:lnTo>
                <a:lnTo>
                  <a:pt x="4896260" y="4421317"/>
                </a:lnTo>
                <a:lnTo>
                  <a:pt x="4908433" y="4448302"/>
                </a:lnTo>
                <a:lnTo>
                  <a:pt x="4920342" y="4476874"/>
                </a:lnTo>
                <a:lnTo>
                  <a:pt x="4932516" y="4506770"/>
                </a:lnTo>
                <a:lnTo>
                  <a:pt x="4944425" y="4537988"/>
                </a:lnTo>
                <a:lnTo>
                  <a:pt x="4955805" y="4571057"/>
                </a:lnTo>
                <a:lnTo>
                  <a:pt x="4967714" y="4605450"/>
                </a:lnTo>
                <a:lnTo>
                  <a:pt x="4979093" y="4641430"/>
                </a:lnTo>
                <a:lnTo>
                  <a:pt x="4990738" y="4678733"/>
                </a:lnTo>
                <a:lnTo>
                  <a:pt x="5002117" y="4718153"/>
                </a:lnTo>
                <a:lnTo>
                  <a:pt x="5012968" y="4759159"/>
                </a:lnTo>
                <a:lnTo>
                  <a:pt x="5024083" y="4801489"/>
                </a:lnTo>
                <a:lnTo>
                  <a:pt x="5034668" y="4845935"/>
                </a:lnTo>
                <a:lnTo>
                  <a:pt x="5045254" y="4891704"/>
                </a:lnTo>
                <a:lnTo>
                  <a:pt x="5055575" y="4939853"/>
                </a:lnTo>
                <a:lnTo>
                  <a:pt x="5065632" y="4989326"/>
                </a:lnTo>
                <a:lnTo>
                  <a:pt x="5075688" y="5041180"/>
                </a:lnTo>
                <a:lnTo>
                  <a:pt x="5085215" y="5094356"/>
                </a:lnTo>
                <a:lnTo>
                  <a:pt x="5094478" y="5149914"/>
                </a:lnTo>
                <a:lnTo>
                  <a:pt x="5367325" y="5104409"/>
                </a:lnTo>
                <a:lnTo>
                  <a:pt x="5427663" y="5239864"/>
                </a:lnTo>
                <a:lnTo>
                  <a:pt x="4880911" y="5376906"/>
                </a:lnTo>
                <a:lnTo>
                  <a:pt x="4880911" y="5239864"/>
                </a:lnTo>
                <a:lnTo>
                  <a:pt x="4881969" y="5223990"/>
                </a:lnTo>
                <a:lnTo>
                  <a:pt x="4882498" y="5205471"/>
                </a:lnTo>
                <a:lnTo>
                  <a:pt x="4883028" y="5180867"/>
                </a:lnTo>
                <a:lnTo>
                  <a:pt x="4883822" y="5151236"/>
                </a:lnTo>
                <a:lnTo>
                  <a:pt x="4883822" y="5117373"/>
                </a:lnTo>
                <a:lnTo>
                  <a:pt x="4883557" y="5098854"/>
                </a:lnTo>
                <a:lnTo>
                  <a:pt x="4882763" y="5079805"/>
                </a:lnTo>
                <a:lnTo>
                  <a:pt x="4882234" y="5059963"/>
                </a:lnTo>
                <a:lnTo>
                  <a:pt x="4881175" y="5039857"/>
                </a:lnTo>
                <a:lnTo>
                  <a:pt x="4880117" y="5019221"/>
                </a:lnTo>
                <a:lnTo>
                  <a:pt x="4878529" y="4997792"/>
                </a:lnTo>
                <a:lnTo>
                  <a:pt x="4876676" y="4976892"/>
                </a:lnTo>
                <a:lnTo>
                  <a:pt x="4874030" y="4955198"/>
                </a:lnTo>
                <a:lnTo>
                  <a:pt x="4871648" y="4933768"/>
                </a:lnTo>
                <a:lnTo>
                  <a:pt x="4868472" y="4912604"/>
                </a:lnTo>
                <a:lnTo>
                  <a:pt x="4864503" y="4891174"/>
                </a:lnTo>
                <a:lnTo>
                  <a:pt x="4860533" y="4870274"/>
                </a:lnTo>
                <a:lnTo>
                  <a:pt x="4856034" y="4849903"/>
                </a:lnTo>
                <a:lnTo>
                  <a:pt x="4851271" y="4829797"/>
                </a:lnTo>
                <a:lnTo>
                  <a:pt x="4845184" y="4810219"/>
                </a:lnTo>
                <a:lnTo>
                  <a:pt x="4842273" y="4800960"/>
                </a:lnTo>
                <a:lnTo>
                  <a:pt x="4838832" y="4791700"/>
                </a:lnTo>
                <a:lnTo>
                  <a:pt x="4835657" y="4782705"/>
                </a:lnTo>
                <a:lnTo>
                  <a:pt x="4832216" y="4773975"/>
                </a:lnTo>
                <a:lnTo>
                  <a:pt x="4828511" y="4764980"/>
                </a:lnTo>
                <a:lnTo>
                  <a:pt x="4824806" y="4757043"/>
                </a:lnTo>
                <a:lnTo>
                  <a:pt x="4820837" y="4748841"/>
                </a:lnTo>
                <a:lnTo>
                  <a:pt x="4816338" y="4740905"/>
                </a:lnTo>
                <a:lnTo>
                  <a:pt x="4811839" y="4733497"/>
                </a:lnTo>
                <a:lnTo>
                  <a:pt x="4807604" y="4726089"/>
                </a:lnTo>
                <a:lnTo>
                  <a:pt x="4511204" y="4748841"/>
                </a:lnTo>
                <a:lnTo>
                  <a:pt x="4527670" y="5251656"/>
                </a:lnTo>
                <a:lnTo>
                  <a:pt x="4529198" y="5251983"/>
                </a:lnTo>
                <a:lnTo>
                  <a:pt x="4540052" y="5254630"/>
                </a:lnTo>
                <a:lnTo>
                  <a:pt x="4551171" y="5257806"/>
                </a:lnTo>
                <a:lnTo>
                  <a:pt x="4561760" y="5260717"/>
                </a:lnTo>
                <a:lnTo>
                  <a:pt x="4572615" y="5264158"/>
                </a:lnTo>
                <a:lnTo>
                  <a:pt x="4582939" y="5268128"/>
                </a:lnTo>
                <a:lnTo>
                  <a:pt x="4593264" y="5271833"/>
                </a:lnTo>
                <a:lnTo>
                  <a:pt x="4603589" y="5276067"/>
                </a:lnTo>
                <a:lnTo>
                  <a:pt x="4613649" y="5280567"/>
                </a:lnTo>
                <a:lnTo>
                  <a:pt x="4623709" y="5285331"/>
                </a:lnTo>
                <a:lnTo>
                  <a:pt x="4633239" y="5290359"/>
                </a:lnTo>
                <a:lnTo>
                  <a:pt x="4643035" y="5295388"/>
                </a:lnTo>
                <a:lnTo>
                  <a:pt x="4652830" y="5300681"/>
                </a:lnTo>
                <a:lnTo>
                  <a:pt x="4662361" y="5306239"/>
                </a:lnTo>
                <a:lnTo>
                  <a:pt x="4671626" y="5312061"/>
                </a:lnTo>
                <a:lnTo>
                  <a:pt x="4680627" y="5318148"/>
                </a:lnTo>
                <a:lnTo>
                  <a:pt x="4689893" y="5324236"/>
                </a:lnTo>
                <a:lnTo>
                  <a:pt x="4698630" y="5330852"/>
                </a:lnTo>
                <a:lnTo>
                  <a:pt x="4707101" y="5337469"/>
                </a:lnTo>
                <a:lnTo>
                  <a:pt x="4715837" y="5344350"/>
                </a:lnTo>
                <a:lnTo>
                  <a:pt x="4724044" y="5351496"/>
                </a:lnTo>
                <a:lnTo>
                  <a:pt x="4732251" y="5358641"/>
                </a:lnTo>
                <a:lnTo>
                  <a:pt x="4740458" y="5366052"/>
                </a:lnTo>
                <a:lnTo>
                  <a:pt x="4748135" y="5373727"/>
                </a:lnTo>
                <a:lnTo>
                  <a:pt x="4755813" y="5381667"/>
                </a:lnTo>
                <a:lnTo>
                  <a:pt x="4763226" y="5389342"/>
                </a:lnTo>
                <a:lnTo>
                  <a:pt x="4770638" y="5397547"/>
                </a:lnTo>
                <a:lnTo>
                  <a:pt x="4777521" y="5406016"/>
                </a:lnTo>
                <a:lnTo>
                  <a:pt x="4784404" y="5414485"/>
                </a:lnTo>
                <a:lnTo>
                  <a:pt x="4791023" y="5423219"/>
                </a:lnTo>
                <a:lnTo>
                  <a:pt x="4797377" y="5432217"/>
                </a:lnTo>
                <a:lnTo>
                  <a:pt x="4803730" y="5440951"/>
                </a:lnTo>
                <a:lnTo>
                  <a:pt x="4809819" y="5450214"/>
                </a:lnTo>
                <a:lnTo>
                  <a:pt x="4815379" y="5459477"/>
                </a:lnTo>
                <a:lnTo>
                  <a:pt x="4820938" y="5468740"/>
                </a:lnTo>
                <a:lnTo>
                  <a:pt x="4826498" y="5478533"/>
                </a:lnTo>
                <a:lnTo>
                  <a:pt x="4831793" y="5488325"/>
                </a:lnTo>
                <a:lnTo>
                  <a:pt x="4836293" y="5498118"/>
                </a:lnTo>
                <a:lnTo>
                  <a:pt x="4841058" y="5508175"/>
                </a:lnTo>
                <a:lnTo>
                  <a:pt x="4845824" y="5518496"/>
                </a:lnTo>
                <a:lnTo>
                  <a:pt x="4849795" y="5528553"/>
                </a:lnTo>
                <a:lnTo>
                  <a:pt x="4854030" y="5538875"/>
                </a:lnTo>
                <a:lnTo>
                  <a:pt x="4857472" y="5549462"/>
                </a:lnTo>
                <a:lnTo>
                  <a:pt x="4860914" y="5560048"/>
                </a:lnTo>
                <a:lnTo>
                  <a:pt x="4864355" y="5570899"/>
                </a:lnTo>
                <a:lnTo>
                  <a:pt x="4867267" y="5581486"/>
                </a:lnTo>
                <a:lnTo>
                  <a:pt x="4869650" y="5592337"/>
                </a:lnTo>
                <a:lnTo>
                  <a:pt x="4872297" y="5603452"/>
                </a:lnTo>
                <a:lnTo>
                  <a:pt x="4874415" y="5614833"/>
                </a:lnTo>
                <a:lnTo>
                  <a:pt x="4876268" y="5625949"/>
                </a:lnTo>
                <a:lnTo>
                  <a:pt x="4877857" y="5637329"/>
                </a:lnTo>
                <a:lnTo>
                  <a:pt x="4879181" y="5648709"/>
                </a:lnTo>
                <a:lnTo>
                  <a:pt x="4879975" y="5660354"/>
                </a:lnTo>
                <a:lnTo>
                  <a:pt x="4881034" y="5671735"/>
                </a:lnTo>
                <a:lnTo>
                  <a:pt x="4881298" y="5683380"/>
                </a:lnTo>
                <a:lnTo>
                  <a:pt x="4881563" y="5695025"/>
                </a:lnTo>
                <a:lnTo>
                  <a:pt x="4881298" y="5706935"/>
                </a:lnTo>
                <a:lnTo>
                  <a:pt x="4881034" y="5718580"/>
                </a:lnTo>
                <a:lnTo>
                  <a:pt x="4879975" y="5730225"/>
                </a:lnTo>
                <a:lnTo>
                  <a:pt x="4879181" y="5741605"/>
                </a:lnTo>
                <a:lnTo>
                  <a:pt x="4877857" y="5752986"/>
                </a:lnTo>
                <a:lnTo>
                  <a:pt x="4876268" y="5764366"/>
                </a:lnTo>
                <a:lnTo>
                  <a:pt x="4874415" y="5775482"/>
                </a:lnTo>
                <a:lnTo>
                  <a:pt x="4872297" y="5786597"/>
                </a:lnTo>
                <a:lnTo>
                  <a:pt x="4869650" y="5797713"/>
                </a:lnTo>
                <a:lnTo>
                  <a:pt x="4867267" y="5808564"/>
                </a:lnTo>
                <a:lnTo>
                  <a:pt x="4864355" y="5819680"/>
                </a:lnTo>
                <a:lnTo>
                  <a:pt x="4860914" y="5830266"/>
                </a:lnTo>
                <a:lnTo>
                  <a:pt x="4857472" y="5840853"/>
                </a:lnTo>
                <a:lnTo>
                  <a:pt x="4854030" y="5851439"/>
                </a:lnTo>
                <a:lnTo>
                  <a:pt x="4849795" y="5861761"/>
                </a:lnTo>
                <a:lnTo>
                  <a:pt x="4845824" y="5872083"/>
                </a:lnTo>
                <a:lnTo>
                  <a:pt x="4841058" y="5882140"/>
                </a:lnTo>
                <a:lnTo>
                  <a:pt x="4836293" y="5892197"/>
                </a:lnTo>
                <a:lnTo>
                  <a:pt x="4831793" y="5901725"/>
                </a:lnTo>
                <a:lnTo>
                  <a:pt x="4826498" y="5911517"/>
                </a:lnTo>
                <a:lnTo>
                  <a:pt x="4820938" y="5921310"/>
                </a:lnTo>
                <a:lnTo>
                  <a:pt x="4815379" y="5930573"/>
                </a:lnTo>
                <a:lnTo>
                  <a:pt x="4809819" y="5940100"/>
                </a:lnTo>
                <a:lnTo>
                  <a:pt x="4803730" y="5949099"/>
                </a:lnTo>
                <a:lnTo>
                  <a:pt x="4797377" y="5958362"/>
                </a:lnTo>
                <a:lnTo>
                  <a:pt x="4791023" y="5967096"/>
                </a:lnTo>
                <a:lnTo>
                  <a:pt x="4784404" y="5975565"/>
                </a:lnTo>
                <a:lnTo>
                  <a:pt x="4777521" y="5984299"/>
                </a:lnTo>
                <a:lnTo>
                  <a:pt x="4770638" y="5992503"/>
                </a:lnTo>
                <a:lnTo>
                  <a:pt x="4763226" y="6000708"/>
                </a:lnTo>
                <a:lnTo>
                  <a:pt x="4755813" y="6008912"/>
                </a:lnTo>
                <a:lnTo>
                  <a:pt x="4748135" y="6016587"/>
                </a:lnTo>
                <a:lnTo>
                  <a:pt x="4740458" y="6024263"/>
                </a:lnTo>
                <a:lnTo>
                  <a:pt x="4732251" y="6031673"/>
                </a:lnTo>
                <a:lnTo>
                  <a:pt x="4724044" y="6038819"/>
                </a:lnTo>
                <a:lnTo>
                  <a:pt x="4715837" y="6045965"/>
                </a:lnTo>
                <a:lnTo>
                  <a:pt x="4707101" y="6052846"/>
                </a:lnTo>
                <a:lnTo>
                  <a:pt x="4698630" y="6059462"/>
                </a:lnTo>
                <a:lnTo>
                  <a:pt x="4689893" y="6065814"/>
                </a:lnTo>
                <a:lnTo>
                  <a:pt x="4680627" y="6072166"/>
                </a:lnTo>
                <a:lnTo>
                  <a:pt x="4671626" y="6078253"/>
                </a:lnTo>
                <a:lnTo>
                  <a:pt x="4662361" y="6083811"/>
                </a:lnTo>
                <a:lnTo>
                  <a:pt x="4652830" y="6089369"/>
                </a:lnTo>
                <a:lnTo>
                  <a:pt x="4643035" y="6094662"/>
                </a:lnTo>
                <a:lnTo>
                  <a:pt x="4633239" y="6100220"/>
                </a:lnTo>
                <a:lnTo>
                  <a:pt x="4623709" y="6104719"/>
                </a:lnTo>
                <a:lnTo>
                  <a:pt x="4613649" y="6109483"/>
                </a:lnTo>
                <a:lnTo>
                  <a:pt x="4603589" y="6114247"/>
                </a:lnTo>
                <a:lnTo>
                  <a:pt x="4593264" y="6118217"/>
                </a:lnTo>
                <a:lnTo>
                  <a:pt x="4582939" y="6122452"/>
                </a:lnTo>
                <a:lnTo>
                  <a:pt x="4572615" y="6125892"/>
                </a:lnTo>
                <a:lnTo>
                  <a:pt x="4561760" y="6129333"/>
                </a:lnTo>
                <a:lnTo>
                  <a:pt x="4551171" y="6132773"/>
                </a:lnTo>
                <a:lnTo>
                  <a:pt x="4540052" y="6135685"/>
                </a:lnTo>
                <a:lnTo>
                  <a:pt x="4529198" y="6138066"/>
                </a:lnTo>
                <a:lnTo>
                  <a:pt x="4518079" y="6140713"/>
                </a:lnTo>
                <a:lnTo>
                  <a:pt x="4506960" y="6142830"/>
                </a:lnTo>
                <a:lnTo>
                  <a:pt x="4495841" y="6144683"/>
                </a:lnTo>
                <a:lnTo>
                  <a:pt x="4484722" y="6146271"/>
                </a:lnTo>
                <a:lnTo>
                  <a:pt x="4473073" y="6147594"/>
                </a:lnTo>
                <a:lnTo>
                  <a:pt x="4461689" y="6148388"/>
                </a:lnTo>
                <a:lnTo>
                  <a:pt x="4450041" y="6149447"/>
                </a:lnTo>
                <a:lnTo>
                  <a:pt x="4438393" y="6149712"/>
                </a:lnTo>
                <a:lnTo>
                  <a:pt x="4426479" y="6149976"/>
                </a:lnTo>
                <a:lnTo>
                  <a:pt x="4414831" y="6149712"/>
                </a:lnTo>
                <a:lnTo>
                  <a:pt x="4403447" y="6149447"/>
                </a:lnTo>
                <a:lnTo>
                  <a:pt x="4391799" y="6148388"/>
                </a:lnTo>
                <a:lnTo>
                  <a:pt x="4380150" y="6147594"/>
                </a:lnTo>
                <a:lnTo>
                  <a:pt x="4368767" y="6146271"/>
                </a:lnTo>
                <a:lnTo>
                  <a:pt x="4357648" y="6144683"/>
                </a:lnTo>
                <a:lnTo>
                  <a:pt x="4346264" y="6142830"/>
                </a:lnTo>
                <a:lnTo>
                  <a:pt x="4334880" y="6140713"/>
                </a:lnTo>
                <a:lnTo>
                  <a:pt x="4324026" y="6138066"/>
                </a:lnTo>
                <a:lnTo>
                  <a:pt x="4312907" y="6135685"/>
                </a:lnTo>
                <a:lnTo>
                  <a:pt x="4302318" y="6132773"/>
                </a:lnTo>
                <a:lnTo>
                  <a:pt x="4291728" y="6129333"/>
                </a:lnTo>
                <a:lnTo>
                  <a:pt x="4280874" y="6125892"/>
                </a:lnTo>
                <a:lnTo>
                  <a:pt x="4270284" y="6122452"/>
                </a:lnTo>
                <a:lnTo>
                  <a:pt x="4259960" y="6118217"/>
                </a:lnTo>
                <a:lnTo>
                  <a:pt x="4249900" y="6114247"/>
                </a:lnTo>
                <a:lnTo>
                  <a:pt x="4239575" y="6109483"/>
                </a:lnTo>
                <a:lnTo>
                  <a:pt x="4229515" y="6104719"/>
                </a:lnTo>
                <a:lnTo>
                  <a:pt x="4219719" y="6100220"/>
                </a:lnTo>
                <a:lnTo>
                  <a:pt x="4209924" y="6094662"/>
                </a:lnTo>
                <a:lnTo>
                  <a:pt x="4200394" y="6089369"/>
                </a:lnTo>
                <a:lnTo>
                  <a:pt x="4190863" y="6083811"/>
                </a:lnTo>
                <a:lnTo>
                  <a:pt x="4181862" y="6078253"/>
                </a:lnTo>
                <a:lnTo>
                  <a:pt x="4172331" y="6072166"/>
                </a:lnTo>
                <a:lnTo>
                  <a:pt x="4163595" y="6065814"/>
                </a:lnTo>
                <a:lnTo>
                  <a:pt x="4154594" y="6059462"/>
                </a:lnTo>
                <a:lnTo>
                  <a:pt x="4146122" y="6052846"/>
                </a:lnTo>
                <a:lnTo>
                  <a:pt x="4137651" y="6045965"/>
                </a:lnTo>
                <a:lnTo>
                  <a:pt x="4129179" y="6038819"/>
                </a:lnTo>
                <a:lnTo>
                  <a:pt x="4120972" y="6031673"/>
                </a:lnTo>
                <a:lnTo>
                  <a:pt x="4113030" y="6024263"/>
                </a:lnTo>
                <a:lnTo>
                  <a:pt x="4105088" y="6016587"/>
                </a:lnTo>
                <a:lnTo>
                  <a:pt x="4097411" y="6008912"/>
                </a:lnTo>
                <a:lnTo>
                  <a:pt x="4090263" y="6000708"/>
                </a:lnTo>
                <a:lnTo>
                  <a:pt x="4082850" y="5992503"/>
                </a:lnTo>
                <a:lnTo>
                  <a:pt x="4075702" y="5984299"/>
                </a:lnTo>
                <a:lnTo>
                  <a:pt x="4068819" y="5975565"/>
                </a:lnTo>
                <a:lnTo>
                  <a:pt x="4062201" y="5967096"/>
                </a:lnTo>
                <a:lnTo>
                  <a:pt x="4055582" y="5958362"/>
                </a:lnTo>
                <a:lnTo>
                  <a:pt x="4049758" y="5949099"/>
                </a:lnTo>
                <a:lnTo>
                  <a:pt x="4043404" y="5940100"/>
                </a:lnTo>
                <a:lnTo>
                  <a:pt x="4037845" y="5930573"/>
                </a:lnTo>
                <a:lnTo>
                  <a:pt x="4032021" y="5921310"/>
                </a:lnTo>
                <a:lnTo>
                  <a:pt x="4026726" y="5911517"/>
                </a:lnTo>
                <a:lnTo>
                  <a:pt x="4021696" y="5901725"/>
                </a:lnTo>
                <a:lnTo>
                  <a:pt x="4016666" y="5892197"/>
                </a:lnTo>
                <a:lnTo>
                  <a:pt x="4011900" y="5882140"/>
                </a:lnTo>
                <a:lnTo>
                  <a:pt x="4007665" y="5872083"/>
                </a:lnTo>
                <a:lnTo>
                  <a:pt x="4003164" y="5861761"/>
                </a:lnTo>
                <a:lnTo>
                  <a:pt x="3999458" y="5851439"/>
                </a:lnTo>
                <a:lnTo>
                  <a:pt x="3995751" y="5840853"/>
                </a:lnTo>
                <a:lnTo>
                  <a:pt x="3992310" y="5830266"/>
                </a:lnTo>
                <a:lnTo>
                  <a:pt x="3989133" y="5819680"/>
                </a:lnTo>
                <a:lnTo>
                  <a:pt x="3985956" y="5808564"/>
                </a:lnTo>
                <a:lnTo>
                  <a:pt x="3983574" y="5797713"/>
                </a:lnTo>
                <a:lnTo>
                  <a:pt x="3980926" y="5786597"/>
                </a:lnTo>
                <a:lnTo>
                  <a:pt x="3978808" y="5775482"/>
                </a:lnTo>
                <a:lnTo>
                  <a:pt x="3976955" y="5764366"/>
                </a:lnTo>
                <a:lnTo>
                  <a:pt x="3975367" y="5752986"/>
                </a:lnTo>
                <a:lnTo>
                  <a:pt x="3974043" y="5741605"/>
                </a:lnTo>
                <a:lnTo>
                  <a:pt x="3972984" y="5730225"/>
                </a:lnTo>
                <a:lnTo>
                  <a:pt x="3972455" y="5718580"/>
                </a:lnTo>
                <a:lnTo>
                  <a:pt x="3971925" y="5706935"/>
                </a:lnTo>
                <a:lnTo>
                  <a:pt x="3971925" y="5695025"/>
                </a:lnTo>
                <a:lnTo>
                  <a:pt x="3971925" y="5683380"/>
                </a:lnTo>
                <a:lnTo>
                  <a:pt x="3972455" y="5671735"/>
                </a:lnTo>
                <a:lnTo>
                  <a:pt x="3972984" y="5660354"/>
                </a:lnTo>
                <a:lnTo>
                  <a:pt x="3974043" y="5648709"/>
                </a:lnTo>
                <a:lnTo>
                  <a:pt x="3975367" y="5637329"/>
                </a:lnTo>
                <a:lnTo>
                  <a:pt x="3976955" y="5625949"/>
                </a:lnTo>
                <a:lnTo>
                  <a:pt x="3978808" y="5614833"/>
                </a:lnTo>
                <a:lnTo>
                  <a:pt x="3980926" y="5603452"/>
                </a:lnTo>
                <a:lnTo>
                  <a:pt x="3983574" y="5592337"/>
                </a:lnTo>
                <a:lnTo>
                  <a:pt x="3985956" y="5581486"/>
                </a:lnTo>
                <a:lnTo>
                  <a:pt x="3989133" y="5570899"/>
                </a:lnTo>
                <a:lnTo>
                  <a:pt x="3992310" y="5560048"/>
                </a:lnTo>
                <a:lnTo>
                  <a:pt x="3995751" y="5549462"/>
                </a:lnTo>
                <a:lnTo>
                  <a:pt x="3999458" y="5538875"/>
                </a:lnTo>
                <a:lnTo>
                  <a:pt x="4003164" y="5528553"/>
                </a:lnTo>
                <a:lnTo>
                  <a:pt x="4007665" y="5518496"/>
                </a:lnTo>
                <a:lnTo>
                  <a:pt x="4011900" y="5508175"/>
                </a:lnTo>
                <a:lnTo>
                  <a:pt x="4016666" y="5498118"/>
                </a:lnTo>
                <a:lnTo>
                  <a:pt x="4021696" y="5488325"/>
                </a:lnTo>
                <a:lnTo>
                  <a:pt x="4026726" y="5478533"/>
                </a:lnTo>
                <a:lnTo>
                  <a:pt x="4032021" y="5468740"/>
                </a:lnTo>
                <a:lnTo>
                  <a:pt x="4037845" y="5459477"/>
                </a:lnTo>
                <a:lnTo>
                  <a:pt x="4043404" y="5450214"/>
                </a:lnTo>
                <a:lnTo>
                  <a:pt x="4049758" y="5440951"/>
                </a:lnTo>
                <a:lnTo>
                  <a:pt x="4055582" y="5432217"/>
                </a:lnTo>
                <a:lnTo>
                  <a:pt x="4062201" y="5423219"/>
                </a:lnTo>
                <a:lnTo>
                  <a:pt x="4068819" y="5414485"/>
                </a:lnTo>
                <a:lnTo>
                  <a:pt x="4075702" y="5406016"/>
                </a:lnTo>
                <a:lnTo>
                  <a:pt x="4082850" y="5397547"/>
                </a:lnTo>
                <a:lnTo>
                  <a:pt x="4090263" y="5389342"/>
                </a:lnTo>
                <a:lnTo>
                  <a:pt x="4097411" y="5381667"/>
                </a:lnTo>
                <a:lnTo>
                  <a:pt x="4105088" y="5373727"/>
                </a:lnTo>
                <a:lnTo>
                  <a:pt x="4113030" y="5366052"/>
                </a:lnTo>
                <a:lnTo>
                  <a:pt x="4120972" y="5358641"/>
                </a:lnTo>
                <a:lnTo>
                  <a:pt x="4129179" y="5351496"/>
                </a:lnTo>
                <a:lnTo>
                  <a:pt x="4137651" y="5344350"/>
                </a:lnTo>
                <a:lnTo>
                  <a:pt x="4146122" y="5337469"/>
                </a:lnTo>
                <a:lnTo>
                  <a:pt x="4154594" y="5330852"/>
                </a:lnTo>
                <a:lnTo>
                  <a:pt x="4163595" y="5324236"/>
                </a:lnTo>
                <a:lnTo>
                  <a:pt x="4172331" y="5318148"/>
                </a:lnTo>
                <a:lnTo>
                  <a:pt x="4181862" y="5312061"/>
                </a:lnTo>
                <a:lnTo>
                  <a:pt x="4190863" y="5306239"/>
                </a:lnTo>
                <a:lnTo>
                  <a:pt x="4200394" y="5300681"/>
                </a:lnTo>
                <a:lnTo>
                  <a:pt x="4209924" y="5295388"/>
                </a:lnTo>
                <a:lnTo>
                  <a:pt x="4219719" y="5290359"/>
                </a:lnTo>
                <a:lnTo>
                  <a:pt x="4229515" y="5285331"/>
                </a:lnTo>
                <a:lnTo>
                  <a:pt x="4239575" y="5280567"/>
                </a:lnTo>
                <a:lnTo>
                  <a:pt x="4249900" y="5276067"/>
                </a:lnTo>
                <a:lnTo>
                  <a:pt x="4259960" y="5271833"/>
                </a:lnTo>
                <a:lnTo>
                  <a:pt x="4270284" y="5268128"/>
                </a:lnTo>
                <a:lnTo>
                  <a:pt x="4280874" y="5264158"/>
                </a:lnTo>
                <a:lnTo>
                  <a:pt x="4291728" y="5260717"/>
                </a:lnTo>
                <a:lnTo>
                  <a:pt x="4302318" y="5257806"/>
                </a:lnTo>
                <a:lnTo>
                  <a:pt x="4305997" y="5256702"/>
                </a:lnTo>
                <a:lnTo>
                  <a:pt x="4341039" y="2691099"/>
                </a:lnTo>
                <a:lnTo>
                  <a:pt x="4339186" y="2685013"/>
                </a:lnTo>
                <a:lnTo>
                  <a:pt x="4336540" y="2678135"/>
                </a:lnTo>
                <a:lnTo>
                  <a:pt x="4333099" y="2669404"/>
                </a:lnTo>
                <a:lnTo>
                  <a:pt x="4328865" y="2658822"/>
                </a:lnTo>
                <a:lnTo>
                  <a:pt x="4323308" y="2647181"/>
                </a:lnTo>
                <a:lnTo>
                  <a:pt x="4316692" y="2634218"/>
                </a:lnTo>
                <a:lnTo>
                  <a:pt x="4313251" y="2627604"/>
                </a:lnTo>
                <a:lnTo>
                  <a:pt x="4309017" y="2620726"/>
                </a:lnTo>
                <a:lnTo>
                  <a:pt x="4305047" y="2614112"/>
                </a:lnTo>
                <a:lnTo>
                  <a:pt x="4300548" y="2607233"/>
                </a:lnTo>
                <a:lnTo>
                  <a:pt x="4295785" y="2600619"/>
                </a:lnTo>
                <a:lnTo>
                  <a:pt x="4290757" y="2594005"/>
                </a:lnTo>
                <a:lnTo>
                  <a:pt x="4285464" y="2587391"/>
                </a:lnTo>
                <a:lnTo>
                  <a:pt x="4279906" y="2581306"/>
                </a:lnTo>
                <a:lnTo>
                  <a:pt x="4274349" y="2575222"/>
                </a:lnTo>
                <a:lnTo>
                  <a:pt x="4267997" y="2569666"/>
                </a:lnTo>
                <a:lnTo>
                  <a:pt x="4261646" y="2564375"/>
                </a:lnTo>
                <a:lnTo>
                  <a:pt x="4255030" y="2559348"/>
                </a:lnTo>
                <a:lnTo>
                  <a:pt x="4248149" y="2554586"/>
                </a:lnTo>
                <a:lnTo>
                  <a:pt x="4241004" y="2550617"/>
                </a:lnTo>
                <a:lnTo>
                  <a:pt x="4233329" y="2546649"/>
                </a:lnTo>
                <a:lnTo>
                  <a:pt x="4225654" y="2544004"/>
                </a:lnTo>
                <a:lnTo>
                  <a:pt x="4217450" y="2541358"/>
                </a:lnTo>
                <a:lnTo>
                  <a:pt x="4208982" y="2539506"/>
                </a:lnTo>
                <a:lnTo>
                  <a:pt x="3838217" y="2539506"/>
                </a:lnTo>
                <a:lnTo>
                  <a:pt x="3838217" y="4847258"/>
                </a:lnTo>
                <a:lnTo>
                  <a:pt x="3627416" y="4847258"/>
                </a:lnTo>
                <a:lnTo>
                  <a:pt x="3621074" y="4867010"/>
                </a:lnTo>
                <a:lnTo>
                  <a:pt x="3613930" y="4888706"/>
                </a:lnTo>
                <a:lnTo>
                  <a:pt x="3606520" y="4910137"/>
                </a:lnTo>
                <a:lnTo>
                  <a:pt x="3598846" y="4931304"/>
                </a:lnTo>
                <a:lnTo>
                  <a:pt x="3590908" y="4952735"/>
                </a:lnTo>
                <a:lnTo>
                  <a:pt x="3582440" y="4973637"/>
                </a:lnTo>
                <a:lnTo>
                  <a:pt x="3574501" y="4994804"/>
                </a:lnTo>
                <a:lnTo>
                  <a:pt x="3565504" y="5015706"/>
                </a:lnTo>
                <a:lnTo>
                  <a:pt x="3556507" y="5036608"/>
                </a:lnTo>
                <a:lnTo>
                  <a:pt x="3547510" y="5057246"/>
                </a:lnTo>
                <a:lnTo>
                  <a:pt x="3537983" y="5077619"/>
                </a:lnTo>
                <a:lnTo>
                  <a:pt x="3528192" y="5097992"/>
                </a:lnTo>
                <a:lnTo>
                  <a:pt x="3518666" y="5118100"/>
                </a:lnTo>
                <a:lnTo>
                  <a:pt x="3508081" y="5138208"/>
                </a:lnTo>
                <a:lnTo>
                  <a:pt x="3497761" y="5158317"/>
                </a:lnTo>
                <a:lnTo>
                  <a:pt x="3487176" y="5177896"/>
                </a:lnTo>
                <a:lnTo>
                  <a:pt x="3476591" y="5197739"/>
                </a:lnTo>
                <a:lnTo>
                  <a:pt x="3465477" y="5217054"/>
                </a:lnTo>
                <a:lnTo>
                  <a:pt x="3453834" y="5236633"/>
                </a:lnTo>
                <a:lnTo>
                  <a:pt x="3442720" y="5255683"/>
                </a:lnTo>
                <a:lnTo>
                  <a:pt x="3430812" y="5274998"/>
                </a:lnTo>
                <a:lnTo>
                  <a:pt x="3418904" y="5293783"/>
                </a:lnTo>
                <a:lnTo>
                  <a:pt x="3406467" y="5312569"/>
                </a:lnTo>
                <a:lnTo>
                  <a:pt x="3394294" y="5331090"/>
                </a:lnTo>
                <a:lnTo>
                  <a:pt x="3381592" y="5349611"/>
                </a:lnTo>
                <a:lnTo>
                  <a:pt x="3368891" y="5367602"/>
                </a:lnTo>
                <a:lnTo>
                  <a:pt x="3355660" y="5385858"/>
                </a:lnTo>
                <a:lnTo>
                  <a:pt x="3342693" y="5403850"/>
                </a:lnTo>
                <a:lnTo>
                  <a:pt x="3329197" y="5421577"/>
                </a:lnTo>
                <a:lnTo>
                  <a:pt x="3315173" y="5439304"/>
                </a:lnTo>
                <a:lnTo>
                  <a:pt x="3301412" y="5456502"/>
                </a:lnTo>
                <a:lnTo>
                  <a:pt x="3287387" y="5473700"/>
                </a:lnTo>
                <a:lnTo>
                  <a:pt x="3272833" y="5490898"/>
                </a:lnTo>
                <a:lnTo>
                  <a:pt x="3258544" y="5507831"/>
                </a:lnTo>
                <a:lnTo>
                  <a:pt x="3243725" y="5524500"/>
                </a:lnTo>
                <a:lnTo>
                  <a:pt x="3228906" y="5541169"/>
                </a:lnTo>
                <a:lnTo>
                  <a:pt x="3214087" y="5557838"/>
                </a:lnTo>
                <a:lnTo>
                  <a:pt x="3198475" y="5573713"/>
                </a:lnTo>
                <a:lnTo>
                  <a:pt x="3183127" y="5589852"/>
                </a:lnTo>
                <a:lnTo>
                  <a:pt x="3167514" y="5605727"/>
                </a:lnTo>
                <a:lnTo>
                  <a:pt x="3151637" y="5621602"/>
                </a:lnTo>
                <a:lnTo>
                  <a:pt x="3135495" y="5636948"/>
                </a:lnTo>
                <a:lnTo>
                  <a:pt x="3119353" y="5652294"/>
                </a:lnTo>
                <a:lnTo>
                  <a:pt x="3102946" y="5667375"/>
                </a:lnTo>
                <a:lnTo>
                  <a:pt x="3086275" y="5681927"/>
                </a:lnTo>
                <a:lnTo>
                  <a:pt x="3069604" y="5696744"/>
                </a:lnTo>
                <a:lnTo>
                  <a:pt x="3052668" y="5711296"/>
                </a:lnTo>
                <a:lnTo>
                  <a:pt x="3035468" y="5725583"/>
                </a:lnTo>
                <a:lnTo>
                  <a:pt x="3018268" y="5739606"/>
                </a:lnTo>
                <a:lnTo>
                  <a:pt x="3001067" y="5753629"/>
                </a:lnTo>
                <a:lnTo>
                  <a:pt x="2983073" y="5767388"/>
                </a:lnTo>
                <a:lnTo>
                  <a:pt x="2965608" y="5780881"/>
                </a:lnTo>
                <a:lnTo>
                  <a:pt x="2947614" y="5794111"/>
                </a:lnTo>
                <a:lnTo>
                  <a:pt x="2929355" y="5807075"/>
                </a:lnTo>
                <a:lnTo>
                  <a:pt x="2910832" y="5820040"/>
                </a:lnTo>
                <a:lnTo>
                  <a:pt x="2892837" y="5832475"/>
                </a:lnTo>
                <a:lnTo>
                  <a:pt x="2874049" y="5844911"/>
                </a:lnTo>
                <a:lnTo>
                  <a:pt x="2855526" y="5857081"/>
                </a:lnTo>
                <a:lnTo>
                  <a:pt x="2836208" y="5868988"/>
                </a:lnTo>
                <a:lnTo>
                  <a:pt x="2817420" y="5880894"/>
                </a:lnTo>
                <a:lnTo>
                  <a:pt x="2798103" y="5892536"/>
                </a:lnTo>
                <a:lnTo>
                  <a:pt x="2778786" y="5903648"/>
                </a:lnTo>
                <a:lnTo>
                  <a:pt x="2759468" y="5914761"/>
                </a:lnTo>
                <a:lnTo>
                  <a:pt x="2739622" y="5925608"/>
                </a:lnTo>
                <a:lnTo>
                  <a:pt x="2720040" y="5936192"/>
                </a:lnTo>
                <a:lnTo>
                  <a:pt x="2699929" y="5946511"/>
                </a:lnTo>
                <a:lnTo>
                  <a:pt x="2679818" y="5956829"/>
                </a:lnTo>
                <a:lnTo>
                  <a:pt x="2659706" y="5966619"/>
                </a:lnTo>
                <a:lnTo>
                  <a:pt x="2639331" y="5976144"/>
                </a:lnTo>
                <a:lnTo>
                  <a:pt x="2618955" y="5985669"/>
                </a:lnTo>
                <a:lnTo>
                  <a:pt x="2598314" y="5994665"/>
                </a:lnTo>
                <a:lnTo>
                  <a:pt x="2577409" y="6003925"/>
                </a:lnTo>
                <a:lnTo>
                  <a:pt x="2556504" y="6012656"/>
                </a:lnTo>
                <a:lnTo>
                  <a:pt x="2535599" y="6021123"/>
                </a:lnTo>
                <a:lnTo>
                  <a:pt x="2514429" y="6029325"/>
                </a:lnTo>
                <a:lnTo>
                  <a:pt x="2493260" y="6036998"/>
                </a:lnTo>
                <a:lnTo>
                  <a:pt x="2471825" y="6044936"/>
                </a:lnTo>
                <a:lnTo>
                  <a:pt x="2450391" y="6052079"/>
                </a:lnTo>
                <a:lnTo>
                  <a:pt x="2428957" y="6059488"/>
                </a:lnTo>
                <a:lnTo>
                  <a:pt x="2406993" y="6066367"/>
                </a:lnTo>
                <a:lnTo>
                  <a:pt x="2385294" y="6072717"/>
                </a:lnTo>
                <a:lnTo>
                  <a:pt x="2363331" y="6079331"/>
                </a:lnTo>
                <a:lnTo>
                  <a:pt x="2341367" y="6085417"/>
                </a:lnTo>
                <a:lnTo>
                  <a:pt x="2319139" y="6091238"/>
                </a:lnTo>
                <a:lnTo>
                  <a:pt x="2296646" y="6097058"/>
                </a:lnTo>
                <a:lnTo>
                  <a:pt x="2274418" y="6102350"/>
                </a:lnTo>
                <a:lnTo>
                  <a:pt x="2251925" y="6107377"/>
                </a:lnTo>
                <a:lnTo>
                  <a:pt x="2229433" y="6112140"/>
                </a:lnTo>
                <a:lnTo>
                  <a:pt x="2206675" y="6116638"/>
                </a:lnTo>
                <a:lnTo>
                  <a:pt x="2183917" y="6120871"/>
                </a:lnTo>
                <a:lnTo>
                  <a:pt x="2160896" y="6124840"/>
                </a:lnTo>
                <a:lnTo>
                  <a:pt x="2138138" y="6128279"/>
                </a:lnTo>
                <a:lnTo>
                  <a:pt x="2114852" y="6131719"/>
                </a:lnTo>
                <a:lnTo>
                  <a:pt x="2091829" y="6134894"/>
                </a:lnTo>
                <a:lnTo>
                  <a:pt x="2068543" y="6137804"/>
                </a:lnTo>
                <a:lnTo>
                  <a:pt x="2045256" y="6140186"/>
                </a:lnTo>
                <a:lnTo>
                  <a:pt x="2021705" y="6142567"/>
                </a:lnTo>
                <a:lnTo>
                  <a:pt x="1998418" y="6144419"/>
                </a:lnTo>
                <a:lnTo>
                  <a:pt x="1974602" y="6146271"/>
                </a:lnTo>
                <a:lnTo>
                  <a:pt x="1951051" y="6147594"/>
                </a:lnTo>
                <a:lnTo>
                  <a:pt x="1927235" y="6148388"/>
                </a:lnTo>
                <a:lnTo>
                  <a:pt x="1903419" y="6149446"/>
                </a:lnTo>
                <a:lnTo>
                  <a:pt x="1879603" y="6149711"/>
                </a:lnTo>
                <a:lnTo>
                  <a:pt x="1855787" y="6149975"/>
                </a:lnTo>
                <a:lnTo>
                  <a:pt x="1831972" y="6149711"/>
                </a:lnTo>
                <a:lnTo>
                  <a:pt x="1808156" y="6149446"/>
                </a:lnTo>
                <a:lnTo>
                  <a:pt x="1784340" y="6148388"/>
                </a:lnTo>
                <a:lnTo>
                  <a:pt x="1760259" y="6147594"/>
                </a:lnTo>
                <a:lnTo>
                  <a:pt x="1736973" y="6146271"/>
                </a:lnTo>
                <a:lnTo>
                  <a:pt x="1712892" y="6144419"/>
                </a:lnTo>
                <a:lnTo>
                  <a:pt x="1689870" y="6142567"/>
                </a:lnTo>
                <a:lnTo>
                  <a:pt x="1666319" y="6140186"/>
                </a:lnTo>
                <a:lnTo>
                  <a:pt x="1643032" y="6137804"/>
                </a:lnTo>
                <a:lnTo>
                  <a:pt x="1619745" y="6134894"/>
                </a:lnTo>
                <a:lnTo>
                  <a:pt x="1596723" y="6131719"/>
                </a:lnTo>
                <a:lnTo>
                  <a:pt x="1573437" y="6128279"/>
                </a:lnTo>
                <a:lnTo>
                  <a:pt x="1550415" y="6124840"/>
                </a:lnTo>
                <a:lnTo>
                  <a:pt x="1527657" y="6120871"/>
                </a:lnTo>
                <a:lnTo>
                  <a:pt x="1504635" y="6116638"/>
                </a:lnTo>
                <a:lnTo>
                  <a:pt x="1482142" y="6112140"/>
                </a:lnTo>
                <a:lnTo>
                  <a:pt x="1459650" y="6107377"/>
                </a:lnTo>
                <a:lnTo>
                  <a:pt x="1436892" y="6102350"/>
                </a:lnTo>
                <a:lnTo>
                  <a:pt x="1414664" y="6097058"/>
                </a:lnTo>
                <a:lnTo>
                  <a:pt x="1392436" y="6091238"/>
                </a:lnTo>
                <a:lnTo>
                  <a:pt x="1370208" y="6085417"/>
                </a:lnTo>
                <a:lnTo>
                  <a:pt x="1348244" y="6079331"/>
                </a:lnTo>
                <a:lnTo>
                  <a:pt x="1326281" y="6072717"/>
                </a:lnTo>
                <a:lnTo>
                  <a:pt x="1304582" y="6066367"/>
                </a:lnTo>
                <a:lnTo>
                  <a:pt x="1282618" y="6059488"/>
                </a:lnTo>
                <a:lnTo>
                  <a:pt x="1260919" y="6052079"/>
                </a:lnTo>
                <a:lnTo>
                  <a:pt x="1239750" y="6044936"/>
                </a:lnTo>
                <a:lnTo>
                  <a:pt x="1218315" y="6036998"/>
                </a:lnTo>
                <a:lnTo>
                  <a:pt x="1196881" y="6029325"/>
                </a:lnTo>
                <a:lnTo>
                  <a:pt x="1175976" y="6021123"/>
                </a:lnTo>
                <a:lnTo>
                  <a:pt x="1155071" y="6012656"/>
                </a:lnTo>
                <a:lnTo>
                  <a:pt x="1133901" y="6003925"/>
                </a:lnTo>
                <a:lnTo>
                  <a:pt x="1113261" y="5994665"/>
                </a:lnTo>
                <a:lnTo>
                  <a:pt x="1092620" y="5985669"/>
                </a:lnTo>
                <a:lnTo>
                  <a:pt x="1072244" y="5976144"/>
                </a:lnTo>
                <a:lnTo>
                  <a:pt x="1051869" y="5966619"/>
                </a:lnTo>
                <a:lnTo>
                  <a:pt x="1031757" y="5956829"/>
                </a:lnTo>
                <a:lnTo>
                  <a:pt x="1011646" y="5946511"/>
                </a:lnTo>
                <a:lnTo>
                  <a:pt x="991535" y="5936192"/>
                </a:lnTo>
                <a:lnTo>
                  <a:pt x="971689" y="5925608"/>
                </a:lnTo>
                <a:lnTo>
                  <a:pt x="952371" y="5914761"/>
                </a:lnTo>
                <a:lnTo>
                  <a:pt x="932525" y="5903648"/>
                </a:lnTo>
                <a:lnTo>
                  <a:pt x="913472" y="5892536"/>
                </a:lnTo>
                <a:lnTo>
                  <a:pt x="893890" y="5880894"/>
                </a:lnTo>
                <a:lnTo>
                  <a:pt x="875102" y="5868988"/>
                </a:lnTo>
                <a:lnTo>
                  <a:pt x="856049" y="5857081"/>
                </a:lnTo>
                <a:lnTo>
                  <a:pt x="837526" y="5844911"/>
                </a:lnTo>
                <a:lnTo>
                  <a:pt x="818738" y="5832475"/>
                </a:lnTo>
                <a:lnTo>
                  <a:pt x="800479" y="5820040"/>
                </a:lnTo>
                <a:lnTo>
                  <a:pt x="781955" y="5807075"/>
                </a:lnTo>
                <a:lnTo>
                  <a:pt x="764226" y="5794111"/>
                </a:lnTo>
                <a:lnTo>
                  <a:pt x="745967" y="5780881"/>
                </a:lnTo>
                <a:lnTo>
                  <a:pt x="728237" y="5767388"/>
                </a:lnTo>
                <a:lnTo>
                  <a:pt x="710508" y="5753629"/>
                </a:lnTo>
                <a:lnTo>
                  <a:pt x="693307" y="5739606"/>
                </a:lnTo>
                <a:lnTo>
                  <a:pt x="676107" y="5725583"/>
                </a:lnTo>
                <a:lnTo>
                  <a:pt x="658642" y="5711296"/>
                </a:lnTo>
                <a:lnTo>
                  <a:pt x="641706" y="5696744"/>
                </a:lnTo>
                <a:lnTo>
                  <a:pt x="625035" y="5681927"/>
                </a:lnTo>
                <a:lnTo>
                  <a:pt x="608628" y="5667375"/>
                </a:lnTo>
                <a:lnTo>
                  <a:pt x="592222" y="5652294"/>
                </a:lnTo>
                <a:lnTo>
                  <a:pt x="575815" y="5636948"/>
                </a:lnTo>
                <a:lnTo>
                  <a:pt x="559938" y="5621602"/>
                </a:lnTo>
                <a:lnTo>
                  <a:pt x="543796" y="5605727"/>
                </a:lnTo>
                <a:lnTo>
                  <a:pt x="528184" y="5589852"/>
                </a:lnTo>
                <a:lnTo>
                  <a:pt x="512836" y="5573713"/>
                </a:lnTo>
                <a:lnTo>
                  <a:pt x="497488" y="5557838"/>
                </a:lnTo>
                <a:lnTo>
                  <a:pt x="482404" y="5541169"/>
                </a:lnTo>
                <a:lnTo>
                  <a:pt x="467585" y="5524500"/>
                </a:lnTo>
                <a:lnTo>
                  <a:pt x="453031" y="5507831"/>
                </a:lnTo>
                <a:lnTo>
                  <a:pt x="438477" y="5490898"/>
                </a:lnTo>
                <a:lnTo>
                  <a:pt x="424188" y="5473700"/>
                </a:lnTo>
                <a:lnTo>
                  <a:pt x="409898" y="5456502"/>
                </a:lnTo>
                <a:lnTo>
                  <a:pt x="396138" y="5439304"/>
                </a:lnTo>
                <a:lnTo>
                  <a:pt x="382377" y="5421577"/>
                </a:lnTo>
                <a:lnTo>
                  <a:pt x="368882" y="5403850"/>
                </a:lnTo>
                <a:lnTo>
                  <a:pt x="355651" y="5385858"/>
                </a:lnTo>
                <a:lnTo>
                  <a:pt x="342949" y="5367602"/>
                </a:lnTo>
                <a:lnTo>
                  <a:pt x="329982" y="5349611"/>
                </a:lnTo>
                <a:lnTo>
                  <a:pt x="317016" y="5331090"/>
                </a:lnTo>
                <a:lnTo>
                  <a:pt x="304843" y="5312569"/>
                </a:lnTo>
                <a:lnTo>
                  <a:pt x="292671" y="5293783"/>
                </a:lnTo>
                <a:lnTo>
                  <a:pt x="280763" y="5274998"/>
                </a:lnTo>
                <a:lnTo>
                  <a:pt x="268855" y="5255683"/>
                </a:lnTo>
                <a:lnTo>
                  <a:pt x="257476" y="5236633"/>
                </a:lnTo>
                <a:lnTo>
                  <a:pt x="246362" y="5217054"/>
                </a:lnTo>
                <a:lnTo>
                  <a:pt x="234983" y="5197739"/>
                </a:lnTo>
                <a:lnTo>
                  <a:pt x="224399" y="5177896"/>
                </a:lnTo>
                <a:lnTo>
                  <a:pt x="213549" y="5158317"/>
                </a:lnTo>
                <a:lnTo>
                  <a:pt x="203229" y="5138208"/>
                </a:lnTo>
                <a:lnTo>
                  <a:pt x="192909" y="5118100"/>
                </a:lnTo>
                <a:lnTo>
                  <a:pt x="183118" y="5097992"/>
                </a:lnTo>
                <a:lnTo>
                  <a:pt x="173591" y="5077619"/>
                </a:lnTo>
                <a:lnTo>
                  <a:pt x="164065" y="5057246"/>
                </a:lnTo>
                <a:lnTo>
                  <a:pt x="155068" y="5036608"/>
                </a:lnTo>
                <a:lnTo>
                  <a:pt x="145806" y="5015706"/>
                </a:lnTo>
                <a:lnTo>
                  <a:pt x="137338" y="4994804"/>
                </a:lnTo>
                <a:lnTo>
                  <a:pt x="128870" y="4973637"/>
                </a:lnTo>
                <a:lnTo>
                  <a:pt x="120403" y="4952735"/>
                </a:lnTo>
                <a:lnTo>
                  <a:pt x="112729" y="4931304"/>
                </a:lnTo>
                <a:lnTo>
                  <a:pt x="105055" y="4910137"/>
                </a:lnTo>
                <a:lnTo>
                  <a:pt x="97645" y="4888706"/>
                </a:lnTo>
                <a:lnTo>
                  <a:pt x="90236" y="4867010"/>
                </a:lnTo>
                <a:lnTo>
                  <a:pt x="83356" y="4845579"/>
                </a:lnTo>
                <a:lnTo>
                  <a:pt x="76740" y="4823619"/>
                </a:lnTo>
                <a:lnTo>
                  <a:pt x="70389" y="4801658"/>
                </a:lnTo>
                <a:lnTo>
                  <a:pt x="64303" y="4779698"/>
                </a:lnTo>
                <a:lnTo>
                  <a:pt x="58217" y="4757208"/>
                </a:lnTo>
                <a:lnTo>
                  <a:pt x="52660" y="4734983"/>
                </a:lnTo>
                <a:lnTo>
                  <a:pt x="47367" y="4712758"/>
                </a:lnTo>
                <a:lnTo>
                  <a:pt x="42339" y="4690269"/>
                </a:lnTo>
                <a:lnTo>
                  <a:pt x="37576" y="4667514"/>
                </a:lnTo>
                <a:lnTo>
                  <a:pt x="33342" y="4645025"/>
                </a:lnTo>
                <a:lnTo>
                  <a:pt x="28844" y="4622006"/>
                </a:lnTo>
                <a:lnTo>
                  <a:pt x="25139" y="4599252"/>
                </a:lnTo>
                <a:lnTo>
                  <a:pt x="21434" y="4576233"/>
                </a:lnTo>
                <a:lnTo>
                  <a:pt x="17994" y="4553214"/>
                </a:lnTo>
                <a:lnTo>
                  <a:pt x="14819" y="4530196"/>
                </a:lnTo>
                <a:lnTo>
                  <a:pt x="11908" y="4506912"/>
                </a:lnTo>
                <a:lnTo>
                  <a:pt x="9526" y="4483629"/>
                </a:lnTo>
                <a:lnTo>
                  <a:pt x="7145" y="4460346"/>
                </a:lnTo>
                <a:lnTo>
                  <a:pt x="5292" y="4436798"/>
                </a:lnTo>
                <a:lnTo>
                  <a:pt x="3705" y="4413250"/>
                </a:lnTo>
                <a:lnTo>
                  <a:pt x="2117" y="4389437"/>
                </a:lnTo>
                <a:lnTo>
                  <a:pt x="1323" y="4365889"/>
                </a:lnTo>
                <a:lnTo>
                  <a:pt x="265" y="4342077"/>
                </a:lnTo>
                <a:lnTo>
                  <a:pt x="0" y="4318264"/>
                </a:lnTo>
                <a:lnTo>
                  <a:pt x="0" y="4293923"/>
                </a:lnTo>
                <a:lnTo>
                  <a:pt x="0" y="4270110"/>
                </a:lnTo>
                <a:lnTo>
                  <a:pt x="265" y="4246298"/>
                </a:lnTo>
                <a:lnTo>
                  <a:pt x="1323" y="4222485"/>
                </a:lnTo>
                <a:lnTo>
                  <a:pt x="2117" y="4198673"/>
                </a:lnTo>
                <a:lnTo>
                  <a:pt x="3705" y="4175125"/>
                </a:lnTo>
                <a:lnTo>
                  <a:pt x="5292" y="4151577"/>
                </a:lnTo>
                <a:lnTo>
                  <a:pt x="7145" y="4128029"/>
                </a:lnTo>
                <a:lnTo>
                  <a:pt x="9526" y="4104481"/>
                </a:lnTo>
                <a:lnTo>
                  <a:pt x="11908" y="4081462"/>
                </a:lnTo>
                <a:lnTo>
                  <a:pt x="14819" y="4058179"/>
                </a:lnTo>
                <a:lnTo>
                  <a:pt x="17994" y="4034896"/>
                </a:lnTo>
                <a:lnTo>
                  <a:pt x="21434" y="4011612"/>
                </a:lnTo>
                <a:lnTo>
                  <a:pt x="25139" y="3988858"/>
                </a:lnTo>
                <a:lnTo>
                  <a:pt x="28844" y="3965839"/>
                </a:lnTo>
                <a:lnTo>
                  <a:pt x="33342" y="3943350"/>
                </a:lnTo>
                <a:lnTo>
                  <a:pt x="37576" y="3920596"/>
                </a:lnTo>
                <a:lnTo>
                  <a:pt x="42339" y="3897841"/>
                </a:lnTo>
                <a:lnTo>
                  <a:pt x="47367" y="3875616"/>
                </a:lnTo>
                <a:lnTo>
                  <a:pt x="52660" y="3853127"/>
                </a:lnTo>
                <a:lnTo>
                  <a:pt x="58217" y="3830637"/>
                </a:lnTo>
                <a:lnTo>
                  <a:pt x="64303" y="3808677"/>
                </a:lnTo>
                <a:lnTo>
                  <a:pt x="70389" y="3786452"/>
                </a:lnTo>
                <a:lnTo>
                  <a:pt x="76740" y="3764491"/>
                </a:lnTo>
                <a:lnTo>
                  <a:pt x="83356" y="3743060"/>
                </a:lnTo>
                <a:lnTo>
                  <a:pt x="90236" y="3721100"/>
                </a:lnTo>
                <a:lnTo>
                  <a:pt x="97645" y="3699669"/>
                </a:lnTo>
                <a:lnTo>
                  <a:pt x="105055" y="3677973"/>
                </a:lnTo>
                <a:lnTo>
                  <a:pt x="112729" y="3656541"/>
                </a:lnTo>
                <a:lnTo>
                  <a:pt x="120403" y="3635375"/>
                </a:lnTo>
                <a:lnTo>
                  <a:pt x="128870" y="3614208"/>
                </a:lnTo>
                <a:lnTo>
                  <a:pt x="137338" y="3593306"/>
                </a:lnTo>
                <a:lnTo>
                  <a:pt x="145806" y="3572404"/>
                </a:lnTo>
                <a:lnTo>
                  <a:pt x="155068" y="3551502"/>
                </a:lnTo>
                <a:lnTo>
                  <a:pt x="164065" y="3531129"/>
                </a:lnTo>
                <a:lnTo>
                  <a:pt x="173591" y="3510491"/>
                </a:lnTo>
                <a:lnTo>
                  <a:pt x="183118" y="3490119"/>
                </a:lnTo>
                <a:lnTo>
                  <a:pt x="192909" y="3470010"/>
                </a:lnTo>
                <a:lnTo>
                  <a:pt x="203229" y="3449902"/>
                </a:lnTo>
                <a:lnTo>
                  <a:pt x="213549" y="3429794"/>
                </a:lnTo>
                <a:lnTo>
                  <a:pt x="224399" y="3410214"/>
                </a:lnTo>
                <a:lnTo>
                  <a:pt x="234983" y="3390635"/>
                </a:lnTo>
                <a:lnTo>
                  <a:pt x="246362" y="3370792"/>
                </a:lnTo>
                <a:lnTo>
                  <a:pt x="257476" y="3351742"/>
                </a:lnTo>
                <a:lnTo>
                  <a:pt x="268855" y="3332692"/>
                </a:lnTo>
                <a:lnTo>
                  <a:pt x="280763" y="3313642"/>
                </a:lnTo>
                <a:lnTo>
                  <a:pt x="292671" y="3294592"/>
                </a:lnTo>
                <a:lnTo>
                  <a:pt x="304843" y="3275806"/>
                </a:lnTo>
                <a:lnTo>
                  <a:pt x="317016" y="3257021"/>
                </a:lnTo>
                <a:lnTo>
                  <a:pt x="329982" y="3238764"/>
                </a:lnTo>
                <a:lnTo>
                  <a:pt x="342949" y="3220244"/>
                </a:lnTo>
                <a:lnTo>
                  <a:pt x="355651" y="3202517"/>
                </a:lnTo>
                <a:lnTo>
                  <a:pt x="368882" y="3184260"/>
                </a:lnTo>
                <a:lnTo>
                  <a:pt x="382377" y="3166798"/>
                </a:lnTo>
                <a:lnTo>
                  <a:pt x="396138" y="3149071"/>
                </a:lnTo>
                <a:lnTo>
                  <a:pt x="409898" y="3131608"/>
                </a:lnTo>
                <a:lnTo>
                  <a:pt x="424188" y="3114410"/>
                </a:lnTo>
                <a:lnTo>
                  <a:pt x="438477" y="3097212"/>
                </a:lnTo>
                <a:lnTo>
                  <a:pt x="453031" y="3080279"/>
                </a:lnTo>
                <a:lnTo>
                  <a:pt x="467585" y="3063610"/>
                </a:lnTo>
                <a:lnTo>
                  <a:pt x="482404" y="3046942"/>
                </a:lnTo>
                <a:lnTo>
                  <a:pt x="497488" y="3030537"/>
                </a:lnTo>
                <a:lnTo>
                  <a:pt x="512836" y="3014398"/>
                </a:lnTo>
                <a:lnTo>
                  <a:pt x="528184" y="2998258"/>
                </a:lnTo>
                <a:lnTo>
                  <a:pt x="543796" y="2982648"/>
                </a:lnTo>
                <a:lnTo>
                  <a:pt x="559938" y="2967037"/>
                </a:lnTo>
                <a:lnTo>
                  <a:pt x="575815" y="2951162"/>
                </a:lnTo>
                <a:lnTo>
                  <a:pt x="592222" y="2936081"/>
                </a:lnTo>
                <a:lnTo>
                  <a:pt x="608628" y="2920735"/>
                </a:lnTo>
                <a:lnTo>
                  <a:pt x="625035" y="2906183"/>
                </a:lnTo>
                <a:lnTo>
                  <a:pt x="641706" y="2891367"/>
                </a:lnTo>
                <a:lnTo>
                  <a:pt x="658642" y="2876814"/>
                </a:lnTo>
                <a:lnTo>
                  <a:pt x="676107" y="2862527"/>
                </a:lnTo>
                <a:lnTo>
                  <a:pt x="693307" y="2848239"/>
                </a:lnTo>
                <a:lnTo>
                  <a:pt x="710508" y="2834481"/>
                </a:lnTo>
                <a:lnTo>
                  <a:pt x="728237" y="2820987"/>
                </a:lnTo>
                <a:lnTo>
                  <a:pt x="745967" y="2807494"/>
                </a:lnTo>
                <a:lnTo>
                  <a:pt x="764226" y="2794000"/>
                </a:lnTo>
                <a:lnTo>
                  <a:pt x="781955" y="2781300"/>
                </a:lnTo>
                <a:lnTo>
                  <a:pt x="800479" y="2768335"/>
                </a:lnTo>
                <a:lnTo>
                  <a:pt x="818738" y="2755635"/>
                </a:lnTo>
                <a:lnTo>
                  <a:pt x="837526" y="2743200"/>
                </a:lnTo>
                <a:lnTo>
                  <a:pt x="856049" y="2731029"/>
                </a:lnTo>
                <a:lnTo>
                  <a:pt x="875102" y="2719123"/>
                </a:lnTo>
                <a:lnTo>
                  <a:pt x="893890" y="2707217"/>
                </a:lnTo>
                <a:lnTo>
                  <a:pt x="913472" y="2695839"/>
                </a:lnTo>
                <a:lnTo>
                  <a:pt x="932525" y="2684727"/>
                </a:lnTo>
                <a:lnTo>
                  <a:pt x="952371" y="2673350"/>
                </a:lnTo>
                <a:lnTo>
                  <a:pt x="971689" y="2662767"/>
                </a:lnTo>
                <a:lnTo>
                  <a:pt x="991535" y="2651919"/>
                </a:lnTo>
                <a:lnTo>
                  <a:pt x="1011646" y="2641600"/>
                </a:lnTo>
                <a:lnTo>
                  <a:pt x="1031757" y="2631546"/>
                </a:lnTo>
                <a:lnTo>
                  <a:pt x="1051869" y="2621492"/>
                </a:lnTo>
                <a:lnTo>
                  <a:pt x="1072244" y="2611967"/>
                </a:lnTo>
                <a:lnTo>
                  <a:pt x="1092620" y="2602442"/>
                </a:lnTo>
                <a:lnTo>
                  <a:pt x="1113261" y="2593446"/>
                </a:lnTo>
                <a:lnTo>
                  <a:pt x="1133901" y="2584186"/>
                </a:lnTo>
                <a:lnTo>
                  <a:pt x="1155071" y="2575719"/>
                </a:lnTo>
                <a:lnTo>
                  <a:pt x="1175976" y="2567252"/>
                </a:lnTo>
                <a:lnTo>
                  <a:pt x="1196881" y="2559050"/>
                </a:lnTo>
                <a:lnTo>
                  <a:pt x="1218315" y="2551112"/>
                </a:lnTo>
                <a:lnTo>
                  <a:pt x="1239750" y="2543439"/>
                </a:lnTo>
                <a:lnTo>
                  <a:pt x="1260919" y="2536031"/>
                </a:lnTo>
                <a:lnTo>
                  <a:pt x="1282618" y="2528623"/>
                </a:lnTo>
                <a:lnTo>
                  <a:pt x="1304582" y="2521744"/>
                </a:lnTo>
                <a:lnTo>
                  <a:pt x="1326281" y="2515129"/>
                </a:lnTo>
                <a:lnTo>
                  <a:pt x="1348244" y="2509044"/>
                </a:lnTo>
                <a:lnTo>
                  <a:pt x="1370208" y="2502694"/>
                </a:lnTo>
                <a:lnTo>
                  <a:pt x="1392436" y="2496608"/>
                </a:lnTo>
                <a:lnTo>
                  <a:pt x="1399837" y="2494758"/>
                </a:lnTo>
                <a:lnTo>
                  <a:pt x="1397149" y="2459873"/>
                </a:lnTo>
                <a:lnTo>
                  <a:pt x="1378095" y="2217802"/>
                </a:lnTo>
                <a:lnTo>
                  <a:pt x="1367509" y="2089491"/>
                </a:lnTo>
                <a:lnTo>
                  <a:pt x="1356394" y="1958004"/>
                </a:lnTo>
                <a:lnTo>
                  <a:pt x="1344750" y="1824138"/>
                </a:lnTo>
                <a:lnTo>
                  <a:pt x="1333106" y="1689212"/>
                </a:lnTo>
                <a:lnTo>
                  <a:pt x="1320932" y="1554022"/>
                </a:lnTo>
                <a:lnTo>
                  <a:pt x="1308494" y="1419626"/>
                </a:lnTo>
                <a:lnTo>
                  <a:pt x="1295526" y="1286817"/>
                </a:lnTo>
                <a:lnTo>
                  <a:pt x="1282294" y="1156919"/>
                </a:lnTo>
                <a:lnTo>
                  <a:pt x="1269591" y="1030988"/>
                </a:lnTo>
                <a:lnTo>
                  <a:pt x="1256095" y="909820"/>
                </a:lnTo>
                <a:lnTo>
                  <a:pt x="1249478" y="851617"/>
                </a:lnTo>
                <a:lnTo>
                  <a:pt x="1242862" y="794737"/>
                </a:lnTo>
                <a:lnTo>
                  <a:pt x="1236246" y="739973"/>
                </a:lnTo>
                <a:lnTo>
                  <a:pt x="1229365" y="686532"/>
                </a:lnTo>
                <a:lnTo>
                  <a:pt x="1222749" y="635472"/>
                </a:lnTo>
                <a:lnTo>
                  <a:pt x="1216133" y="586264"/>
                </a:lnTo>
                <a:lnTo>
                  <a:pt x="1209517" y="539437"/>
                </a:lnTo>
                <a:lnTo>
                  <a:pt x="1203166" y="494991"/>
                </a:lnTo>
                <a:lnTo>
                  <a:pt x="1196550" y="453190"/>
                </a:lnTo>
                <a:lnTo>
                  <a:pt x="1190198" y="413771"/>
                </a:lnTo>
                <a:lnTo>
                  <a:pt x="1183582" y="377262"/>
                </a:lnTo>
                <a:lnTo>
                  <a:pt x="1177231" y="343663"/>
                </a:lnTo>
                <a:lnTo>
                  <a:pt x="1170615" y="312974"/>
                </a:lnTo>
                <a:lnTo>
                  <a:pt x="1164528" y="285460"/>
                </a:lnTo>
                <a:lnTo>
                  <a:pt x="1161617" y="272761"/>
                </a:lnTo>
                <a:lnTo>
                  <a:pt x="1158441" y="261385"/>
                </a:lnTo>
                <a:lnTo>
                  <a:pt x="1155266" y="250273"/>
                </a:lnTo>
                <a:lnTo>
                  <a:pt x="1152354" y="240485"/>
                </a:lnTo>
                <a:lnTo>
                  <a:pt x="1149443" y="231490"/>
                </a:lnTo>
                <a:lnTo>
                  <a:pt x="1146268" y="223288"/>
                </a:lnTo>
                <a:lnTo>
                  <a:pt x="1143092" y="215881"/>
                </a:lnTo>
                <a:lnTo>
                  <a:pt x="1140181" y="209531"/>
                </a:lnTo>
                <a:lnTo>
                  <a:pt x="1137534" y="204240"/>
                </a:lnTo>
                <a:lnTo>
                  <a:pt x="1134359" y="199743"/>
                </a:lnTo>
                <a:lnTo>
                  <a:pt x="1131448" y="196303"/>
                </a:lnTo>
                <a:lnTo>
                  <a:pt x="1128801" y="193922"/>
                </a:lnTo>
                <a:lnTo>
                  <a:pt x="964968" y="187623"/>
                </a:lnTo>
                <a:lnTo>
                  <a:pt x="963348" y="191179"/>
                </a:lnTo>
                <a:lnTo>
                  <a:pt x="960438" y="196988"/>
                </a:lnTo>
                <a:lnTo>
                  <a:pt x="957263" y="202534"/>
                </a:lnTo>
                <a:lnTo>
                  <a:pt x="953823" y="207815"/>
                </a:lnTo>
                <a:lnTo>
                  <a:pt x="950119" y="213096"/>
                </a:lnTo>
                <a:lnTo>
                  <a:pt x="945886" y="218113"/>
                </a:lnTo>
                <a:lnTo>
                  <a:pt x="941917" y="222866"/>
                </a:lnTo>
                <a:lnTo>
                  <a:pt x="937419" y="227619"/>
                </a:lnTo>
                <a:lnTo>
                  <a:pt x="932921" y="231844"/>
                </a:lnTo>
                <a:lnTo>
                  <a:pt x="927894" y="236069"/>
                </a:lnTo>
                <a:lnTo>
                  <a:pt x="922867" y="240030"/>
                </a:lnTo>
                <a:lnTo>
                  <a:pt x="917840" y="243991"/>
                </a:lnTo>
                <a:lnTo>
                  <a:pt x="912019" y="247424"/>
                </a:lnTo>
                <a:lnTo>
                  <a:pt x="906463" y="250328"/>
                </a:lnTo>
                <a:lnTo>
                  <a:pt x="900907" y="253497"/>
                </a:lnTo>
                <a:lnTo>
                  <a:pt x="894821" y="256138"/>
                </a:lnTo>
                <a:lnTo>
                  <a:pt x="889001" y="258514"/>
                </a:lnTo>
                <a:lnTo>
                  <a:pt x="882651" y="260891"/>
                </a:lnTo>
                <a:lnTo>
                  <a:pt x="876301" y="262211"/>
                </a:lnTo>
                <a:lnTo>
                  <a:pt x="869686" y="263795"/>
                </a:lnTo>
                <a:lnTo>
                  <a:pt x="863071" y="265116"/>
                </a:lnTo>
                <a:lnTo>
                  <a:pt x="856721" y="265644"/>
                </a:lnTo>
                <a:lnTo>
                  <a:pt x="850107" y="266436"/>
                </a:lnTo>
                <a:lnTo>
                  <a:pt x="843228" y="266700"/>
                </a:lnTo>
                <a:lnTo>
                  <a:pt x="504561" y="266700"/>
                </a:lnTo>
                <a:lnTo>
                  <a:pt x="497681" y="266436"/>
                </a:lnTo>
                <a:lnTo>
                  <a:pt x="491331" y="265644"/>
                </a:lnTo>
                <a:lnTo>
                  <a:pt x="484188" y="265116"/>
                </a:lnTo>
                <a:lnTo>
                  <a:pt x="477838" y="263795"/>
                </a:lnTo>
                <a:lnTo>
                  <a:pt x="471488" y="262211"/>
                </a:lnTo>
                <a:lnTo>
                  <a:pt x="465138" y="260891"/>
                </a:lnTo>
                <a:lnTo>
                  <a:pt x="458788" y="258514"/>
                </a:lnTo>
                <a:lnTo>
                  <a:pt x="452967" y="256138"/>
                </a:lnTo>
                <a:lnTo>
                  <a:pt x="446881" y="253497"/>
                </a:lnTo>
                <a:lnTo>
                  <a:pt x="441061" y="250328"/>
                </a:lnTo>
                <a:lnTo>
                  <a:pt x="435504" y="247424"/>
                </a:lnTo>
                <a:lnTo>
                  <a:pt x="429948" y="243991"/>
                </a:lnTo>
                <a:lnTo>
                  <a:pt x="424921" y="240030"/>
                </a:lnTo>
                <a:lnTo>
                  <a:pt x="419629" y="236069"/>
                </a:lnTo>
                <a:lnTo>
                  <a:pt x="414867" y="231844"/>
                </a:lnTo>
                <a:lnTo>
                  <a:pt x="410369" y="227619"/>
                </a:lnTo>
                <a:lnTo>
                  <a:pt x="405871" y="222866"/>
                </a:lnTo>
                <a:lnTo>
                  <a:pt x="401902" y="218113"/>
                </a:lnTo>
                <a:lnTo>
                  <a:pt x="397669" y="213096"/>
                </a:lnTo>
                <a:lnTo>
                  <a:pt x="393965" y="207815"/>
                </a:lnTo>
                <a:lnTo>
                  <a:pt x="390525" y="202534"/>
                </a:lnTo>
                <a:lnTo>
                  <a:pt x="387350" y="196988"/>
                </a:lnTo>
                <a:lnTo>
                  <a:pt x="384440" y="191179"/>
                </a:lnTo>
                <a:lnTo>
                  <a:pt x="381794" y="185370"/>
                </a:lnTo>
                <a:lnTo>
                  <a:pt x="379148" y="179032"/>
                </a:lnTo>
                <a:lnTo>
                  <a:pt x="377296" y="173223"/>
                </a:lnTo>
                <a:lnTo>
                  <a:pt x="375444" y="166622"/>
                </a:lnTo>
                <a:lnTo>
                  <a:pt x="373856" y="160284"/>
                </a:lnTo>
                <a:lnTo>
                  <a:pt x="372533" y="153683"/>
                </a:lnTo>
                <a:lnTo>
                  <a:pt x="372004" y="147081"/>
                </a:lnTo>
                <a:lnTo>
                  <a:pt x="371475" y="140216"/>
                </a:lnTo>
                <a:lnTo>
                  <a:pt x="371475" y="133350"/>
                </a:lnTo>
                <a:lnTo>
                  <a:pt x="371475" y="126485"/>
                </a:lnTo>
                <a:lnTo>
                  <a:pt x="372004" y="119619"/>
                </a:lnTo>
                <a:lnTo>
                  <a:pt x="372533" y="113017"/>
                </a:lnTo>
                <a:lnTo>
                  <a:pt x="373856" y="106416"/>
                </a:lnTo>
                <a:lnTo>
                  <a:pt x="375444" y="100079"/>
                </a:lnTo>
                <a:lnTo>
                  <a:pt x="377296" y="93477"/>
                </a:lnTo>
                <a:lnTo>
                  <a:pt x="379148" y="87668"/>
                </a:lnTo>
                <a:lnTo>
                  <a:pt x="381794" y="81330"/>
                </a:lnTo>
                <a:lnTo>
                  <a:pt x="384440" y="75521"/>
                </a:lnTo>
                <a:lnTo>
                  <a:pt x="387350" y="69712"/>
                </a:lnTo>
                <a:lnTo>
                  <a:pt x="390525" y="64166"/>
                </a:lnTo>
                <a:lnTo>
                  <a:pt x="393965" y="58885"/>
                </a:lnTo>
                <a:lnTo>
                  <a:pt x="397669" y="53604"/>
                </a:lnTo>
                <a:lnTo>
                  <a:pt x="401902" y="48587"/>
                </a:lnTo>
                <a:lnTo>
                  <a:pt x="405871" y="43834"/>
                </a:lnTo>
                <a:lnTo>
                  <a:pt x="410369" y="39081"/>
                </a:lnTo>
                <a:lnTo>
                  <a:pt x="414867" y="34856"/>
                </a:lnTo>
                <a:lnTo>
                  <a:pt x="419629" y="30367"/>
                </a:lnTo>
                <a:lnTo>
                  <a:pt x="424921" y="26670"/>
                </a:lnTo>
                <a:lnTo>
                  <a:pt x="429948" y="22973"/>
                </a:lnTo>
                <a:lnTo>
                  <a:pt x="435504" y="19540"/>
                </a:lnTo>
                <a:lnTo>
                  <a:pt x="441061" y="16372"/>
                </a:lnTo>
                <a:lnTo>
                  <a:pt x="446881" y="13203"/>
                </a:lnTo>
                <a:lnTo>
                  <a:pt x="452967" y="10562"/>
                </a:lnTo>
                <a:lnTo>
                  <a:pt x="458788" y="8186"/>
                </a:lnTo>
                <a:lnTo>
                  <a:pt x="465138" y="6073"/>
                </a:lnTo>
                <a:lnTo>
                  <a:pt x="471488" y="4489"/>
                </a:lnTo>
                <a:lnTo>
                  <a:pt x="477838" y="2905"/>
                </a:lnTo>
                <a:lnTo>
                  <a:pt x="484188" y="1584"/>
                </a:lnTo>
                <a:lnTo>
                  <a:pt x="491331" y="528"/>
                </a:lnTo>
                <a:lnTo>
                  <a:pt x="497681" y="264"/>
                </a:lnTo>
                <a:lnTo>
                  <a:pt x="504561" y="0"/>
                </a:lnTo>
                <a:close/>
              </a:path>
            </a:pathLst>
          </a:custGeom>
          <a:solidFill>
            <a:schemeClr val="accent1"/>
          </a:solidFill>
          <a:ln>
            <a:noFill/>
          </a:ln>
        </p:spPr>
        <p:txBody>
          <a:bodyPr anchor="ctr">
            <a:scene3d>
              <a:camera prst="orthographicFront"/>
              <a:lightRig rig="threePt" dir="t"/>
            </a:scene3d>
            <a:sp3d>
              <a:contourClr>
                <a:srgbClr val="FFFFFF"/>
              </a:contourClr>
            </a:sp3d>
          </a:bodyPr>
          <a:lstStyle/>
          <a:p>
            <a:pPr algn="ctr"/>
            <a:endParaRPr lang="zh-CN" altLang="en-US">
              <a:solidFill>
                <a:srgbClr val="FFFFFF"/>
              </a:solidFill>
              <a:ea typeface="宋体" panose="02010600030101010101" pitchFamily="2" charset="-122"/>
            </a:endParaRPr>
          </a:p>
        </p:txBody>
      </p:sp>
      <p:sp>
        <p:nvSpPr>
          <p:cNvPr id="15" name="KSO_Shape"/>
          <p:cNvSpPr/>
          <p:nvPr/>
        </p:nvSpPr>
        <p:spPr bwMode="auto">
          <a:xfrm>
            <a:off x="925892" y="3704302"/>
            <a:ext cx="672303" cy="836892"/>
          </a:xfrm>
          <a:custGeom>
            <a:avLst/>
            <a:gdLst>
              <a:gd name="T0" fmla="*/ 1008698 w 1989138"/>
              <a:gd name="T1" fmla="*/ 490537 h 2476500"/>
              <a:gd name="T2" fmla="*/ 1059180 w 1989138"/>
              <a:gd name="T3" fmla="*/ 1033145 h 2476500"/>
              <a:gd name="T4" fmla="*/ 990283 w 1989138"/>
              <a:gd name="T5" fmla="*/ 1230313 h 2476500"/>
              <a:gd name="T6" fmla="*/ 870268 w 1989138"/>
              <a:gd name="T7" fmla="*/ 1365250 h 2476500"/>
              <a:gd name="T8" fmla="*/ 759143 w 1989138"/>
              <a:gd name="T9" fmla="*/ 1377315 h 2476500"/>
              <a:gd name="T10" fmla="*/ 648335 w 1989138"/>
              <a:gd name="T11" fmla="*/ 1279525 h 2476500"/>
              <a:gd name="T12" fmla="*/ 481648 w 1989138"/>
              <a:gd name="T13" fmla="*/ 1187133 h 2476500"/>
              <a:gd name="T14" fmla="*/ 314643 w 1989138"/>
              <a:gd name="T15" fmla="*/ 1204595 h 2476500"/>
              <a:gd name="T16" fmla="*/ 208915 w 1989138"/>
              <a:gd name="T17" fmla="*/ 1340168 h 2476500"/>
              <a:gd name="T18" fmla="*/ 159068 w 1989138"/>
              <a:gd name="T19" fmla="*/ 1542733 h 2476500"/>
              <a:gd name="T20" fmla="*/ 189548 w 1989138"/>
              <a:gd name="T21" fmla="*/ 1774825 h 2476500"/>
              <a:gd name="T22" fmla="*/ 346075 w 1989138"/>
              <a:gd name="T23" fmla="*/ 2136775 h 2476500"/>
              <a:gd name="T24" fmla="*/ 466853 w 1989138"/>
              <a:gd name="T25" fmla="*/ 2312539 h 2476500"/>
              <a:gd name="T26" fmla="*/ 408622 w 1989138"/>
              <a:gd name="T27" fmla="*/ 1840215 h 2476500"/>
              <a:gd name="T28" fmla="*/ 328930 w 1989138"/>
              <a:gd name="T29" fmla="*/ 1603472 h 2476500"/>
              <a:gd name="T30" fmla="*/ 360362 w 1989138"/>
              <a:gd name="T31" fmla="*/ 1481293 h 2476500"/>
              <a:gd name="T32" fmla="*/ 431165 w 1989138"/>
              <a:gd name="T33" fmla="*/ 1447971 h 2476500"/>
              <a:gd name="T34" fmla="*/ 551497 w 1989138"/>
              <a:gd name="T35" fmla="*/ 1637429 h 2476500"/>
              <a:gd name="T36" fmla="*/ 697547 w 1989138"/>
              <a:gd name="T37" fmla="*/ 1795151 h 2476500"/>
              <a:gd name="T38" fmla="*/ 846772 w 1989138"/>
              <a:gd name="T39" fmla="*/ 1854178 h 2476500"/>
              <a:gd name="T40" fmla="*/ 1075055 w 1989138"/>
              <a:gd name="T41" fmla="*/ 1872267 h 2476500"/>
              <a:gd name="T42" fmla="*/ 1342707 w 1989138"/>
              <a:gd name="T43" fmla="*/ 1781505 h 2476500"/>
              <a:gd name="T44" fmla="*/ 1558290 w 1989138"/>
              <a:gd name="T45" fmla="*/ 1601886 h 2476500"/>
              <a:gd name="T46" fmla="*/ 1764982 w 1989138"/>
              <a:gd name="T47" fmla="*/ 1307385 h 2476500"/>
              <a:gd name="T48" fmla="*/ 1831976 w 1989138"/>
              <a:gd name="T49" fmla="*/ 1081087 h 2476500"/>
              <a:gd name="T50" fmla="*/ 1799590 w 1989138"/>
              <a:gd name="T51" fmla="*/ 898208 h 2476500"/>
              <a:gd name="T52" fmla="*/ 1654810 w 1989138"/>
              <a:gd name="T53" fmla="*/ 758190 h 2476500"/>
              <a:gd name="T54" fmla="*/ 1471613 w 1989138"/>
              <a:gd name="T55" fmla="*/ 749300 h 2476500"/>
              <a:gd name="T56" fmla="*/ 1239520 w 1989138"/>
              <a:gd name="T57" fmla="*/ 789305 h 2476500"/>
              <a:gd name="T58" fmla="*/ 1176655 w 1989138"/>
              <a:gd name="T59" fmla="*/ 593407 h 2476500"/>
              <a:gd name="T60" fmla="*/ 1248728 w 1989138"/>
              <a:gd name="T61" fmla="*/ 0 h 2476500"/>
              <a:gd name="T62" fmla="*/ 1324293 w 1989138"/>
              <a:gd name="T63" fmla="*/ 70167 h 2476500"/>
              <a:gd name="T64" fmla="*/ 1330960 w 1989138"/>
              <a:gd name="T65" fmla="*/ 534987 h 2476500"/>
              <a:gd name="T66" fmla="*/ 1561148 w 1989138"/>
              <a:gd name="T67" fmla="*/ 585470 h 2476500"/>
              <a:gd name="T68" fmla="*/ 1782446 w 1989138"/>
              <a:gd name="T69" fmla="*/ 647700 h 2476500"/>
              <a:gd name="T70" fmla="*/ 1945323 w 1989138"/>
              <a:gd name="T71" fmla="*/ 839152 h 2476500"/>
              <a:gd name="T72" fmla="*/ 1987550 w 1989138"/>
              <a:gd name="T73" fmla="*/ 1090612 h 2476500"/>
              <a:gd name="T74" fmla="*/ 1919922 w 1989138"/>
              <a:gd name="T75" fmla="*/ 1348324 h 2476500"/>
              <a:gd name="T76" fmla="*/ 1735772 w 1989138"/>
              <a:gd name="T77" fmla="*/ 1637429 h 2476500"/>
              <a:gd name="T78" fmla="*/ 1505585 w 1989138"/>
              <a:gd name="T79" fmla="*/ 1861795 h 2476500"/>
              <a:gd name="T80" fmla="*/ 1206182 w 1989138"/>
              <a:gd name="T81" fmla="*/ 2008410 h 2476500"/>
              <a:gd name="T82" fmla="*/ 839470 w 1989138"/>
              <a:gd name="T83" fmla="*/ 2011901 h 2476500"/>
              <a:gd name="T84" fmla="*/ 708025 w 1989138"/>
              <a:gd name="T85" fmla="*/ 2081718 h 2476500"/>
              <a:gd name="T86" fmla="*/ 770255 w 1989138"/>
              <a:gd name="T87" fmla="*/ 2264828 h 2476500"/>
              <a:gd name="T88" fmla="*/ 732472 w 1989138"/>
              <a:gd name="T89" fmla="*/ 2372092 h 2476500"/>
              <a:gd name="T90" fmla="*/ 461962 w 1989138"/>
              <a:gd name="T91" fmla="*/ 2476500 h 2476500"/>
              <a:gd name="T92" fmla="*/ 427990 w 1989138"/>
              <a:gd name="T93" fmla="*/ 2468245 h 2476500"/>
              <a:gd name="T94" fmla="*/ 287338 w 1989138"/>
              <a:gd name="T95" fmla="*/ 2341563 h 2476500"/>
              <a:gd name="T96" fmla="*/ 79375 w 1989138"/>
              <a:gd name="T97" fmla="*/ 1925320 h 2476500"/>
              <a:gd name="T98" fmla="*/ 318 w 1989138"/>
              <a:gd name="T99" fmla="*/ 1625918 h 2476500"/>
              <a:gd name="T100" fmla="*/ 38100 w 1989138"/>
              <a:gd name="T101" fmla="*/ 1347788 h 2476500"/>
              <a:gd name="T102" fmla="*/ 158750 w 1989138"/>
              <a:gd name="T103" fmla="*/ 1133157 h 2476500"/>
              <a:gd name="T104" fmla="*/ 290513 w 1989138"/>
              <a:gd name="T105" fmla="*/ 1042987 h 2476500"/>
              <a:gd name="T106" fmla="*/ 427355 w 1989138"/>
              <a:gd name="T107" fmla="*/ 1022350 h 2476500"/>
              <a:gd name="T108" fmla="*/ 670560 w 1989138"/>
              <a:gd name="T109" fmla="*/ 1101090 h 2476500"/>
              <a:gd name="T110" fmla="*/ 848360 w 1989138"/>
              <a:gd name="T111" fmla="*/ 1160145 h 2476500"/>
              <a:gd name="T112" fmla="*/ 884555 w 1989138"/>
              <a:gd name="T113" fmla="*/ 859790 h 2476500"/>
              <a:gd name="T114" fmla="*/ 845185 w 1989138"/>
              <a:gd name="T115" fmla="*/ 240030 h 2476500"/>
              <a:gd name="T116" fmla="*/ 881380 w 1989138"/>
              <a:gd name="T117" fmla="*/ 59055 h 2476500"/>
              <a:gd name="T118" fmla="*/ 1099820 w 1989138"/>
              <a:gd name="T119" fmla="*/ 11430 h 2476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89138" h="2476500">
                <a:moveTo>
                  <a:pt x="1164273" y="163195"/>
                </a:moveTo>
                <a:lnTo>
                  <a:pt x="1080770" y="170180"/>
                </a:lnTo>
                <a:lnTo>
                  <a:pt x="1040765" y="174308"/>
                </a:lnTo>
                <a:lnTo>
                  <a:pt x="1004570" y="178117"/>
                </a:lnTo>
                <a:lnTo>
                  <a:pt x="1002665" y="196215"/>
                </a:lnTo>
                <a:lnTo>
                  <a:pt x="1001395" y="216852"/>
                </a:lnTo>
                <a:lnTo>
                  <a:pt x="1000443" y="240983"/>
                </a:lnTo>
                <a:lnTo>
                  <a:pt x="1000443" y="269240"/>
                </a:lnTo>
                <a:lnTo>
                  <a:pt x="1000443" y="299720"/>
                </a:lnTo>
                <a:lnTo>
                  <a:pt x="1001078" y="333057"/>
                </a:lnTo>
                <a:lnTo>
                  <a:pt x="1002348" y="369253"/>
                </a:lnTo>
                <a:lnTo>
                  <a:pt x="1003935" y="407352"/>
                </a:lnTo>
                <a:lnTo>
                  <a:pt x="1005840" y="447992"/>
                </a:lnTo>
                <a:lnTo>
                  <a:pt x="1008698" y="490537"/>
                </a:lnTo>
                <a:lnTo>
                  <a:pt x="1011555" y="535305"/>
                </a:lnTo>
                <a:lnTo>
                  <a:pt x="1015048" y="581343"/>
                </a:lnTo>
                <a:lnTo>
                  <a:pt x="1018858" y="629920"/>
                </a:lnTo>
                <a:lnTo>
                  <a:pt x="1023303" y="679450"/>
                </a:lnTo>
                <a:lnTo>
                  <a:pt x="1028383" y="730250"/>
                </a:lnTo>
                <a:lnTo>
                  <a:pt x="1033780" y="782320"/>
                </a:lnTo>
                <a:lnTo>
                  <a:pt x="1039495" y="835343"/>
                </a:lnTo>
                <a:lnTo>
                  <a:pt x="1045845" y="889953"/>
                </a:lnTo>
                <a:lnTo>
                  <a:pt x="1052830" y="944563"/>
                </a:lnTo>
                <a:lnTo>
                  <a:pt x="1059815" y="1000125"/>
                </a:lnTo>
                <a:lnTo>
                  <a:pt x="1060768" y="1005205"/>
                </a:lnTo>
                <a:lnTo>
                  <a:pt x="1060768" y="1010603"/>
                </a:lnTo>
                <a:lnTo>
                  <a:pt x="1060768" y="1015683"/>
                </a:lnTo>
                <a:lnTo>
                  <a:pt x="1059180" y="1033145"/>
                </a:lnTo>
                <a:lnTo>
                  <a:pt x="1056323" y="1051242"/>
                </a:lnTo>
                <a:lnTo>
                  <a:pt x="1052830" y="1070292"/>
                </a:lnTo>
                <a:lnTo>
                  <a:pt x="1048385" y="1090612"/>
                </a:lnTo>
                <a:lnTo>
                  <a:pt x="1042353" y="1111250"/>
                </a:lnTo>
                <a:lnTo>
                  <a:pt x="1035685" y="1132205"/>
                </a:lnTo>
                <a:lnTo>
                  <a:pt x="1031558" y="1143000"/>
                </a:lnTo>
                <a:lnTo>
                  <a:pt x="1027748" y="1153795"/>
                </a:lnTo>
                <a:lnTo>
                  <a:pt x="1023303" y="1164908"/>
                </a:lnTo>
                <a:lnTo>
                  <a:pt x="1018540" y="1175703"/>
                </a:lnTo>
                <a:lnTo>
                  <a:pt x="1013460" y="1186815"/>
                </a:lnTo>
                <a:lnTo>
                  <a:pt x="1008380" y="1197293"/>
                </a:lnTo>
                <a:lnTo>
                  <a:pt x="1002665" y="1208405"/>
                </a:lnTo>
                <a:lnTo>
                  <a:pt x="996633" y="1219518"/>
                </a:lnTo>
                <a:lnTo>
                  <a:pt x="990283" y="1230313"/>
                </a:lnTo>
                <a:lnTo>
                  <a:pt x="983615" y="1241108"/>
                </a:lnTo>
                <a:lnTo>
                  <a:pt x="976630" y="1252220"/>
                </a:lnTo>
                <a:lnTo>
                  <a:pt x="969328" y="1262380"/>
                </a:lnTo>
                <a:lnTo>
                  <a:pt x="961708" y="1273175"/>
                </a:lnTo>
                <a:lnTo>
                  <a:pt x="953770" y="1283970"/>
                </a:lnTo>
                <a:lnTo>
                  <a:pt x="945515" y="1294130"/>
                </a:lnTo>
                <a:lnTo>
                  <a:pt x="936943" y="1304290"/>
                </a:lnTo>
                <a:lnTo>
                  <a:pt x="927735" y="1314450"/>
                </a:lnTo>
                <a:lnTo>
                  <a:pt x="918528" y="1323975"/>
                </a:lnTo>
                <a:lnTo>
                  <a:pt x="908685" y="1333818"/>
                </a:lnTo>
                <a:lnTo>
                  <a:pt x="898208" y="1343025"/>
                </a:lnTo>
                <a:lnTo>
                  <a:pt x="888683" y="1351280"/>
                </a:lnTo>
                <a:lnTo>
                  <a:pt x="879158" y="1358900"/>
                </a:lnTo>
                <a:lnTo>
                  <a:pt x="870268" y="1365250"/>
                </a:lnTo>
                <a:lnTo>
                  <a:pt x="861060" y="1370965"/>
                </a:lnTo>
                <a:lnTo>
                  <a:pt x="851853" y="1375728"/>
                </a:lnTo>
                <a:lnTo>
                  <a:pt x="843280" y="1379220"/>
                </a:lnTo>
                <a:lnTo>
                  <a:pt x="834708" y="1382395"/>
                </a:lnTo>
                <a:lnTo>
                  <a:pt x="826453" y="1384618"/>
                </a:lnTo>
                <a:lnTo>
                  <a:pt x="818198" y="1386205"/>
                </a:lnTo>
                <a:lnTo>
                  <a:pt x="810260" y="1387158"/>
                </a:lnTo>
                <a:lnTo>
                  <a:pt x="802323" y="1387158"/>
                </a:lnTo>
                <a:lnTo>
                  <a:pt x="794703" y="1386840"/>
                </a:lnTo>
                <a:lnTo>
                  <a:pt x="787083" y="1385888"/>
                </a:lnTo>
                <a:lnTo>
                  <a:pt x="779780" y="1384300"/>
                </a:lnTo>
                <a:lnTo>
                  <a:pt x="772478" y="1382395"/>
                </a:lnTo>
                <a:lnTo>
                  <a:pt x="765810" y="1379855"/>
                </a:lnTo>
                <a:lnTo>
                  <a:pt x="759143" y="1377315"/>
                </a:lnTo>
                <a:lnTo>
                  <a:pt x="752475" y="1374140"/>
                </a:lnTo>
                <a:lnTo>
                  <a:pt x="745490" y="1370330"/>
                </a:lnTo>
                <a:lnTo>
                  <a:pt x="739775" y="1366520"/>
                </a:lnTo>
                <a:lnTo>
                  <a:pt x="733425" y="1362075"/>
                </a:lnTo>
                <a:lnTo>
                  <a:pt x="727393" y="1357630"/>
                </a:lnTo>
                <a:lnTo>
                  <a:pt x="721360" y="1352868"/>
                </a:lnTo>
                <a:lnTo>
                  <a:pt x="715963" y="1348105"/>
                </a:lnTo>
                <a:lnTo>
                  <a:pt x="704850" y="1338263"/>
                </a:lnTo>
                <a:lnTo>
                  <a:pt x="694690" y="1328103"/>
                </a:lnTo>
                <a:lnTo>
                  <a:pt x="684848" y="1317625"/>
                </a:lnTo>
                <a:lnTo>
                  <a:pt x="675640" y="1307783"/>
                </a:lnTo>
                <a:lnTo>
                  <a:pt x="667703" y="1298893"/>
                </a:lnTo>
                <a:lnTo>
                  <a:pt x="658178" y="1289050"/>
                </a:lnTo>
                <a:lnTo>
                  <a:pt x="648335" y="1279525"/>
                </a:lnTo>
                <a:lnTo>
                  <a:pt x="638175" y="1270318"/>
                </a:lnTo>
                <a:lnTo>
                  <a:pt x="627380" y="1261428"/>
                </a:lnTo>
                <a:lnTo>
                  <a:pt x="616268" y="1252855"/>
                </a:lnTo>
                <a:lnTo>
                  <a:pt x="605155" y="1244600"/>
                </a:lnTo>
                <a:lnTo>
                  <a:pt x="593090" y="1236663"/>
                </a:lnTo>
                <a:lnTo>
                  <a:pt x="581660" y="1229678"/>
                </a:lnTo>
                <a:lnTo>
                  <a:pt x="569278" y="1222375"/>
                </a:lnTo>
                <a:lnTo>
                  <a:pt x="557530" y="1216025"/>
                </a:lnTo>
                <a:lnTo>
                  <a:pt x="544830" y="1209993"/>
                </a:lnTo>
                <a:lnTo>
                  <a:pt x="532448" y="1204595"/>
                </a:lnTo>
                <a:lnTo>
                  <a:pt x="519748" y="1199515"/>
                </a:lnTo>
                <a:lnTo>
                  <a:pt x="507048" y="1194753"/>
                </a:lnTo>
                <a:lnTo>
                  <a:pt x="494348" y="1190625"/>
                </a:lnTo>
                <a:lnTo>
                  <a:pt x="481648" y="1187133"/>
                </a:lnTo>
                <a:lnTo>
                  <a:pt x="468630" y="1184275"/>
                </a:lnTo>
                <a:lnTo>
                  <a:pt x="455930" y="1182053"/>
                </a:lnTo>
                <a:lnTo>
                  <a:pt x="443230" y="1179830"/>
                </a:lnTo>
                <a:lnTo>
                  <a:pt x="430530" y="1178878"/>
                </a:lnTo>
                <a:lnTo>
                  <a:pt x="418148" y="1178243"/>
                </a:lnTo>
                <a:lnTo>
                  <a:pt x="405765" y="1178243"/>
                </a:lnTo>
                <a:lnTo>
                  <a:pt x="393700" y="1179195"/>
                </a:lnTo>
                <a:lnTo>
                  <a:pt x="381318" y="1180783"/>
                </a:lnTo>
                <a:lnTo>
                  <a:pt x="369888" y="1182688"/>
                </a:lnTo>
                <a:lnTo>
                  <a:pt x="357823" y="1185545"/>
                </a:lnTo>
                <a:lnTo>
                  <a:pt x="346710" y="1189038"/>
                </a:lnTo>
                <a:lnTo>
                  <a:pt x="335598" y="1193483"/>
                </a:lnTo>
                <a:lnTo>
                  <a:pt x="324803" y="1198563"/>
                </a:lnTo>
                <a:lnTo>
                  <a:pt x="314643" y="1204595"/>
                </a:lnTo>
                <a:lnTo>
                  <a:pt x="304800" y="1211263"/>
                </a:lnTo>
                <a:lnTo>
                  <a:pt x="295275" y="1218883"/>
                </a:lnTo>
                <a:lnTo>
                  <a:pt x="286703" y="1226503"/>
                </a:lnTo>
                <a:lnTo>
                  <a:pt x="278448" y="1234440"/>
                </a:lnTo>
                <a:lnTo>
                  <a:pt x="270510" y="1243013"/>
                </a:lnTo>
                <a:lnTo>
                  <a:pt x="262573" y="1252220"/>
                </a:lnTo>
                <a:lnTo>
                  <a:pt x="254953" y="1261745"/>
                </a:lnTo>
                <a:lnTo>
                  <a:pt x="247968" y="1271588"/>
                </a:lnTo>
                <a:lnTo>
                  <a:pt x="240665" y="1282065"/>
                </a:lnTo>
                <a:lnTo>
                  <a:pt x="233680" y="1292543"/>
                </a:lnTo>
                <a:lnTo>
                  <a:pt x="227330" y="1304290"/>
                </a:lnTo>
                <a:lnTo>
                  <a:pt x="220980" y="1315720"/>
                </a:lnTo>
                <a:lnTo>
                  <a:pt x="214948" y="1327468"/>
                </a:lnTo>
                <a:lnTo>
                  <a:pt x="208915" y="1340168"/>
                </a:lnTo>
                <a:lnTo>
                  <a:pt x="203518" y="1352868"/>
                </a:lnTo>
                <a:lnTo>
                  <a:pt x="198438" y="1366203"/>
                </a:lnTo>
                <a:lnTo>
                  <a:pt x="193040" y="1379220"/>
                </a:lnTo>
                <a:lnTo>
                  <a:pt x="188913" y="1393190"/>
                </a:lnTo>
                <a:lnTo>
                  <a:pt x="184150" y="1406843"/>
                </a:lnTo>
                <a:lnTo>
                  <a:pt x="180023" y="1421130"/>
                </a:lnTo>
                <a:lnTo>
                  <a:pt x="176530" y="1435418"/>
                </a:lnTo>
                <a:lnTo>
                  <a:pt x="173038" y="1450340"/>
                </a:lnTo>
                <a:lnTo>
                  <a:pt x="169863" y="1465263"/>
                </a:lnTo>
                <a:lnTo>
                  <a:pt x="167005" y="1480503"/>
                </a:lnTo>
                <a:lnTo>
                  <a:pt x="164465" y="1495425"/>
                </a:lnTo>
                <a:lnTo>
                  <a:pt x="162243" y="1510983"/>
                </a:lnTo>
                <a:lnTo>
                  <a:pt x="160655" y="1526858"/>
                </a:lnTo>
                <a:lnTo>
                  <a:pt x="159068" y="1542733"/>
                </a:lnTo>
                <a:lnTo>
                  <a:pt x="157798" y="1558608"/>
                </a:lnTo>
                <a:lnTo>
                  <a:pt x="157163" y="1574483"/>
                </a:lnTo>
                <a:lnTo>
                  <a:pt x="156528" y="1590675"/>
                </a:lnTo>
                <a:lnTo>
                  <a:pt x="156528" y="1606550"/>
                </a:lnTo>
                <a:lnTo>
                  <a:pt x="156528" y="1622743"/>
                </a:lnTo>
                <a:lnTo>
                  <a:pt x="157480" y="1639253"/>
                </a:lnTo>
                <a:lnTo>
                  <a:pt x="157798" y="1646238"/>
                </a:lnTo>
                <a:lnTo>
                  <a:pt x="159068" y="1653858"/>
                </a:lnTo>
                <a:lnTo>
                  <a:pt x="161290" y="1670368"/>
                </a:lnTo>
                <a:lnTo>
                  <a:pt x="165100" y="1688783"/>
                </a:lnTo>
                <a:lnTo>
                  <a:pt x="169863" y="1708150"/>
                </a:lnTo>
                <a:lnTo>
                  <a:pt x="175260" y="1729105"/>
                </a:lnTo>
                <a:lnTo>
                  <a:pt x="181928" y="1751330"/>
                </a:lnTo>
                <a:lnTo>
                  <a:pt x="189548" y="1774825"/>
                </a:lnTo>
                <a:lnTo>
                  <a:pt x="197803" y="1798955"/>
                </a:lnTo>
                <a:lnTo>
                  <a:pt x="206693" y="1823720"/>
                </a:lnTo>
                <a:lnTo>
                  <a:pt x="216218" y="1849438"/>
                </a:lnTo>
                <a:lnTo>
                  <a:pt x="226378" y="1875790"/>
                </a:lnTo>
                <a:lnTo>
                  <a:pt x="237173" y="1902143"/>
                </a:lnTo>
                <a:lnTo>
                  <a:pt x="248285" y="1929130"/>
                </a:lnTo>
                <a:lnTo>
                  <a:pt x="259715" y="1956118"/>
                </a:lnTo>
                <a:lnTo>
                  <a:pt x="271780" y="1982788"/>
                </a:lnTo>
                <a:lnTo>
                  <a:pt x="284163" y="2009775"/>
                </a:lnTo>
                <a:lnTo>
                  <a:pt x="296228" y="2036445"/>
                </a:lnTo>
                <a:lnTo>
                  <a:pt x="308610" y="2062480"/>
                </a:lnTo>
                <a:lnTo>
                  <a:pt x="321310" y="2087880"/>
                </a:lnTo>
                <a:lnTo>
                  <a:pt x="333693" y="2112963"/>
                </a:lnTo>
                <a:lnTo>
                  <a:pt x="346075" y="2136775"/>
                </a:lnTo>
                <a:lnTo>
                  <a:pt x="358140" y="2159953"/>
                </a:lnTo>
                <a:lnTo>
                  <a:pt x="370205" y="2182178"/>
                </a:lnTo>
                <a:lnTo>
                  <a:pt x="381953" y="2202815"/>
                </a:lnTo>
                <a:lnTo>
                  <a:pt x="393700" y="2222183"/>
                </a:lnTo>
                <a:lnTo>
                  <a:pt x="404178" y="2239963"/>
                </a:lnTo>
                <a:lnTo>
                  <a:pt x="414973" y="2256155"/>
                </a:lnTo>
                <a:lnTo>
                  <a:pt x="424815" y="2270443"/>
                </a:lnTo>
                <a:lnTo>
                  <a:pt x="434023" y="2283143"/>
                </a:lnTo>
                <a:lnTo>
                  <a:pt x="442913" y="2293620"/>
                </a:lnTo>
                <a:lnTo>
                  <a:pt x="446723" y="2298065"/>
                </a:lnTo>
                <a:lnTo>
                  <a:pt x="450215" y="2301875"/>
                </a:lnTo>
                <a:lnTo>
                  <a:pt x="454343" y="2305050"/>
                </a:lnTo>
                <a:lnTo>
                  <a:pt x="457518" y="2307908"/>
                </a:lnTo>
                <a:lnTo>
                  <a:pt x="466853" y="2312539"/>
                </a:lnTo>
                <a:lnTo>
                  <a:pt x="610552" y="2254673"/>
                </a:lnTo>
                <a:lnTo>
                  <a:pt x="608012" y="2244518"/>
                </a:lnTo>
                <a:lnTo>
                  <a:pt x="603567" y="2231824"/>
                </a:lnTo>
                <a:lnTo>
                  <a:pt x="597217" y="2215956"/>
                </a:lnTo>
                <a:lnTo>
                  <a:pt x="588327" y="2195963"/>
                </a:lnTo>
                <a:lnTo>
                  <a:pt x="577215" y="2171845"/>
                </a:lnTo>
                <a:lnTo>
                  <a:pt x="562610" y="2142014"/>
                </a:lnTo>
                <a:lnTo>
                  <a:pt x="544830" y="2106154"/>
                </a:lnTo>
                <a:lnTo>
                  <a:pt x="522605" y="2063629"/>
                </a:lnTo>
                <a:lnTo>
                  <a:pt x="494030" y="2009679"/>
                </a:lnTo>
                <a:lnTo>
                  <a:pt x="468630" y="1960808"/>
                </a:lnTo>
                <a:lnTo>
                  <a:pt x="446087" y="1916379"/>
                </a:lnTo>
                <a:lnTo>
                  <a:pt x="426085" y="1876393"/>
                </a:lnTo>
                <a:lnTo>
                  <a:pt x="408622" y="1840215"/>
                </a:lnTo>
                <a:lnTo>
                  <a:pt x="393700" y="1808163"/>
                </a:lnTo>
                <a:lnTo>
                  <a:pt x="380365" y="1779601"/>
                </a:lnTo>
                <a:lnTo>
                  <a:pt x="369252" y="1754213"/>
                </a:lnTo>
                <a:lnTo>
                  <a:pt x="359727" y="1731999"/>
                </a:lnTo>
                <a:lnTo>
                  <a:pt x="352425" y="1712640"/>
                </a:lnTo>
                <a:lnTo>
                  <a:pt x="346075" y="1695504"/>
                </a:lnTo>
                <a:lnTo>
                  <a:pt x="341312" y="1680906"/>
                </a:lnTo>
                <a:lnTo>
                  <a:pt x="337502" y="1668212"/>
                </a:lnTo>
                <a:lnTo>
                  <a:pt x="334962" y="1657104"/>
                </a:lnTo>
                <a:lnTo>
                  <a:pt x="332740" y="1647584"/>
                </a:lnTo>
                <a:lnTo>
                  <a:pt x="331787" y="1639015"/>
                </a:lnTo>
                <a:lnTo>
                  <a:pt x="330517" y="1627908"/>
                </a:lnTo>
                <a:lnTo>
                  <a:pt x="329565" y="1616166"/>
                </a:lnTo>
                <a:lnTo>
                  <a:pt x="328930" y="1603472"/>
                </a:lnTo>
                <a:lnTo>
                  <a:pt x="328612" y="1590461"/>
                </a:lnTo>
                <a:lnTo>
                  <a:pt x="328930" y="1580306"/>
                </a:lnTo>
                <a:lnTo>
                  <a:pt x="329247" y="1570468"/>
                </a:lnTo>
                <a:lnTo>
                  <a:pt x="330200" y="1560630"/>
                </a:lnTo>
                <a:lnTo>
                  <a:pt x="331152" y="1550792"/>
                </a:lnTo>
                <a:lnTo>
                  <a:pt x="332740" y="1540637"/>
                </a:lnTo>
                <a:lnTo>
                  <a:pt x="335280" y="1531117"/>
                </a:lnTo>
                <a:lnTo>
                  <a:pt x="337502" y="1521596"/>
                </a:lnTo>
                <a:lnTo>
                  <a:pt x="341312" y="1512710"/>
                </a:lnTo>
                <a:lnTo>
                  <a:pt x="344805" y="1503825"/>
                </a:lnTo>
                <a:lnTo>
                  <a:pt x="349250" y="1495891"/>
                </a:lnTo>
                <a:lnTo>
                  <a:pt x="354330" y="1488275"/>
                </a:lnTo>
                <a:lnTo>
                  <a:pt x="357187" y="1484784"/>
                </a:lnTo>
                <a:lnTo>
                  <a:pt x="360362" y="1481293"/>
                </a:lnTo>
                <a:lnTo>
                  <a:pt x="363537" y="1478119"/>
                </a:lnTo>
                <a:lnTo>
                  <a:pt x="367030" y="1474946"/>
                </a:lnTo>
                <a:lnTo>
                  <a:pt x="370522" y="1472090"/>
                </a:lnTo>
                <a:lnTo>
                  <a:pt x="374015" y="1469234"/>
                </a:lnTo>
                <a:lnTo>
                  <a:pt x="378142" y="1467012"/>
                </a:lnTo>
                <a:lnTo>
                  <a:pt x="382587" y="1465108"/>
                </a:lnTo>
                <a:lnTo>
                  <a:pt x="386715" y="1462569"/>
                </a:lnTo>
                <a:lnTo>
                  <a:pt x="391477" y="1460983"/>
                </a:lnTo>
                <a:lnTo>
                  <a:pt x="402590" y="1456540"/>
                </a:lnTo>
                <a:lnTo>
                  <a:pt x="412750" y="1452731"/>
                </a:lnTo>
                <a:lnTo>
                  <a:pt x="420687" y="1449875"/>
                </a:lnTo>
                <a:lnTo>
                  <a:pt x="424497" y="1448606"/>
                </a:lnTo>
                <a:lnTo>
                  <a:pt x="427672" y="1448289"/>
                </a:lnTo>
                <a:lnTo>
                  <a:pt x="431165" y="1447971"/>
                </a:lnTo>
                <a:lnTo>
                  <a:pt x="434340" y="1448289"/>
                </a:lnTo>
                <a:lnTo>
                  <a:pt x="437515" y="1449558"/>
                </a:lnTo>
                <a:lnTo>
                  <a:pt x="440690" y="1451145"/>
                </a:lnTo>
                <a:lnTo>
                  <a:pt x="443865" y="1453366"/>
                </a:lnTo>
                <a:lnTo>
                  <a:pt x="447675" y="1456540"/>
                </a:lnTo>
                <a:lnTo>
                  <a:pt x="451167" y="1460665"/>
                </a:lnTo>
                <a:lnTo>
                  <a:pt x="454660" y="1465425"/>
                </a:lnTo>
                <a:lnTo>
                  <a:pt x="504190" y="1535560"/>
                </a:lnTo>
                <a:lnTo>
                  <a:pt x="507365" y="1544763"/>
                </a:lnTo>
                <a:lnTo>
                  <a:pt x="518477" y="1570468"/>
                </a:lnTo>
                <a:lnTo>
                  <a:pt x="530542" y="1597125"/>
                </a:lnTo>
                <a:lnTo>
                  <a:pt x="537210" y="1610454"/>
                </a:lnTo>
                <a:lnTo>
                  <a:pt x="543877" y="1624100"/>
                </a:lnTo>
                <a:lnTo>
                  <a:pt x="551497" y="1637429"/>
                </a:lnTo>
                <a:lnTo>
                  <a:pt x="559117" y="1651392"/>
                </a:lnTo>
                <a:lnTo>
                  <a:pt x="567372" y="1665038"/>
                </a:lnTo>
                <a:lnTo>
                  <a:pt x="576262" y="1678367"/>
                </a:lnTo>
                <a:lnTo>
                  <a:pt x="585787" y="1692013"/>
                </a:lnTo>
                <a:lnTo>
                  <a:pt x="595630" y="1705024"/>
                </a:lnTo>
                <a:lnTo>
                  <a:pt x="606742" y="1718035"/>
                </a:lnTo>
                <a:lnTo>
                  <a:pt x="618172" y="1730729"/>
                </a:lnTo>
                <a:lnTo>
                  <a:pt x="630555" y="1743423"/>
                </a:lnTo>
                <a:lnTo>
                  <a:pt x="643572" y="1755483"/>
                </a:lnTo>
                <a:lnTo>
                  <a:pt x="657860" y="1767225"/>
                </a:lnTo>
                <a:lnTo>
                  <a:pt x="673100" y="1778649"/>
                </a:lnTo>
                <a:lnTo>
                  <a:pt x="681037" y="1784361"/>
                </a:lnTo>
                <a:lnTo>
                  <a:pt x="689292" y="1789756"/>
                </a:lnTo>
                <a:lnTo>
                  <a:pt x="697547" y="1795151"/>
                </a:lnTo>
                <a:lnTo>
                  <a:pt x="706437" y="1800229"/>
                </a:lnTo>
                <a:lnTo>
                  <a:pt x="715010" y="1805306"/>
                </a:lnTo>
                <a:lnTo>
                  <a:pt x="724535" y="1810067"/>
                </a:lnTo>
                <a:lnTo>
                  <a:pt x="734060" y="1815144"/>
                </a:lnTo>
                <a:lnTo>
                  <a:pt x="743902" y="1819587"/>
                </a:lnTo>
                <a:lnTo>
                  <a:pt x="754062" y="1824347"/>
                </a:lnTo>
                <a:lnTo>
                  <a:pt x="764540" y="1828473"/>
                </a:lnTo>
                <a:lnTo>
                  <a:pt x="775335" y="1832598"/>
                </a:lnTo>
                <a:lnTo>
                  <a:pt x="786447" y="1836724"/>
                </a:lnTo>
                <a:lnTo>
                  <a:pt x="797560" y="1840532"/>
                </a:lnTo>
                <a:lnTo>
                  <a:pt x="809307" y="1844340"/>
                </a:lnTo>
                <a:lnTo>
                  <a:pt x="821372" y="1847831"/>
                </a:lnTo>
                <a:lnTo>
                  <a:pt x="833755" y="1851005"/>
                </a:lnTo>
                <a:lnTo>
                  <a:pt x="846772" y="1854178"/>
                </a:lnTo>
                <a:lnTo>
                  <a:pt x="859790" y="1857034"/>
                </a:lnTo>
                <a:lnTo>
                  <a:pt x="873442" y="1859573"/>
                </a:lnTo>
                <a:lnTo>
                  <a:pt x="886777" y="1862112"/>
                </a:lnTo>
                <a:lnTo>
                  <a:pt x="901065" y="1864333"/>
                </a:lnTo>
                <a:lnTo>
                  <a:pt x="915670" y="1866555"/>
                </a:lnTo>
                <a:lnTo>
                  <a:pt x="930910" y="1868459"/>
                </a:lnTo>
                <a:lnTo>
                  <a:pt x="945832" y="1870046"/>
                </a:lnTo>
                <a:lnTo>
                  <a:pt x="961707" y="1871315"/>
                </a:lnTo>
                <a:lnTo>
                  <a:pt x="978217" y="1872267"/>
                </a:lnTo>
                <a:lnTo>
                  <a:pt x="994410" y="1873537"/>
                </a:lnTo>
                <a:lnTo>
                  <a:pt x="1011555" y="1873854"/>
                </a:lnTo>
                <a:lnTo>
                  <a:pt x="1032827" y="1874489"/>
                </a:lnTo>
                <a:lnTo>
                  <a:pt x="1053782" y="1873537"/>
                </a:lnTo>
                <a:lnTo>
                  <a:pt x="1075055" y="1872267"/>
                </a:lnTo>
                <a:lnTo>
                  <a:pt x="1095692" y="1870046"/>
                </a:lnTo>
                <a:lnTo>
                  <a:pt x="1116330" y="1867190"/>
                </a:lnTo>
                <a:lnTo>
                  <a:pt x="1136332" y="1863699"/>
                </a:lnTo>
                <a:lnTo>
                  <a:pt x="1156335" y="1859256"/>
                </a:lnTo>
                <a:lnTo>
                  <a:pt x="1176020" y="1854178"/>
                </a:lnTo>
                <a:lnTo>
                  <a:pt x="1195705" y="1848466"/>
                </a:lnTo>
                <a:lnTo>
                  <a:pt x="1215072" y="1841802"/>
                </a:lnTo>
                <a:lnTo>
                  <a:pt x="1234122" y="1835137"/>
                </a:lnTo>
                <a:lnTo>
                  <a:pt x="1252855" y="1827521"/>
                </a:lnTo>
                <a:lnTo>
                  <a:pt x="1271270" y="1819270"/>
                </a:lnTo>
                <a:lnTo>
                  <a:pt x="1289685" y="1810384"/>
                </a:lnTo>
                <a:lnTo>
                  <a:pt x="1307465" y="1801498"/>
                </a:lnTo>
                <a:lnTo>
                  <a:pt x="1325245" y="1791978"/>
                </a:lnTo>
                <a:lnTo>
                  <a:pt x="1342707" y="1781505"/>
                </a:lnTo>
                <a:lnTo>
                  <a:pt x="1359852" y="1770715"/>
                </a:lnTo>
                <a:lnTo>
                  <a:pt x="1376997" y="1759608"/>
                </a:lnTo>
                <a:lnTo>
                  <a:pt x="1393507" y="1748184"/>
                </a:lnTo>
                <a:lnTo>
                  <a:pt x="1410017" y="1736442"/>
                </a:lnTo>
                <a:lnTo>
                  <a:pt x="1426210" y="1724382"/>
                </a:lnTo>
                <a:lnTo>
                  <a:pt x="1442085" y="1711688"/>
                </a:lnTo>
                <a:lnTo>
                  <a:pt x="1457325" y="1698677"/>
                </a:lnTo>
                <a:lnTo>
                  <a:pt x="1472565" y="1685666"/>
                </a:lnTo>
                <a:lnTo>
                  <a:pt x="1487487" y="1672020"/>
                </a:lnTo>
                <a:lnTo>
                  <a:pt x="1502410" y="1658691"/>
                </a:lnTo>
                <a:lnTo>
                  <a:pt x="1516697" y="1644728"/>
                </a:lnTo>
                <a:lnTo>
                  <a:pt x="1530985" y="1630764"/>
                </a:lnTo>
                <a:lnTo>
                  <a:pt x="1544637" y="1616484"/>
                </a:lnTo>
                <a:lnTo>
                  <a:pt x="1558290" y="1601886"/>
                </a:lnTo>
                <a:lnTo>
                  <a:pt x="1571307" y="1587605"/>
                </a:lnTo>
                <a:lnTo>
                  <a:pt x="1584007" y="1573007"/>
                </a:lnTo>
                <a:lnTo>
                  <a:pt x="1596707" y="1558091"/>
                </a:lnTo>
                <a:lnTo>
                  <a:pt x="1609090" y="1543493"/>
                </a:lnTo>
                <a:lnTo>
                  <a:pt x="1620837" y="1528895"/>
                </a:lnTo>
                <a:lnTo>
                  <a:pt x="1632585" y="1513662"/>
                </a:lnTo>
                <a:lnTo>
                  <a:pt x="1643697" y="1499064"/>
                </a:lnTo>
                <a:lnTo>
                  <a:pt x="1664970" y="1469868"/>
                </a:lnTo>
                <a:lnTo>
                  <a:pt x="1685290" y="1440672"/>
                </a:lnTo>
                <a:lnTo>
                  <a:pt x="1704022" y="1412111"/>
                </a:lnTo>
                <a:lnTo>
                  <a:pt x="1721485" y="1384501"/>
                </a:lnTo>
                <a:lnTo>
                  <a:pt x="1737677" y="1357527"/>
                </a:lnTo>
                <a:lnTo>
                  <a:pt x="1751965" y="1331821"/>
                </a:lnTo>
                <a:lnTo>
                  <a:pt x="1764982" y="1307385"/>
                </a:lnTo>
                <a:lnTo>
                  <a:pt x="1776412" y="1284536"/>
                </a:lnTo>
                <a:lnTo>
                  <a:pt x="1786890" y="1262957"/>
                </a:lnTo>
                <a:lnTo>
                  <a:pt x="1795145" y="1243598"/>
                </a:lnTo>
                <a:lnTo>
                  <a:pt x="1802448" y="1226144"/>
                </a:lnTo>
                <a:lnTo>
                  <a:pt x="1807845" y="1211229"/>
                </a:lnTo>
                <a:lnTo>
                  <a:pt x="1810708" y="1200822"/>
                </a:lnTo>
                <a:lnTo>
                  <a:pt x="1811338" y="1197928"/>
                </a:lnTo>
                <a:lnTo>
                  <a:pt x="1817053" y="1176338"/>
                </a:lnTo>
                <a:lnTo>
                  <a:pt x="1821816" y="1153795"/>
                </a:lnTo>
                <a:lnTo>
                  <a:pt x="1826260" y="1130300"/>
                </a:lnTo>
                <a:lnTo>
                  <a:pt x="1828166" y="1117917"/>
                </a:lnTo>
                <a:lnTo>
                  <a:pt x="1829753" y="1106170"/>
                </a:lnTo>
                <a:lnTo>
                  <a:pt x="1831023" y="1093470"/>
                </a:lnTo>
                <a:lnTo>
                  <a:pt x="1831976" y="1081087"/>
                </a:lnTo>
                <a:lnTo>
                  <a:pt x="1832928" y="1068387"/>
                </a:lnTo>
                <a:lnTo>
                  <a:pt x="1832928" y="1055370"/>
                </a:lnTo>
                <a:lnTo>
                  <a:pt x="1832928" y="1042670"/>
                </a:lnTo>
                <a:lnTo>
                  <a:pt x="1832610" y="1029653"/>
                </a:lnTo>
                <a:lnTo>
                  <a:pt x="1831658" y="1016317"/>
                </a:lnTo>
                <a:lnTo>
                  <a:pt x="1830388" y="1003300"/>
                </a:lnTo>
                <a:lnTo>
                  <a:pt x="1828483" y="990283"/>
                </a:lnTo>
                <a:lnTo>
                  <a:pt x="1826260" y="977265"/>
                </a:lnTo>
                <a:lnTo>
                  <a:pt x="1823403" y="963613"/>
                </a:lnTo>
                <a:lnTo>
                  <a:pt x="1819910" y="950595"/>
                </a:lnTo>
                <a:lnTo>
                  <a:pt x="1815783" y="937578"/>
                </a:lnTo>
                <a:lnTo>
                  <a:pt x="1811020" y="924242"/>
                </a:lnTo>
                <a:lnTo>
                  <a:pt x="1805623" y="911225"/>
                </a:lnTo>
                <a:lnTo>
                  <a:pt x="1799590" y="898208"/>
                </a:lnTo>
                <a:lnTo>
                  <a:pt x="1792923" y="885190"/>
                </a:lnTo>
                <a:lnTo>
                  <a:pt x="1784986" y="872490"/>
                </a:lnTo>
                <a:lnTo>
                  <a:pt x="1776413" y="859790"/>
                </a:lnTo>
                <a:lnTo>
                  <a:pt x="1767523" y="847090"/>
                </a:lnTo>
                <a:lnTo>
                  <a:pt x="1757363" y="834708"/>
                </a:lnTo>
                <a:lnTo>
                  <a:pt x="1746250" y="822325"/>
                </a:lnTo>
                <a:lnTo>
                  <a:pt x="1734820" y="809943"/>
                </a:lnTo>
                <a:lnTo>
                  <a:pt x="1722120" y="798513"/>
                </a:lnTo>
                <a:lnTo>
                  <a:pt x="1711325" y="789940"/>
                </a:lnTo>
                <a:lnTo>
                  <a:pt x="1700848" y="782002"/>
                </a:lnTo>
                <a:lnTo>
                  <a:pt x="1689735" y="774700"/>
                </a:lnTo>
                <a:lnTo>
                  <a:pt x="1677988" y="768350"/>
                </a:lnTo>
                <a:lnTo>
                  <a:pt x="1666558" y="762952"/>
                </a:lnTo>
                <a:lnTo>
                  <a:pt x="1654810" y="758190"/>
                </a:lnTo>
                <a:lnTo>
                  <a:pt x="1642428" y="754063"/>
                </a:lnTo>
                <a:lnTo>
                  <a:pt x="1629728" y="750570"/>
                </a:lnTo>
                <a:lnTo>
                  <a:pt x="1617345" y="747713"/>
                </a:lnTo>
                <a:lnTo>
                  <a:pt x="1604328" y="745490"/>
                </a:lnTo>
                <a:lnTo>
                  <a:pt x="1591628" y="743902"/>
                </a:lnTo>
                <a:lnTo>
                  <a:pt x="1578610" y="742632"/>
                </a:lnTo>
                <a:lnTo>
                  <a:pt x="1564958" y="742315"/>
                </a:lnTo>
                <a:lnTo>
                  <a:pt x="1551940" y="741680"/>
                </a:lnTo>
                <a:lnTo>
                  <a:pt x="1538288" y="742315"/>
                </a:lnTo>
                <a:lnTo>
                  <a:pt x="1525270" y="742950"/>
                </a:lnTo>
                <a:lnTo>
                  <a:pt x="1511935" y="744220"/>
                </a:lnTo>
                <a:lnTo>
                  <a:pt x="1498283" y="745808"/>
                </a:lnTo>
                <a:lnTo>
                  <a:pt x="1484948" y="747395"/>
                </a:lnTo>
                <a:lnTo>
                  <a:pt x="1471613" y="749300"/>
                </a:lnTo>
                <a:lnTo>
                  <a:pt x="1458278" y="751840"/>
                </a:lnTo>
                <a:lnTo>
                  <a:pt x="1445260" y="754380"/>
                </a:lnTo>
                <a:lnTo>
                  <a:pt x="1418908" y="760413"/>
                </a:lnTo>
                <a:lnTo>
                  <a:pt x="1393508" y="766763"/>
                </a:lnTo>
                <a:lnTo>
                  <a:pt x="1369060" y="773430"/>
                </a:lnTo>
                <a:lnTo>
                  <a:pt x="1323023" y="787083"/>
                </a:lnTo>
                <a:lnTo>
                  <a:pt x="1294130" y="794702"/>
                </a:lnTo>
                <a:lnTo>
                  <a:pt x="1286193" y="796290"/>
                </a:lnTo>
                <a:lnTo>
                  <a:pt x="1278255" y="797243"/>
                </a:lnTo>
                <a:lnTo>
                  <a:pt x="1270318" y="797243"/>
                </a:lnTo>
                <a:lnTo>
                  <a:pt x="1262380" y="796608"/>
                </a:lnTo>
                <a:lnTo>
                  <a:pt x="1254760" y="795020"/>
                </a:lnTo>
                <a:lnTo>
                  <a:pt x="1247140" y="792480"/>
                </a:lnTo>
                <a:lnTo>
                  <a:pt x="1239520" y="789305"/>
                </a:lnTo>
                <a:lnTo>
                  <a:pt x="1232535" y="785495"/>
                </a:lnTo>
                <a:lnTo>
                  <a:pt x="1226185" y="780733"/>
                </a:lnTo>
                <a:lnTo>
                  <a:pt x="1219835" y="775652"/>
                </a:lnTo>
                <a:lnTo>
                  <a:pt x="1214120" y="769620"/>
                </a:lnTo>
                <a:lnTo>
                  <a:pt x="1209358" y="763270"/>
                </a:lnTo>
                <a:lnTo>
                  <a:pt x="1205548" y="756602"/>
                </a:lnTo>
                <a:lnTo>
                  <a:pt x="1202055" y="749300"/>
                </a:lnTo>
                <a:lnTo>
                  <a:pt x="1199198" y="741680"/>
                </a:lnTo>
                <a:lnTo>
                  <a:pt x="1197293" y="734377"/>
                </a:lnTo>
                <a:lnTo>
                  <a:pt x="1191895" y="706755"/>
                </a:lnTo>
                <a:lnTo>
                  <a:pt x="1187768" y="679132"/>
                </a:lnTo>
                <a:lnTo>
                  <a:pt x="1183640" y="650875"/>
                </a:lnTo>
                <a:lnTo>
                  <a:pt x="1179830" y="622300"/>
                </a:lnTo>
                <a:lnTo>
                  <a:pt x="1176655" y="593407"/>
                </a:lnTo>
                <a:lnTo>
                  <a:pt x="1173798" y="564515"/>
                </a:lnTo>
                <a:lnTo>
                  <a:pt x="1171258" y="535305"/>
                </a:lnTo>
                <a:lnTo>
                  <a:pt x="1169035" y="506412"/>
                </a:lnTo>
                <a:lnTo>
                  <a:pt x="1167448" y="477520"/>
                </a:lnTo>
                <a:lnTo>
                  <a:pt x="1165860" y="448627"/>
                </a:lnTo>
                <a:lnTo>
                  <a:pt x="1164590" y="420370"/>
                </a:lnTo>
                <a:lnTo>
                  <a:pt x="1163320" y="392430"/>
                </a:lnTo>
                <a:lnTo>
                  <a:pt x="1162685" y="338137"/>
                </a:lnTo>
                <a:lnTo>
                  <a:pt x="1162368" y="287020"/>
                </a:lnTo>
                <a:lnTo>
                  <a:pt x="1162368" y="252095"/>
                </a:lnTo>
                <a:lnTo>
                  <a:pt x="1162685" y="220027"/>
                </a:lnTo>
                <a:lnTo>
                  <a:pt x="1164273" y="163195"/>
                </a:lnTo>
                <a:close/>
                <a:moveTo>
                  <a:pt x="1240473" y="0"/>
                </a:moveTo>
                <a:lnTo>
                  <a:pt x="1248728" y="0"/>
                </a:lnTo>
                <a:lnTo>
                  <a:pt x="1256983" y="952"/>
                </a:lnTo>
                <a:lnTo>
                  <a:pt x="1265555" y="2540"/>
                </a:lnTo>
                <a:lnTo>
                  <a:pt x="1273493" y="4762"/>
                </a:lnTo>
                <a:lnTo>
                  <a:pt x="1280795" y="7937"/>
                </a:lnTo>
                <a:lnTo>
                  <a:pt x="1288415" y="12065"/>
                </a:lnTo>
                <a:lnTo>
                  <a:pt x="1295083" y="17145"/>
                </a:lnTo>
                <a:lnTo>
                  <a:pt x="1301433" y="22542"/>
                </a:lnTo>
                <a:lnTo>
                  <a:pt x="1306830" y="28257"/>
                </a:lnTo>
                <a:lnTo>
                  <a:pt x="1311593" y="34607"/>
                </a:lnTo>
                <a:lnTo>
                  <a:pt x="1315403" y="41275"/>
                </a:lnTo>
                <a:lnTo>
                  <a:pt x="1318578" y="47942"/>
                </a:lnTo>
                <a:lnTo>
                  <a:pt x="1321118" y="55245"/>
                </a:lnTo>
                <a:lnTo>
                  <a:pt x="1323023" y="62865"/>
                </a:lnTo>
                <a:lnTo>
                  <a:pt x="1324293" y="70167"/>
                </a:lnTo>
                <a:lnTo>
                  <a:pt x="1324610" y="78105"/>
                </a:lnTo>
                <a:lnTo>
                  <a:pt x="1324610" y="83502"/>
                </a:lnTo>
                <a:lnTo>
                  <a:pt x="1323340" y="99695"/>
                </a:lnTo>
                <a:lnTo>
                  <a:pt x="1321753" y="142240"/>
                </a:lnTo>
                <a:lnTo>
                  <a:pt x="1320483" y="171767"/>
                </a:lnTo>
                <a:lnTo>
                  <a:pt x="1319848" y="206375"/>
                </a:lnTo>
                <a:lnTo>
                  <a:pt x="1318895" y="244792"/>
                </a:lnTo>
                <a:lnTo>
                  <a:pt x="1318895" y="287020"/>
                </a:lnTo>
                <a:lnTo>
                  <a:pt x="1319530" y="325437"/>
                </a:lnTo>
                <a:lnTo>
                  <a:pt x="1320165" y="365442"/>
                </a:lnTo>
                <a:lnTo>
                  <a:pt x="1321753" y="406717"/>
                </a:lnTo>
                <a:lnTo>
                  <a:pt x="1324293" y="448945"/>
                </a:lnTo>
                <a:lnTo>
                  <a:pt x="1327468" y="491807"/>
                </a:lnTo>
                <a:lnTo>
                  <a:pt x="1330960" y="534987"/>
                </a:lnTo>
                <a:lnTo>
                  <a:pt x="1335723" y="577850"/>
                </a:lnTo>
                <a:lnTo>
                  <a:pt x="1340803" y="620395"/>
                </a:lnTo>
                <a:lnTo>
                  <a:pt x="1366520" y="613093"/>
                </a:lnTo>
                <a:lnTo>
                  <a:pt x="1394143" y="606425"/>
                </a:lnTo>
                <a:lnTo>
                  <a:pt x="1422718" y="600393"/>
                </a:lnTo>
                <a:lnTo>
                  <a:pt x="1437323" y="597218"/>
                </a:lnTo>
                <a:lnTo>
                  <a:pt x="1452245" y="594995"/>
                </a:lnTo>
                <a:lnTo>
                  <a:pt x="1467485" y="592455"/>
                </a:lnTo>
                <a:lnTo>
                  <a:pt x="1482408" y="590550"/>
                </a:lnTo>
                <a:lnTo>
                  <a:pt x="1497965" y="588645"/>
                </a:lnTo>
                <a:lnTo>
                  <a:pt x="1513840" y="587375"/>
                </a:lnTo>
                <a:lnTo>
                  <a:pt x="1529398" y="586105"/>
                </a:lnTo>
                <a:lnTo>
                  <a:pt x="1545273" y="585787"/>
                </a:lnTo>
                <a:lnTo>
                  <a:pt x="1561148" y="585470"/>
                </a:lnTo>
                <a:lnTo>
                  <a:pt x="1577340" y="585787"/>
                </a:lnTo>
                <a:lnTo>
                  <a:pt x="1593215" y="586740"/>
                </a:lnTo>
                <a:lnTo>
                  <a:pt x="1609408" y="588328"/>
                </a:lnTo>
                <a:lnTo>
                  <a:pt x="1625283" y="590232"/>
                </a:lnTo>
                <a:lnTo>
                  <a:pt x="1641475" y="592455"/>
                </a:lnTo>
                <a:lnTo>
                  <a:pt x="1657350" y="595630"/>
                </a:lnTo>
                <a:lnTo>
                  <a:pt x="1673225" y="599757"/>
                </a:lnTo>
                <a:lnTo>
                  <a:pt x="1689100" y="604203"/>
                </a:lnTo>
                <a:lnTo>
                  <a:pt x="1704975" y="609282"/>
                </a:lnTo>
                <a:lnTo>
                  <a:pt x="1720850" y="615632"/>
                </a:lnTo>
                <a:lnTo>
                  <a:pt x="1736408" y="622300"/>
                </a:lnTo>
                <a:lnTo>
                  <a:pt x="1751966" y="629920"/>
                </a:lnTo>
                <a:lnTo>
                  <a:pt x="1767523" y="638175"/>
                </a:lnTo>
                <a:lnTo>
                  <a:pt x="1782446" y="647700"/>
                </a:lnTo>
                <a:lnTo>
                  <a:pt x="1797050" y="658177"/>
                </a:lnTo>
                <a:lnTo>
                  <a:pt x="1811973" y="669290"/>
                </a:lnTo>
                <a:lnTo>
                  <a:pt x="1826260" y="681355"/>
                </a:lnTo>
                <a:lnTo>
                  <a:pt x="1839913" y="694055"/>
                </a:lnTo>
                <a:lnTo>
                  <a:pt x="1853566" y="707707"/>
                </a:lnTo>
                <a:lnTo>
                  <a:pt x="1866266" y="720725"/>
                </a:lnTo>
                <a:lnTo>
                  <a:pt x="1878013" y="734695"/>
                </a:lnTo>
                <a:lnTo>
                  <a:pt x="1889760" y="748665"/>
                </a:lnTo>
                <a:lnTo>
                  <a:pt x="1900238" y="762952"/>
                </a:lnTo>
                <a:lnTo>
                  <a:pt x="1910716" y="777558"/>
                </a:lnTo>
                <a:lnTo>
                  <a:pt x="1920240" y="792480"/>
                </a:lnTo>
                <a:lnTo>
                  <a:pt x="1928813" y="807720"/>
                </a:lnTo>
                <a:lnTo>
                  <a:pt x="1937386" y="823277"/>
                </a:lnTo>
                <a:lnTo>
                  <a:pt x="1945323" y="839152"/>
                </a:lnTo>
                <a:lnTo>
                  <a:pt x="1952308" y="855345"/>
                </a:lnTo>
                <a:lnTo>
                  <a:pt x="1958658" y="871538"/>
                </a:lnTo>
                <a:lnTo>
                  <a:pt x="1964690" y="888365"/>
                </a:lnTo>
                <a:lnTo>
                  <a:pt x="1969770" y="905192"/>
                </a:lnTo>
                <a:lnTo>
                  <a:pt x="1974216" y="922338"/>
                </a:lnTo>
                <a:lnTo>
                  <a:pt x="1978026" y="939800"/>
                </a:lnTo>
                <a:lnTo>
                  <a:pt x="1981836" y="957580"/>
                </a:lnTo>
                <a:lnTo>
                  <a:pt x="1984376" y="975995"/>
                </a:lnTo>
                <a:lnTo>
                  <a:pt x="1986598" y="994092"/>
                </a:lnTo>
                <a:lnTo>
                  <a:pt x="1988186" y="1012825"/>
                </a:lnTo>
                <a:lnTo>
                  <a:pt x="1988820" y="1031875"/>
                </a:lnTo>
                <a:lnTo>
                  <a:pt x="1989138" y="1051242"/>
                </a:lnTo>
                <a:lnTo>
                  <a:pt x="1988820" y="1070927"/>
                </a:lnTo>
                <a:lnTo>
                  <a:pt x="1987550" y="1090612"/>
                </a:lnTo>
                <a:lnTo>
                  <a:pt x="1985963" y="1110615"/>
                </a:lnTo>
                <a:lnTo>
                  <a:pt x="1983740" y="1131252"/>
                </a:lnTo>
                <a:lnTo>
                  <a:pt x="1980883" y="1151890"/>
                </a:lnTo>
                <a:lnTo>
                  <a:pt x="1977390" y="1172845"/>
                </a:lnTo>
                <a:lnTo>
                  <a:pt x="1973263" y="1193800"/>
                </a:lnTo>
                <a:lnTo>
                  <a:pt x="1968500" y="1215390"/>
                </a:lnTo>
                <a:lnTo>
                  <a:pt x="1963689" y="1234636"/>
                </a:lnTo>
                <a:lnTo>
                  <a:pt x="1963102" y="1237569"/>
                </a:lnTo>
                <a:lnTo>
                  <a:pt x="1960562" y="1246137"/>
                </a:lnTo>
                <a:lnTo>
                  <a:pt x="1958022" y="1255023"/>
                </a:lnTo>
                <a:lnTo>
                  <a:pt x="1951038" y="1275333"/>
                </a:lnTo>
                <a:lnTo>
                  <a:pt x="1942465" y="1297548"/>
                </a:lnTo>
                <a:lnTo>
                  <a:pt x="1931988" y="1322301"/>
                </a:lnTo>
                <a:lnTo>
                  <a:pt x="1919922" y="1348324"/>
                </a:lnTo>
                <a:lnTo>
                  <a:pt x="1905952" y="1376568"/>
                </a:lnTo>
                <a:lnTo>
                  <a:pt x="1890395" y="1405764"/>
                </a:lnTo>
                <a:lnTo>
                  <a:pt x="1873250" y="1436864"/>
                </a:lnTo>
                <a:lnTo>
                  <a:pt x="1854200" y="1468916"/>
                </a:lnTo>
                <a:lnTo>
                  <a:pt x="1844358" y="1485101"/>
                </a:lnTo>
                <a:lnTo>
                  <a:pt x="1833562" y="1501603"/>
                </a:lnTo>
                <a:lnTo>
                  <a:pt x="1823085" y="1518105"/>
                </a:lnTo>
                <a:lnTo>
                  <a:pt x="1811338" y="1535242"/>
                </a:lnTo>
                <a:lnTo>
                  <a:pt x="1799908" y="1551744"/>
                </a:lnTo>
                <a:lnTo>
                  <a:pt x="1788160" y="1568881"/>
                </a:lnTo>
                <a:lnTo>
                  <a:pt x="1775460" y="1586018"/>
                </a:lnTo>
                <a:lnTo>
                  <a:pt x="1762760" y="1603472"/>
                </a:lnTo>
                <a:lnTo>
                  <a:pt x="1749107" y="1620609"/>
                </a:lnTo>
                <a:lnTo>
                  <a:pt x="1735772" y="1637429"/>
                </a:lnTo>
                <a:lnTo>
                  <a:pt x="1721802" y="1654566"/>
                </a:lnTo>
                <a:lnTo>
                  <a:pt x="1707197" y="1671702"/>
                </a:lnTo>
                <a:lnTo>
                  <a:pt x="1692275" y="1688839"/>
                </a:lnTo>
                <a:lnTo>
                  <a:pt x="1677352" y="1705341"/>
                </a:lnTo>
                <a:lnTo>
                  <a:pt x="1661795" y="1722161"/>
                </a:lnTo>
                <a:lnTo>
                  <a:pt x="1645920" y="1738663"/>
                </a:lnTo>
                <a:lnTo>
                  <a:pt x="1629727" y="1754848"/>
                </a:lnTo>
                <a:lnTo>
                  <a:pt x="1612900" y="1770715"/>
                </a:lnTo>
                <a:lnTo>
                  <a:pt x="1596072" y="1786583"/>
                </a:lnTo>
                <a:lnTo>
                  <a:pt x="1578610" y="1802450"/>
                </a:lnTo>
                <a:lnTo>
                  <a:pt x="1560512" y="1817683"/>
                </a:lnTo>
                <a:lnTo>
                  <a:pt x="1542732" y="1832598"/>
                </a:lnTo>
                <a:lnTo>
                  <a:pt x="1524000" y="1847514"/>
                </a:lnTo>
                <a:lnTo>
                  <a:pt x="1505585" y="1861795"/>
                </a:lnTo>
                <a:lnTo>
                  <a:pt x="1485900" y="1875441"/>
                </a:lnTo>
                <a:lnTo>
                  <a:pt x="1466532" y="1889087"/>
                </a:lnTo>
                <a:lnTo>
                  <a:pt x="1446847" y="1902098"/>
                </a:lnTo>
                <a:lnTo>
                  <a:pt x="1426527" y="1914792"/>
                </a:lnTo>
                <a:lnTo>
                  <a:pt x="1405890" y="1926851"/>
                </a:lnTo>
                <a:lnTo>
                  <a:pt x="1385252" y="1938276"/>
                </a:lnTo>
                <a:lnTo>
                  <a:pt x="1363980" y="1949383"/>
                </a:lnTo>
                <a:lnTo>
                  <a:pt x="1342390" y="1959538"/>
                </a:lnTo>
                <a:lnTo>
                  <a:pt x="1320482" y="1969693"/>
                </a:lnTo>
                <a:lnTo>
                  <a:pt x="1298257" y="1978579"/>
                </a:lnTo>
                <a:lnTo>
                  <a:pt x="1275715" y="1987148"/>
                </a:lnTo>
                <a:lnTo>
                  <a:pt x="1252855" y="1995081"/>
                </a:lnTo>
                <a:lnTo>
                  <a:pt x="1229677" y="2002063"/>
                </a:lnTo>
                <a:lnTo>
                  <a:pt x="1206182" y="2008410"/>
                </a:lnTo>
                <a:lnTo>
                  <a:pt x="1182370" y="2014122"/>
                </a:lnTo>
                <a:lnTo>
                  <a:pt x="1158240" y="2019200"/>
                </a:lnTo>
                <a:lnTo>
                  <a:pt x="1133792" y="2023008"/>
                </a:lnTo>
                <a:lnTo>
                  <a:pt x="1109027" y="2026182"/>
                </a:lnTo>
                <a:lnTo>
                  <a:pt x="1083627" y="2028720"/>
                </a:lnTo>
                <a:lnTo>
                  <a:pt x="1058227" y="2030307"/>
                </a:lnTo>
                <a:lnTo>
                  <a:pt x="1032827" y="2030624"/>
                </a:lnTo>
                <a:lnTo>
                  <a:pt x="1006792" y="2030624"/>
                </a:lnTo>
                <a:lnTo>
                  <a:pt x="976630" y="2029038"/>
                </a:lnTo>
                <a:lnTo>
                  <a:pt x="947102" y="2027134"/>
                </a:lnTo>
                <a:lnTo>
                  <a:pt x="918527" y="2024277"/>
                </a:lnTo>
                <a:lnTo>
                  <a:pt x="891540" y="2020787"/>
                </a:lnTo>
                <a:lnTo>
                  <a:pt x="864870" y="2016661"/>
                </a:lnTo>
                <a:lnTo>
                  <a:pt x="839470" y="2011901"/>
                </a:lnTo>
                <a:lnTo>
                  <a:pt x="815340" y="2006823"/>
                </a:lnTo>
                <a:lnTo>
                  <a:pt x="791845" y="2000794"/>
                </a:lnTo>
                <a:lnTo>
                  <a:pt x="768985" y="1994447"/>
                </a:lnTo>
                <a:lnTo>
                  <a:pt x="747077" y="1987465"/>
                </a:lnTo>
                <a:lnTo>
                  <a:pt x="726122" y="1980166"/>
                </a:lnTo>
                <a:lnTo>
                  <a:pt x="705802" y="1972232"/>
                </a:lnTo>
                <a:lnTo>
                  <a:pt x="686435" y="1963981"/>
                </a:lnTo>
                <a:lnTo>
                  <a:pt x="667702" y="1955413"/>
                </a:lnTo>
                <a:lnTo>
                  <a:pt x="649922" y="1946210"/>
                </a:lnTo>
                <a:lnTo>
                  <a:pt x="632777" y="1936689"/>
                </a:lnTo>
                <a:lnTo>
                  <a:pt x="646430" y="1962712"/>
                </a:lnTo>
                <a:lnTo>
                  <a:pt x="660717" y="1990638"/>
                </a:lnTo>
                <a:lnTo>
                  <a:pt x="686435" y="2039828"/>
                </a:lnTo>
                <a:lnTo>
                  <a:pt x="708025" y="2081718"/>
                </a:lnTo>
                <a:lnTo>
                  <a:pt x="724535" y="2117261"/>
                </a:lnTo>
                <a:lnTo>
                  <a:pt x="731837" y="2133128"/>
                </a:lnTo>
                <a:lnTo>
                  <a:pt x="738187" y="2147409"/>
                </a:lnTo>
                <a:lnTo>
                  <a:pt x="743585" y="2160420"/>
                </a:lnTo>
                <a:lnTo>
                  <a:pt x="748347" y="2172162"/>
                </a:lnTo>
                <a:lnTo>
                  <a:pt x="752792" y="2183904"/>
                </a:lnTo>
                <a:lnTo>
                  <a:pt x="756285" y="2194059"/>
                </a:lnTo>
                <a:lnTo>
                  <a:pt x="759142" y="2203580"/>
                </a:lnTo>
                <a:lnTo>
                  <a:pt x="761682" y="2212466"/>
                </a:lnTo>
                <a:lnTo>
                  <a:pt x="763905" y="2220717"/>
                </a:lnTo>
                <a:lnTo>
                  <a:pt x="765810" y="2228968"/>
                </a:lnTo>
                <a:lnTo>
                  <a:pt x="768032" y="2241344"/>
                </a:lnTo>
                <a:lnTo>
                  <a:pt x="769302" y="2253086"/>
                </a:lnTo>
                <a:lnTo>
                  <a:pt x="770255" y="2264828"/>
                </a:lnTo>
                <a:lnTo>
                  <a:pt x="770572" y="2275301"/>
                </a:lnTo>
                <a:lnTo>
                  <a:pt x="770255" y="2286408"/>
                </a:lnTo>
                <a:lnTo>
                  <a:pt x="769620" y="2296563"/>
                </a:lnTo>
                <a:lnTo>
                  <a:pt x="768667" y="2305449"/>
                </a:lnTo>
                <a:lnTo>
                  <a:pt x="767397" y="2313383"/>
                </a:lnTo>
                <a:lnTo>
                  <a:pt x="765810" y="2320364"/>
                </a:lnTo>
                <a:lnTo>
                  <a:pt x="764540" y="2325759"/>
                </a:lnTo>
                <a:lnTo>
                  <a:pt x="762635" y="2332424"/>
                </a:lnTo>
                <a:lnTo>
                  <a:pt x="759460" y="2340357"/>
                </a:lnTo>
                <a:lnTo>
                  <a:pt x="755650" y="2347974"/>
                </a:lnTo>
                <a:lnTo>
                  <a:pt x="750887" y="2355273"/>
                </a:lnTo>
                <a:lnTo>
                  <a:pt x="745172" y="2361620"/>
                </a:lnTo>
                <a:lnTo>
                  <a:pt x="739140" y="2367015"/>
                </a:lnTo>
                <a:lnTo>
                  <a:pt x="732472" y="2372092"/>
                </a:lnTo>
                <a:lnTo>
                  <a:pt x="725487" y="2376853"/>
                </a:lnTo>
                <a:lnTo>
                  <a:pt x="717550" y="2380661"/>
                </a:lnTo>
                <a:lnTo>
                  <a:pt x="492442" y="2471105"/>
                </a:lnTo>
                <a:lnTo>
                  <a:pt x="489792" y="2471988"/>
                </a:lnTo>
                <a:lnTo>
                  <a:pt x="487998" y="2472690"/>
                </a:lnTo>
                <a:lnTo>
                  <a:pt x="486274" y="2473160"/>
                </a:lnTo>
                <a:lnTo>
                  <a:pt x="484822" y="2473644"/>
                </a:lnTo>
                <a:lnTo>
                  <a:pt x="483461" y="2473927"/>
                </a:lnTo>
                <a:lnTo>
                  <a:pt x="481013" y="2474595"/>
                </a:lnTo>
                <a:lnTo>
                  <a:pt x="473393" y="2476183"/>
                </a:lnTo>
                <a:lnTo>
                  <a:pt x="471201" y="2476274"/>
                </a:lnTo>
                <a:lnTo>
                  <a:pt x="469900" y="2476500"/>
                </a:lnTo>
                <a:lnTo>
                  <a:pt x="465773" y="2476500"/>
                </a:lnTo>
                <a:lnTo>
                  <a:pt x="461962" y="2476500"/>
                </a:lnTo>
                <a:lnTo>
                  <a:pt x="458153" y="2476500"/>
                </a:lnTo>
                <a:lnTo>
                  <a:pt x="454648" y="2476195"/>
                </a:lnTo>
                <a:lnTo>
                  <a:pt x="454342" y="2476183"/>
                </a:lnTo>
                <a:lnTo>
                  <a:pt x="454168" y="2476154"/>
                </a:lnTo>
                <a:lnTo>
                  <a:pt x="450850" y="2475865"/>
                </a:lnTo>
                <a:lnTo>
                  <a:pt x="443230" y="2474278"/>
                </a:lnTo>
                <a:lnTo>
                  <a:pt x="440141" y="2473119"/>
                </a:lnTo>
                <a:lnTo>
                  <a:pt x="439737" y="2473009"/>
                </a:lnTo>
                <a:lnTo>
                  <a:pt x="437172" y="2472006"/>
                </a:lnTo>
                <a:lnTo>
                  <a:pt x="435610" y="2471420"/>
                </a:lnTo>
                <a:lnTo>
                  <a:pt x="434624" y="2471009"/>
                </a:lnTo>
                <a:lnTo>
                  <a:pt x="432435" y="2470153"/>
                </a:lnTo>
                <a:lnTo>
                  <a:pt x="431492" y="2469704"/>
                </a:lnTo>
                <a:lnTo>
                  <a:pt x="427990" y="2468245"/>
                </a:lnTo>
                <a:lnTo>
                  <a:pt x="387668" y="2447925"/>
                </a:lnTo>
                <a:lnTo>
                  <a:pt x="381000" y="2444433"/>
                </a:lnTo>
                <a:lnTo>
                  <a:pt x="374650" y="2439988"/>
                </a:lnTo>
                <a:lnTo>
                  <a:pt x="367665" y="2435225"/>
                </a:lnTo>
                <a:lnTo>
                  <a:pt x="360998" y="2429828"/>
                </a:lnTo>
                <a:lnTo>
                  <a:pt x="354330" y="2423478"/>
                </a:lnTo>
                <a:lnTo>
                  <a:pt x="347028" y="2416493"/>
                </a:lnTo>
                <a:lnTo>
                  <a:pt x="340043" y="2409190"/>
                </a:lnTo>
                <a:lnTo>
                  <a:pt x="332423" y="2401253"/>
                </a:lnTo>
                <a:lnTo>
                  <a:pt x="325438" y="2392363"/>
                </a:lnTo>
                <a:lnTo>
                  <a:pt x="317818" y="2383155"/>
                </a:lnTo>
                <a:lnTo>
                  <a:pt x="310198" y="2373630"/>
                </a:lnTo>
                <a:lnTo>
                  <a:pt x="302578" y="2363470"/>
                </a:lnTo>
                <a:lnTo>
                  <a:pt x="287338" y="2341563"/>
                </a:lnTo>
                <a:lnTo>
                  <a:pt x="271780" y="2318068"/>
                </a:lnTo>
                <a:lnTo>
                  <a:pt x="255905" y="2292668"/>
                </a:lnTo>
                <a:lnTo>
                  <a:pt x="240030" y="2266315"/>
                </a:lnTo>
                <a:lnTo>
                  <a:pt x="224155" y="2238375"/>
                </a:lnTo>
                <a:lnTo>
                  <a:pt x="208598" y="2209483"/>
                </a:lnTo>
                <a:lnTo>
                  <a:pt x="192723" y="2179320"/>
                </a:lnTo>
                <a:lnTo>
                  <a:pt x="177165" y="2148840"/>
                </a:lnTo>
                <a:lnTo>
                  <a:pt x="162243" y="2117408"/>
                </a:lnTo>
                <a:lnTo>
                  <a:pt x="147003" y="2085340"/>
                </a:lnTo>
                <a:lnTo>
                  <a:pt x="132715" y="2053590"/>
                </a:lnTo>
                <a:lnTo>
                  <a:pt x="118428" y="2020888"/>
                </a:lnTo>
                <a:lnTo>
                  <a:pt x="105093" y="1988820"/>
                </a:lnTo>
                <a:lnTo>
                  <a:pt x="92075" y="1956753"/>
                </a:lnTo>
                <a:lnTo>
                  <a:pt x="79375" y="1925320"/>
                </a:lnTo>
                <a:lnTo>
                  <a:pt x="67628" y="1893888"/>
                </a:lnTo>
                <a:lnTo>
                  <a:pt x="56833" y="1863408"/>
                </a:lnTo>
                <a:lnTo>
                  <a:pt x="46355" y="1833880"/>
                </a:lnTo>
                <a:lnTo>
                  <a:pt x="36830" y="1805305"/>
                </a:lnTo>
                <a:lnTo>
                  <a:pt x="28575" y="1778000"/>
                </a:lnTo>
                <a:lnTo>
                  <a:pt x="21273" y="1751965"/>
                </a:lnTo>
                <a:lnTo>
                  <a:pt x="14923" y="1727200"/>
                </a:lnTo>
                <a:lnTo>
                  <a:pt x="9525" y="1704658"/>
                </a:lnTo>
                <a:lnTo>
                  <a:pt x="5398" y="1683068"/>
                </a:lnTo>
                <a:lnTo>
                  <a:pt x="3810" y="1673543"/>
                </a:lnTo>
                <a:lnTo>
                  <a:pt x="2858" y="1664018"/>
                </a:lnTo>
                <a:lnTo>
                  <a:pt x="1905" y="1655763"/>
                </a:lnTo>
                <a:lnTo>
                  <a:pt x="1270" y="1647508"/>
                </a:lnTo>
                <a:lnTo>
                  <a:pt x="318" y="1625918"/>
                </a:lnTo>
                <a:lnTo>
                  <a:pt x="0" y="1604963"/>
                </a:lnTo>
                <a:lnTo>
                  <a:pt x="0" y="1584008"/>
                </a:lnTo>
                <a:lnTo>
                  <a:pt x="635" y="1563370"/>
                </a:lnTo>
                <a:lnTo>
                  <a:pt x="1905" y="1542733"/>
                </a:lnTo>
                <a:lnTo>
                  <a:pt x="3493" y="1522095"/>
                </a:lnTo>
                <a:lnTo>
                  <a:pt x="5398" y="1501775"/>
                </a:lnTo>
                <a:lnTo>
                  <a:pt x="7938" y="1481455"/>
                </a:lnTo>
                <a:lnTo>
                  <a:pt x="10795" y="1461770"/>
                </a:lnTo>
                <a:lnTo>
                  <a:pt x="14288" y="1442403"/>
                </a:lnTo>
                <a:lnTo>
                  <a:pt x="18098" y="1422718"/>
                </a:lnTo>
                <a:lnTo>
                  <a:pt x="22543" y="1403668"/>
                </a:lnTo>
                <a:lnTo>
                  <a:pt x="27305" y="1384618"/>
                </a:lnTo>
                <a:lnTo>
                  <a:pt x="32385" y="1366203"/>
                </a:lnTo>
                <a:lnTo>
                  <a:pt x="38100" y="1347788"/>
                </a:lnTo>
                <a:lnTo>
                  <a:pt x="44133" y="1330008"/>
                </a:lnTo>
                <a:lnTo>
                  <a:pt x="50483" y="1312545"/>
                </a:lnTo>
                <a:lnTo>
                  <a:pt x="57468" y="1295083"/>
                </a:lnTo>
                <a:lnTo>
                  <a:pt x="64453" y="1278255"/>
                </a:lnTo>
                <a:lnTo>
                  <a:pt x="72073" y="1261745"/>
                </a:lnTo>
                <a:lnTo>
                  <a:pt x="80328" y="1245870"/>
                </a:lnTo>
                <a:lnTo>
                  <a:pt x="88900" y="1229995"/>
                </a:lnTo>
                <a:lnTo>
                  <a:pt x="97473" y="1214755"/>
                </a:lnTo>
                <a:lnTo>
                  <a:pt x="106998" y="1199833"/>
                </a:lnTo>
                <a:lnTo>
                  <a:pt x="116523" y="1185545"/>
                </a:lnTo>
                <a:lnTo>
                  <a:pt x="126365" y="1171575"/>
                </a:lnTo>
                <a:lnTo>
                  <a:pt x="136843" y="1158558"/>
                </a:lnTo>
                <a:lnTo>
                  <a:pt x="147638" y="1145540"/>
                </a:lnTo>
                <a:lnTo>
                  <a:pt x="158750" y="1133157"/>
                </a:lnTo>
                <a:lnTo>
                  <a:pt x="170180" y="1121092"/>
                </a:lnTo>
                <a:lnTo>
                  <a:pt x="181610" y="1109980"/>
                </a:lnTo>
                <a:lnTo>
                  <a:pt x="193993" y="1099502"/>
                </a:lnTo>
                <a:lnTo>
                  <a:pt x="202248" y="1092517"/>
                </a:lnTo>
                <a:lnTo>
                  <a:pt x="210503" y="1086167"/>
                </a:lnTo>
                <a:lnTo>
                  <a:pt x="219075" y="1080452"/>
                </a:lnTo>
                <a:lnTo>
                  <a:pt x="227330" y="1074420"/>
                </a:lnTo>
                <a:lnTo>
                  <a:pt x="235903" y="1068705"/>
                </a:lnTo>
                <a:lnTo>
                  <a:pt x="245110" y="1063942"/>
                </a:lnTo>
                <a:lnTo>
                  <a:pt x="254000" y="1058862"/>
                </a:lnTo>
                <a:lnTo>
                  <a:pt x="262890" y="1054417"/>
                </a:lnTo>
                <a:lnTo>
                  <a:pt x="272098" y="1050607"/>
                </a:lnTo>
                <a:lnTo>
                  <a:pt x="281305" y="1046480"/>
                </a:lnTo>
                <a:lnTo>
                  <a:pt x="290513" y="1042987"/>
                </a:lnTo>
                <a:lnTo>
                  <a:pt x="300038" y="1039812"/>
                </a:lnTo>
                <a:lnTo>
                  <a:pt x="309563" y="1036637"/>
                </a:lnTo>
                <a:lnTo>
                  <a:pt x="319088" y="1033780"/>
                </a:lnTo>
                <a:lnTo>
                  <a:pt x="328613" y="1031558"/>
                </a:lnTo>
                <a:lnTo>
                  <a:pt x="338138" y="1029653"/>
                </a:lnTo>
                <a:lnTo>
                  <a:pt x="347980" y="1027430"/>
                </a:lnTo>
                <a:lnTo>
                  <a:pt x="357505" y="1025842"/>
                </a:lnTo>
                <a:lnTo>
                  <a:pt x="367348" y="1024890"/>
                </a:lnTo>
                <a:lnTo>
                  <a:pt x="377190" y="1023620"/>
                </a:lnTo>
                <a:lnTo>
                  <a:pt x="387350" y="1023303"/>
                </a:lnTo>
                <a:lnTo>
                  <a:pt x="397193" y="1022350"/>
                </a:lnTo>
                <a:lnTo>
                  <a:pt x="407035" y="1022350"/>
                </a:lnTo>
                <a:lnTo>
                  <a:pt x="417513" y="1022350"/>
                </a:lnTo>
                <a:lnTo>
                  <a:pt x="427355" y="1022350"/>
                </a:lnTo>
                <a:lnTo>
                  <a:pt x="437198" y="1023303"/>
                </a:lnTo>
                <a:lnTo>
                  <a:pt x="447040" y="1023937"/>
                </a:lnTo>
                <a:lnTo>
                  <a:pt x="457518" y="1024890"/>
                </a:lnTo>
                <a:lnTo>
                  <a:pt x="477838" y="1027430"/>
                </a:lnTo>
                <a:lnTo>
                  <a:pt x="497523" y="1031240"/>
                </a:lnTo>
                <a:lnTo>
                  <a:pt x="517843" y="1035367"/>
                </a:lnTo>
                <a:lnTo>
                  <a:pt x="537528" y="1041083"/>
                </a:lnTo>
                <a:lnTo>
                  <a:pt x="557213" y="1047433"/>
                </a:lnTo>
                <a:lnTo>
                  <a:pt x="576898" y="1054100"/>
                </a:lnTo>
                <a:lnTo>
                  <a:pt x="595948" y="1062037"/>
                </a:lnTo>
                <a:lnTo>
                  <a:pt x="615315" y="1070927"/>
                </a:lnTo>
                <a:lnTo>
                  <a:pt x="634048" y="1079817"/>
                </a:lnTo>
                <a:lnTo>
                  <a:pt x="652463" y="1090295"/>
                </a:lnTo>
                <a:lnTo>
                  <a:pt x="670560" y="1101090"/>
                </a:lnTo>
                <a:lnTo>
                  <a:pt x="688023" y="1112202"/>
                </a:lnTo>
                <a:lnTo>
                  <a:pt x="705168" y="1124267"/>
                </a:lnTo>
                <a:lnTo>
                  <a:pt x="721678" y="1136650"/>
                </a:lnTo>
                <a:lnTo>
                  <a:pt x="738188" y="1149668"/>
                </a:lnTo>
                <a:lnTo>
                  <a:pt x="753428" y="1163638"/>
                </a:lnTo>
                <a:lnTo>
                  <a:pt x="768033" y="1177925"/>
                </a:lnTo>
                <a:lnTo>
                  <a:pt x="782320" y="1192530"/>
                </a:lnTo>
                <a:lnTo>
                  <a:pt x="791210" y="1201738"/>
                </a:lnTo>
                <a:lnTo>
                  <a:pt x="804228" y="1214755"/>
                </a:lnTo>
                <a:lnTo>
                  <a:pt x="810578" y="1208088"/>
                </a:lnTo>
                <a:lnTo>
                  <a:pt x="816610" y="1201420"/>
                </a:lnTo>
                <a:lnTo>
                  <a:pt x="828040" y="1187768"/>
                </a:lnTo>
                <a:lnTo>
                  <a:pt x="838518" y="1174433"/>
                </a:lnTo>
                <a:lnTo>
                  <a:pt x="848360" y="1160145"/>
                </a:lnTo>
                <a:lnTo>
                  <a:pt x="856933" y="1146175"/>
                </a:lnTo>
                <a:lnTo>
                  <a:pt x="864553" y="1131887"/>
                </a:lnTo>
                <a:lnTo>
                  <a:pt x="871855" y="1117917"/>
                </a:lnTo>
                <a:lnTo>
                  <a:pt x="878205" y="1104265"/>
                </a:lnTo>
                <a:lnTo>
                  <a:pt x="883603" y="1090612"/>
                </a:lnTo>
                <a:lnTo>
                  <a:pt x="888365" y="1077595"/>
                </a:lnTo>
                <a:lnTo>
                  <a:pt x="892493" y="1064895"/>
                </a:lnTo>
                <a:lnTo>
                  <a:pt x="895985" y="1052512"/>
                </a:lnTo>
                <a:lnTo>
                  <a:pt x="898843" y="1040765"/>
                </a:lnTo>
                <a:lnTo>
                  <a:pt x="900748" y="1029970"/>
                </a:lnTo>
                <a:lnTo>
                  <a:pt x="902335" y="1019492"/>
                </a:lnTo>
                <a:lnTo>
                  <a:pt x="903605" y="1010603"/>
                </a:lnTo>
                <a:lnTo>
                  <a:pt x="894398" y="940117"/>
                </a:lnTo>
                <a:lnTo>
                  <a:pt x="884555" y="859790"/>
                </a:lnTo>
                <a:lnTo>
                  <a:pt x="874395" y="771208"/>
                </a:lnTo>
                <a:lnTo>
                  <a:pt x="869633" y="724852"/>
                </a:lnTo>
                <a:lnTo>
                  <a:pt x="864870" y="677545"/>
                </a:lnTo>
                <a:lnTo>
                  <a:pt x="860743" y="629920"/>
                </a:lnTo>
                <a:lnTo>
                  <a:pt x="856615" y="581343"/>
                </a:lnTo>
                <a:lnTo>
                  <a:pt x="853123" y="533400"/>
                </a:lnTo>
                <a:lnTo>
                  <a:pt x="849948" y="485775"/>
                </a:lnTo>
                <a:lnTo>
                  <a:pt x="847408" y="438467"/>
                </a:lnTo>
                <a:lnTo>
                  <a:pt x="845503" y="392430"/>
                </a:lnTo>
                <a:lnTo>
                  <a:pt x="844233" y="347980"/>
                </a:lnTo>
                <a:lnTo>
                  <a:pt x="843915" y="305117"/>
                </a:lnTo>
                <a:lnTo>
                  <a:pt x="843915" y="282575"/>
                </a:lnTo>
                <a:lnTo>
                  <a:pt x="844233" y="261303"/>
                </a:lnTo>
                <a:lnTo>
                  <a:pt x="845185" y="240030"/>
                </a:lnTo>
                <a:lnTo>
                  <a:pt x="845820" y="220027"/>
                </a:lnTo>
                <a:lnTo>
                  <a:pt x="847090" y="200977"/>
                </a:lnTo>
                <a:lnTo>
                  <a:pt x="848678" y="182245"/>
                </a:lnTo>
                <a:lnTo>
                  <a:pt x="850583" y="164783"/>
                </a:lnTo>
                <a:lnTo>
                  <a:pt x="852805" y="147955"/>
                </a:lnTo>
                <a:lnTo>
                  <a:pt x="855345" y="132080"/>
                </a:lnTo>
                <a:lnTo>
                  <a:pt x="858203" y="117793"/>
                </a:lnTo>
                <a:lnTo>
                  <a:pt x="861378" y="104457"/>
                </a:lnTo>
                <a:lnTo>
                  <a:pt x="865505" y="92075"/>
                </a:lnTo>
                <a:lnTo>
                  <a:pt x="869315" y="80962"/>
                </a:lnTo>
                <a:lnTo>
                  <a:pt x="873760" y="71120"/>
                </a:lnTo>
                <a:lnTo>
                  <a:pt x="875983" y="66675"/>
                </a:lnTo>
                <a:lnTo>
                  <a:pt x="878523" y="62865"/>
                </a:lnTo>
                <a:lnTo>
                  <a:pt x="881380" y="59055"/>
                </a:lnTo>
                <a:lnTo>
                  <a:pt x="883920" y="55562"/>
                </a:lnTo>
                <a:lnTo>
                  <a:pt x="888365" y="50800"/>
                </a:lnTo>
                <a:lnTo>
                  <a:pt x="893445" y="46355"/>
                </a:lnTo>
                <a:lnTo>
                  <a:pt x="898843" y="42545"/>
                </a:lnTo>
                <a:lnTo>
                  <a:pt x="904558" y="39052"/>
                </a:lnTo>
                <a:lnTo>
                  <a:pt x="910590" y="35877"/>
                </a:lnTo>
                <a:lnTo>
                  <a:pt x="916623" y="33337"/>
                </a:lnTo>
                <a:lnTo>
                  <a:pt x="922973" y="31432"/>
                </a:lnTo>
                <a:lnTo>
                  <a:pt x="929640" y="29845"/>
                </a:lnTo>
                <a:lnTo>
                  <a:pt x="943610" y="27940"/>
                </a:lnTo>
                <a:lnTo>
                  <a:pt x="960755" y="25400"/>
                </a:lnTo>
                <a:lnTo>
                  <a:pt x="1002030" y="20637"/>
                </a:lnTo>
                <a:lnTo>
                  <a:pt x="1049973" y="15875"/>
                </a:lnTo>
                <a:lnTo>
                  <a:pt x="1099820" y="11430"/>
                </a:lnTo>
                <a:lnTo>
                  <a:pt x="1190308" y="4127"/>
                </a:lnTo>
                <a:lnTo>
                  <a:pt x="1240473" y="0"/>
                </a:lnTo>
                <a:close/>
              </a:path>
            </a:pathLst>
          </a:custGeom>
          <a:solidFill>
            <a:schemeClr val="accent1"/>
          </a:solidFill>
          <a:ln>
            <a:noFill/>
          </a:ln>
        </p:spPr>
        <p:txBody>
          <a:bodyPr anchor="ctr">
            <a:scene3d>
              <a:camera prst="orthographicFront"/>
              <a:lightRig rig="threePt" dir="t"/>
            </a:scene3d>
            <a:sp3d>
              <a:contourClr>
                <a:srgbClr val="FFFFFF"/>
              </a:contourClr>
            </a:sp3d>
          </a:bodyPr>
          <a:lstStyle/>
          <a:p>
            <a:pPr algn="ctr"/>
            <a:endParaRPr lang="zh-CN" altLang="en-US">
              <a:solidFill>
                <a:srgbClr val="FFFFFF"/>
              </a:solidFill>
              <a:ea typeface="宋体" panose="02010600030101010101" pitchFamily="2" charset="-122"/>
            </a:endParaRPr>
          </a:p>
        </p:txBody>
      </p:sp>
      <p:sp>
        <p:nvSpPr>
          <p:cNvPr id="16" name="KSO_Shape"/>
          <p:cNvSpPr/>
          <p:nvPr/>
        </p:nvSpPr>
        <p:spPr bwMode="auto">
          <a:xfrm>
            <a:off x="997725" y="5280496"/>
            <a:ext cx="528637" cy="462557"/>
          </a:xfrm>
          <a:custGeom>
            <a:avLst/>
            <a:gdLst>
              <a:gd name="T0" fmla="*/ 889668 w 1979613"/>
              <a:gd name="T1" fmla="*/ 872931 h 1731962"/>
              <a:gd name="T2" fmla="*/ 862371 w 1979613"/>
              <a:gd name="T3" fmla="*/ 893271 h 1731962"/>
              <a:gd name="T4" fmla="*/ 839201 w 1979613"/>
              <a:gd name="T5" fmla="*/ 928865 h 1731962"/>
              <a:gd name="T6" fmla="*/ 828092 w 1979613"/>
              <a:gd name="T7" fmla="*/ 974629 h 1731962"/>
              <a:gd name="T8" fmla="*/ 722081 w 1979613"/>
              <a:gd name="T9" fmla="*/ 1075056 h 1731962"/>
              <a:gd name="T10" fmla="*/ 667489 w 1979613"/>
              <a:gd name="T11" fmla="*/ 1093171 h 1731962"/>
              <a:gd name="T12" fmla="*/ 639240 w 1979613"/>
              <a:gd name="T13" fmla="*/ 1116053 h 1731962"/>
              <a:gd name="T14" fmla="*/ 622418 w 1979613"/>
              <a:gd name="T15" fmla="*/ 1145291 h 1731962"/>
              <a:gd name="T16" fmla="*/ 618927 w 1979613"/>
              <a:gd name="T17" fmla="*/ 1309279 h 1731962"/>
              <a:gd name="T18" fmla="*/ 628449 w 1979613"/>
              <a:gd name="T19" fmla="*/ 1341378 h 1731962"/>
              <a:gd name="T20" fmla="*/ 650349 w 1979613"/>
              <a:gd name="T21" fmla="*/ 1368074 h 1731962"/>
              <a:gd name="T22" fmla="*/ 692881 w 1979613"/>
              <a:gd name="T23" fmla="*/ 1391591 h 1731962"/>
              <a:gd name="T24" fmla="*/ 734460 w 1979613"/>
              <a:gd name="T25" fmla="*/ 1399219 h 1731962"/>
              <a:gd name="T26" fmla="*/ 829679 w 1979613"/>
              <a:gd name="T27" fmla="*/ 1510769 h 1731962"/>
              <a:gd name="T28" fmla="*/ 849358 w 1979613"/>
              <a:gd name="T29" fmla="*/ 1563843 h 1731962"/>
              <a:gd name="T30" fmla="*/ 873163 w 1979613"/>
              <a:gd name="T31" fmla="*/ 1590538 h 1731962"/>
              <a:gd name="T32" fmla="*/ 903316 w 1979613"/>
              <a:gd name="T33" fmla="*/ 1605793 h 1731962"/>
              <a:gd name="T34" fmla="*/ 1067093 w 1979613"/>
              <a:gd name="T35" fmla="*/ 1607700 h 1731962"/>
              <a:gd name="T36" fmla="*/ 1098833 w 1979613"/>
              <a:gd name="T37" fmla="*/ 1596259 h 1731962"/>
              <a:gd name="T38" fmla="*/ 1124542 w 1979613"/>
              <a:gd name="T39" fmla="*/ 1572423 h 1731962"/>
              <a:gd name="T40" fmla="*/ 1147712 w 1979613"/>
              <a:gd name="T41" fmla="*/ 1522528 h 1731962"/>
              <a:gd name="T42" fmla="*/ 1152156 w 1979613"/>
              <a:gd name="T43" fmla="*/ 1399219 h 1731962"/>
              <a:gd name="T44" fmla="*/ 1275624 w 1979613"/>
              <a:gd name="T45" fmla="*/ 1395087 h 1731962"/>
              <a:gd name="T46" fmla="*/ 1321012 w 1979613"/>
              <a:gd name="T47" fmla="*/ 1374748 h 1731962"/>
              <a:gd name="T48" fmla="*/ 1346404 w 1979613"/>
              <a:gd name="T49" fmla="*/ 1349641 h 1731962"/>
              <a:gd name="T50" fmla="*/ 1359734 w 1979613"/>
              <a:gd name="T51" fmla="*/ 1319131 h 1731962"/>
              <a:gd name="T52" fmla="*/ 1359734 w 1979613"/>
              <a:gd name="T53" fmla="*/ 1154508 h 1731962"/>
              <a:gd name="T54" fmla="*/ 1346404 w 1979613"/>
              <a:gd name="T55" fmla="*/ 1123680 h 1731962"/>
              <a:gd name="T56" fmla="*/ 1321012 w 1979613"/>
              <a:gd name="T57" fmla="*/ 1098574 h 1731962"/>
              <a:gd name="T58" fmla="*/ 1269593 w 1979613"/>
              <a:gd name="T59" fmla="*/ 1077281 h 1731962"/>
              <a:gd name="T60" fmla="*/ 1152156 w 1979613"/>
              <a:gd name="T61" fmla="*/ 987341 h 1731962"/>
              <a:gd name="T62" fmla="*/ 1144538 w 1979613"/>
              <a:gd name="T63" fmla="*/ 939988 h 1731962"/>
              <a:gd name="T64" fmla="*/ 1121051 w 1979613"/>
              <a:gd name="T65" fmla="*/ 896766 h 1731962"/>
              <a:gd name="T66" fmla="*/ 1094389 w 1979613"/>
              <a:gd name="T67" fmla="*/ 874838 h 1731962"/>
              <a:gd name="T68" fmla="*/ 1062332 w 1979613"/>
              <a:gd name="T69" fmla="*/ 865304 h 1731962"/>
              <a:gd name="T70" fmla="*/ 1978978 w 1979613"/>
              <a:gd name="T71" fmla="*/ 1423690 h 1731962"/>
              <a:gd name="T72" fmla="*/ 1953904 w 1979613"/>
              <a:gd name="T73" fmla="*/ 1533651 h 1731962"/>
              <a:gd name="T74" fmla="*/ 1895185 w 1979613"/>
              <a:gd name="T75" fmla="*/ 1625815 h 1731962"/>
              <a:gd name="T76" fmla="*/ 1809805 w 1979613"/>
              <a:gd name="T77" fmla="*/ 1692872 h 1731962"/>
              <a:gd name="T78" fmla="*/ 1704429 w 1979613"/>
              <a:gd name="T79" fmla="*/ 1728466 h 1731962"/>
              <a:gd name="T80" fmla="*/ 275502 w 1979613"/>
              <a:gd name="T81" fmla="*/ 1728466 h 1731962"/>
              <a:gd name="T82" fmla="*/ 170126 w 1979613"/>
              <a:gd name="T83" fmla="*/ 1692872 h 1731962"/>
              <a:gd name="T84" fmla="*/ 84746 w 1979613"/>
              <a:gd name="T85" fmla="*/ 1625815 h 1731962"/>
              <a:gd name="T86" fmla="*/ 26027 w 1979613"/>
              <a:gd name="T87" fmla="*/ 1533651 h 1731962"/>
              <a:gd name="T88" fmla="*/ 635 w 1979613"/>
              <a:gd name="T89" fmla="*/ 1423690 h 1731962"/>
              <a:gd name="T90" fmla="*/ 1254675 w 1979613"/>
              <a:gd name="T91" fmla="*/ 1269 h 1731962"/>
              <a:gd name="T92" fmla="*/ 1309902 w 1979613"/>
              <a:gd name="T93" fmla="*/ 23480 h 1731962"/>
              <a:gd name="T94" fmla="*/ 1349260 w 1979613"/>
              <a:gd name="T95" fmla="*/ 69805 h 1731962"/>
              <a:gd name="T96" fmla="*/ 1729185 w 1979613"/>
              <a:gd name="T97" fmla="*/ 248760 h 1731962"/>
              <a:gd name="T98" fmla="*/ 1813930 w 1979613"/>
              <a:gd name="T99" fmla="*/ 279221 h 1731962"/>
              <a:gd name="T100" fmla="*/ 1885980 w 1979613"/>
              <a:gd name="T101" fmla="*/ 330940 h 1731962"/>
              <a:gd name="T102" fmla="*/ 1942159 w 1979613"/>
              <a:gd name="T103" fmla="*/ 400111 h 1731962"/>
              <a:gd name="T104" fmla="*/ 1979612 w 1979613"/>
              <a:gd name="T105" fmla="*/ 493713 h 1731962"/>
              <a:gd name="T106" fmla="*/ 33327 w 1979613"/>
              <a:gd name="T107" fmla="*/ 411216 h 1731962"/>
              <a:gd name="T108" fmla="*/ 86650 w 1979613"/>
              <a:gd name="T109" fmla="*/ 339824 h 1731962"/>
              <a:gd name="T110" fmla="*/ 156795 w 1979613"/>
              <a:gd name="T111" fmla="*/ 285249 h 1731962"/>
              <a:gd name="T112" fmla="*/ 240271 w 1979613"/>
              <a:gd name="T113" fmla="*/ 251299 h 1731962"/>
              <a:gd name="T114" fmla="*/ 545290 w 1979613"/>
              <a:gd name="T115" fmla="*/ 241780 h 1731962"/>
              <a:gd name="T116" fmla="*/ 662727 w 1979613"/>
              <a:gd name="T117" fmla="*/ 28557 h 1731962"/>
              <a:gd name="T118" fmla="*/ 716368 w 1979613"/>
              <a:gd name="T119" fmla="*/ 2856 h 17319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79613" h="1731962">
                <a:moveTo>
                  <a:pt x="917599" y="865304"/>
                </a:moveTo>
                <a:lnTo>
                  <a:pt x="912838" y="865621"/>
                </a:lnTo>
                <a:lnTo>
                  <a:pt x="907759" y="866575"/>
                </a:lnTo>
                <a:lnTo>
                  <a:pt x="903316" y="867846"/>
                </a:lnTo>
                <a:lnTo>
                  <a:pt x="898555" y="869117"/>
                </a:lnTo>
                <a:lnTo>
                  <a:pt x="894111" y="870706"/>
                </a:lnTo>
                <a:lnTo>
                  <a:pt x="889668" y="872931"/>
                </a:lnTo>
                <a:lnTo>
                  <a:pt x="885224" y="874838"/>
                </a:lnTo>
                <a:lnTo>
                  <a:pt x="881098" y="877062"/>
                </a:lnTo>
                <a:lnTo>
                  <a:pt x="876972" y="879923"/>
                </a:lnTo>
                <a:lnTo>
                  <a:pt x="873163" y="883101"/>
                </a:lnTo>
                <a:lnTo>
                  <a:pt x="869354" y="886279"/>
                </a:lnTo>
                <a:lnTo>
                  <a:pt x="865863" y="889139"/>
                </a:lnTo>
                <a:lnTo>
                  <a:pt x="862371" y="893271"/>
                </a:lnTo>
                <a:lnTo>
                  <a:pt x="858563" y="896766"/>
                </a:lnTo>
                <a:lnTo>
                  <a:pt x="855071" y="900898"/>
                </a:lnTo>
                <a:lnTo>
                  <a:pt x="851897" y="905347"/>
                </a:lnTo>
                <a:lnTo>
                  <a:pt x="849358" y="909797"/>
                </a:lnTo>
                <a:lnTo>
                  <a:pt x="846501" y="914246"/>
                </a:lnTo>
                <a:lnTo>
                  <a:pt x="843962" y="919013"/>
                </a:lnTo>
                <a:lnTo>
                  <a:pt x="839201" y="928865"/>
                </a:lnTo>
                <a:lnTo>
                  <a:pt x="835075" y="939988"/>
                </a:lnTo>
                <a:lnTo>
                  <a:pt x="833171" y="945391"/>
                </a:lnTo>
                <a:lnTo>
                  <a:pt x="831584" y="950794"/>
                </a:lnTo>
                <a:lnTo>
                  <a:pt x="830631" y="956832"/>
                </a:lnTo>
                <a:lnTo>
                  <a:pt x="829679" y="962552"/>
                </a:lnTo>
                <a:lnTo>
                  <a:pt x="828410" y="968591"/>
                </a:lnTo>
                <a:lnTo>
                  <a:pt x="828092" y="974629"/>
                </a:lnTo>
                <a:lnTo>
                  <a:pt x="827775" y="980985"/>
                </a:lnTo>
                <a:lnTo>
                  <a:pt x="827775" y="987341"/>
                </a:lnTo>
                <a:lnTo>
                  <a:pt x="827775" y="1074420"/>
                </a:lnTo>
                <a:lnTo>
                  <a:pt x="740808" y="1074420"/>
                </a:lnTo>
                <a:lnTo>
                  <a:pt x="734460" y="1074420"/>
                </a:lnTo>
                <a:lnTo>
                  <a:pt x="728112" y="1074738"/>
                </a:lnTo>
                <a:lnTo>
                  <a:pt x="722081" y="1075056"/>
                </a:lnTo>
                <a:lnTo>
                  <a:pt x="716051" y="1076327"/>
                </a:lnTo>
                <a:lnTo>
                  <a:pt x="710338" y="1077281"/>
                </a:lnTo>
                <a:lnTo>
                  <a:pt x="704307" y="1078234"/>
                </a:lnTo>
                <a:lnTo>
                  <a:pt x="692881" y="1081730"/>
                </a:lnTo>
                <a:lnTo>
                  <a:pt x="682406" y="1085861"/>
                </a:lnTo>
                <a:lnTo>
                  <a:pt x="672250" y="1090311"/>
                </a:lnTo>
                <a:lnTo>
                  <a:pt x="667489" y="1093171"/>
                </a:lnTo>
                <a:lnTo>
                  <a:pt x="663363" y="1096031"/>
                </a:lnTo>
                <a:lnTo>
                  <a:pt x="658602" y="1098574"/>
                </a:lnTo>
                <a:lnTo>
                  <a:pt x="654158" y="1101752"/>
                </a:lnTo>
                <a:lnTo>
                  <a:pt x="650349" y="1105248"/>
                </a:lnTo>
                <a:lnTo>
                  <a:pt x="646540" y="1108743"/>
                </a:lnTo>
                <a:lnTo>
                  <a:pt x="642732" y="1112557"/>
                </a:lnTo>
                <a:lnTo>
                  <a:pt x="639240" y="1116053"/>
                </a:lnTo>
                <a:lnTo>
                  <a:pt x="636066" y="1119867"/>
                </a:lnTo>
                <a:lnTo>
                  <a:pt x="633527" y="1123680"/>
                </a:lnTo>
                <a:lnTo>
                  <a:pt x="630671" y="1127812"/>
                </a:lnTo>
                <a:lnTo>
                  <a:pt x="628449" y="1131943"/>
                </a:lnTo>
                <a:lnTo>
                  <a:pt x="625910" y="1136393"/>
                </a:lnTo>
                <a:lnTo>
                  <a:pt x="624005" y="1140524"/>
                </a:lnTo>
                <a:lnTo>
                  <a:pt x="622418" y="1145291"/>
                </a:lnTo>
                <a:lnTo>
                  <a:pt x="621466" y="1150058"/>
                </a:lnTo>
                <a:lnTo>
                  <a:pt x="620196" y="1154508"/>
                </a:lnTo>
                <a:lnTo>
                  <a:pt x="619244" y="1159593"/>
                </a:lnTo>
                <a:lnTo>
                  <a:pt x="618927" y="1164042"/>
                </a:lnTo>
                <a:lnTo>
                  <a:pt x="618609" y="1168809"/>
                </a:lnTo>
                <a:lnTo>
                  <a:pt x="618609" y="1304512"/>
                </a:lnTo>
                <a:lnTo>
                  <a:pt x="618927" y="1309279"/>
                </a:lnTo>
                <a:lnTo>
                  <a:pt x="619244" y="1314047"/>
                </a:lnTo>
                <a:lnTo>
                  <a:pt x="620196" y="1319131"/>
                </a:lnTo>
                <a:lnTo>
                  <a:pt x="621466" y="1323581"/>
                </a:lnTo>
                <a:lnTo>
                  <a:pt x="622418" y="1328030"/>
                </a:lnTo>
                <a:lnTo>
                  <a:pt x="624005" y="1332797"/>
                </a:lnTo>
                <a:lnTo>
                  <a:pt x="625910" y="1337246"/>
                </a:lnTo>
                <a:lnTo>
                  <a:pt x="628449" y="1341378"/>
                </a:lnTo>
                <a:lnTo>
                  <a:pt x="630671" y="1345509"/>
                </a:lnTo>
                <a:lnTo>
                  <a:pt x="633527" y="1349641"/>
                </a:lnTo>
                <a:lnTo>
                  <a:pt x="636066" y="1353772"/>
                </a:lnTo>
                <a:lnTo>
                  <a:pt x="639240" y="1357586"/>
                </a:lnTo>
                <a:lnTo>
                  <a:pt x="642732" y="1361082"/>
                </a:lnTo>
                <a:lnTo>
                  <a:pt x="646540" y="1364578"/>
                </a:lnTo>
                <a:lnTo>
                  <a:pt x="650349" y="1368074"/>
                </a:lnTo>
                <a:lnTo>
                  <a:pt x="654158" y="1371570"/>
                </a:lnTo>
                <a:lnTo>
                  <a:pt x="658602" y="1374748"/>
                </a:lnTo>
                <a:lnTo>
                  <a:pt x="663363" y="1377608"/>
                </a:lnTo>
                <a:lnTo>
                  <a:pt x="667489" y="1380150"/>
                </a:lnTo>
                <a:lnTo>
                  <a:pt x="672250" y="1383011"/>
                </a:lnTo>
                <a:lnTo>
                  <a:pt x="682406" y="1387778"/>
                </a:lnTo>
                <a:lnTo>
                  <a:pt x="692881" y="1391591"/>
                </a:lnTo>
                <a:lnTo>
                  <a:pt x="698594" y="1393498"/>
                </a:lnTo>
                <a:lnTo>
                  <a:pt x="704307" y="1395087"/>
                </a:lnTo>
                <a:lnTo>
                  <a:pt x="710338" y="1396358"/>
                </a:lnTo>
                <a:lnTo>
                  <a:pt x="716051" y="1397630"/>
                </a:lnTo>
                <a:lnTo>
                  <a:pt x="722081" y="1398265"/>
                </a:lnTo>
                <a:lnTo>
                  <a:pt x="728112" y="1398583"/>
                </a:lnTo>
                <a:lnTo>
                  <a:pt x="734460" y="1399219"/>
                </a:lnTo>
                <a:lnTo>
                  <a:pt x="740808" y="1399219"/>
                </a:lnTo>
                <a:lnTo>
                  <a:pt x="827775" y="1399219"/>
                </a:lnTo>
                <a:lnTo>
                  <a:pt x="827775" y="1486616"/>
                </a:lnTo>
                <a:lnTo>
                  <a:pt x="827775" y="1492972"/>
                </a:lnTo>
                <a:lnTo>
                  <a:pt x="828092" y="1498692"/>
                </a:lnTo>
                <a:lnTo>
                  <a:pt x="828410" y="1505048"/>
                </a:lnTo>
                <a:lnTo>
                  <a:pt x="829679" y="1510769"/>
                </a:lnTo>
                <a:lnTo>
                  <a:pt x="830631" y="1516807"/>
                </a:lnTo>
                <a:lnTo>
                  <a:pt x="831584" y="1522528"/>
                </a:lnTo>
                <a:lnTo>
                  <a:pt x="835075" y="1533969"/>
                </a:lnTo>
                <a:lnTo>
                  <a:pt x="839201" y="1544456"/>
                </a:lnTo>
                <a:lnTo>
                  <a:pt x="843962" y="1554308"/>
                </a:lnTo>
                <a:lnTo>
                  <a:pt x="846501" y="1559393"/>
                </a:lnTo>
                <a:lnTo>
                  <a:pt x="849358" y="1563843"/>
                </a:lnTo>
                <a:lnTo>
                  <a:pt x="851897" y="1568610"/>
                </a:lnTo>
                <a:lnTo>
                  <a:pt x="855071" y="1572423"/>
                </a:lnTo>
                <a:lnTo>
                  <a:pt x="858563" y="1576873"/>
                </a:lnTo>
                <a:lnTo>
                  <a:pt x="862371" y="1580368"/>
                </a:lnTo>
                <a:lnTo>
                  <a:pt x="865863" y="1584182"/>
                </a:lnTo>
                <a:lnTo>
                  <a:pt x="869354" y="1587360"/>
                </a:lnTo>
                <a:lnTo>
                  <a:pt x="873163" y="1590538"/>
                </a:lnTo>
                <a:lnTo>
                  <a:pt x="876972" y="1593716"/>
                </a:lnTo>
                <a:lnTo>
                  <a:pt x="881098" y="1596259"/>
                </a:lnTo>
                <a:lnTo>
                  <a:pt x="885224" y="1598801"/>
                </a:lnTo>
                <a:lnTo>
                  <a:pt x="889668" y="1601026"/>
                </a:lnTo>
                <a:lnTo>
                  <a:pt x="894111" y="1602615"/>
                </a:lnTo>
                <a:lnTo>
                  <a:pt x="898555" y="1604522"/>
                </a:lnTo>
                <a:lnTo>
                  <a:pt x="903316" y="1605793"/>
                </a:lnTo>
                <a:lnTo>
                  <a:pt x="907759" y="1607064"/>
                </a:lnTo>
                <a:lnTo>
                  <a:pt x="912838" y="1607700"/>
                </a:lnTo>
                <a:lnTo>
                  <a:pt x="917599" y="1608018"/>
                </a:lnTo>
                <a:lnTo>
                  <a:pt x="922042" y="1608018"/>
                </a:lnTo>
                <a:lnTo>
                  <a:pt x="1057571" y="1608018"/>
                </a:lnTo>
                <a:lnTo>
                  <a:pt x="1062332" y="1608018"/>
                </a:lnTo>
                <a:lnTo>
                  <a:pt x="1067093" y="1607700"/>
                </a:lnTo>
                <a:lnTo>
                  <a:pt x="1071854" y="1607064"/>
                </a:lnTo>
                <a:lnTo>
                  <a:pt x="1076615" y="1605793"/>
                </a:lnTo>
                <a:lnTo>
                  <a:pt x="1081059" y="1604522"/>
                </a:lnTo>
                <a:lnTo>
                  <a:pt x="1085820" y="1602615"/>
                </a:lnTo>
                <a:lnTo>
                  <a:pt x="1090263" y="1601026"/>
                </a:lnTo>
                <a:lnTo>
                  <a:pt x="1094389" y="1598801"/>
                </a:lnTo>
                <a:lnTo>
                  <a:pt x="1098833" y="1596259"/>
                </a:lnTo>
                <a:lnTo>
                  <a:pt x="1102642" y="1593716"/>
                </a:lnTo>
                <a:lnTo>
                  <a:pt x="1106768" y="1590538"/>
                </a:lnTo>
                <a:lnTo>
                  <a:pt x="1110577" y="1587360"/>
                </a:lnTo>
                <a:lnTo>
                  <a:pt x="1114068" y="1584182"/>
                </a:lnTo>
                <a:lnTo>
                  <a:pt x="1117559" y="1580368"/>
                </a:lnTo>
                <a:lnTo>
                  <a:pt x="1121051" y="1576873"/>
                </a:lnTo>
                <a:lnTo>
                  <a:pt x="1124542" y="1572423"/>
                </a:lnTo>
                <a:lnTo>
                  <a:pt x="1127716" y="1568610"/>
                </a:lnTo>
                <a:lnTo>
                  <a:pt x="1130573" y="1563843"/>
                </a:lnTo>
                <a:lnTo>
                  <a:pt x="1133429" y="1559393"/>
                </a:lnTo>
                <a:lnTo>
                  <a:pt x="1135969" y="1554308"/>
                </a:lnTo>
                <a:lnTo>
                  <a:pt x="1140730" y="1544456"/>
                </a:lnTo>
                <a:lnTo>
                  <a:pt x="1144538" y="1533969"/>
                </a:lnTo>
                <a:lnTo>
                  <a:pt x="1147712" y="1522528"/>
                </a:lnTo>
                <a:lnTo>
                  <a:pt x="1149299" y="1516807"/>
                </a:lnTo>
                <a:lnTo>
                  <a:pt x="1150252" y="1510769"/>
                </a:lnTo>
                <a:lnTo>
                  <a:pt x="1150886" y="1505048"/>
                </a:lnTo>
                <a:lnTo>
                  <a:pt x="1151839" y="1498692"/>
                </a:lnTo>
                <a:lnTo>
                  <a:pt x="1152156" y="1492972"/>
                </a:lnTo>
                <a:lnTo>
                  <a:pt x="1152156" y="1486616"/>
                </a:lnTo>
                <a:lnTo>
                  <a:pt x="1152156" y="1399219"/>
                </a:lnTo>
                <a:lnTo>
                  <a:pt x="1239123" y="1399219"/>
                </a:lnTo>
                <a:lnTo>
                  <a:pt x="1245154" y="1399219"/>
                </a:lnTo>
                <a:lnTo>
                  <a:pt x="1251502" y="1398583"/>
                </a:lnTo>
                <a:lnTo>
                  <a:pt x="1257850" y="1398265"/>
                </a:lnTo>
                <a:lnTo>
                  <a:pt x="1263563" y="1397630"/>
                </a:lnTo>
                <a:lnTo>
                  <a:pt x="1269593" y="1396358"/>
                </a:lnTo>
                <a:lnTo>
                  <a:pt x="1275624" y="1395087"/>
                </a:lnTo>
                <a:lnTo>
                  <a:pt x="1281020" y="1393498"/>
                </a:lnTo>
                <a:lnTo>
                  <a:pt x="1286415" y="1391591"/>
                </a:lnTo>
                <a:lnTo>
                  <a:pt x="1297524" y="1387778"/>
                </a:lnTo>
                <a:lnTo>
                  <a:pt x="1307046" y="1383011"/>
                </a:lnTo>
                <a:lnTo>
                  <a:pt x="1311807" y="1380150"/>
                </a:lnTo>
                <a:lnTo>
                  <a:pt x="1316568" y="1377608"/>
                </a:lnTo>
                <a:lnTo>
                  <a:pt x="1321012" y="1374748"/>
                </a:lnTo>
                <a:lnTo>
                  <a:pt x="1325138" y="1371570"/>
                </a:lnTo>
                <a:lnTo>
                  <a:pt x="1329264" y="1368074"/>
                </a:lnTo>
                <a:lnTo>
                  <a:pt x="1333073" y="1364578"/>
                </a:lnTo>
                <a:lnTo>
                  <a:pt x="1336564" y="1361082"/>
                </a:lnTo>
                <a:lnTo>
                  <a:pt x="1340056" y="1357586"/>
                </a:lnTo>
                <a:lnTo>
                  <a:pt x="1343230" y="1353772"/>
                </a:lnTo>
                <a:lnTo>
                  <a:pt x="1346404" y="1349641"/>
                </a:lnTo>
                <a:lnTo>
                  <a:pt x="1348625" y="1345509"/>
                </a:lnTo>
                <a:lnTo>
                  <a:pt x="1351482" y="1341378"/>
                </a:lnTo>
                <a:lnTo>
                  <a:pt x="1353386" y="1337246"/>
                </a:lnTo>
                <a:lnTo>
                  <a:pt x="1355291" y="1332797"/>
                </a:lnTo>
                <a:lnTo>
                  <a:pt x="1356878" y="1328030"/>
                </a:lnTo>
                <a:lnTo>
                  <a:pt x="1358465" y="1323581"/>
                </a:lnTo>
                <a:lnTo>
                  <a:pt x="1359734" y="1319131"/>
                </a:lnTo>
                <a:lnTo>
                  <a:pt x="1360052" y="1314047"/>
                </a:lnTo>
                <a:lnTo>
                  <a:pt x="1361004" y="1309279"/>
                </a:lnTo>
                <a:lnTo>
                  <a:pt x="1361004" y="1304512"/>
                </a:lnTo>
                <a:lnTo>
                  <a:pt x="1361004" y="1168809"/>
                </a:lnTo>
                <a:lnTo>
                  <a:pt x="1361004" y="1164042"/>
                </a:lnTo>
                <a:lnTo>
                  <a:pt x="1360052" y="1159593"/>
                </a:lnTo>
                <a:lnTo>
                  <a:pt x="1359734" y="1154508"/>
                </a:lnTo>
                <a:lnTo>
                  <a:pt x="1358465" y="1150058"/>
                </a:lnTo>
                <a:lnTo>
                  <a:pt x="1356878" y="1145291"/>
                </a:lnTo>
                <a:lnTo>
                  <a:pt x="1355291" y="1140524"/>
                </a:lnTo>
                <a:lnTo>
                  <a:pt x="1353386" y="1136393"/>
                </a:lnTo>
                <a:lnTo>
                  <a:pt x="1351482" y="1131943"/>
                </a:lnTo>
                <a:lnTo>
                  <a:pt x="1348625" y="1127812"/>
                </a:lnTo>
                <a:lnTo>
                  <a:pt x="1346404" y="1123680"/>
                </a:lnTo>
                <a:lnTo>
                  <a:pt x="1343230" y="1119867"/>
                </a:lnTo>
                <a:lnTo>
                  <a:pt x="1340056" y="1116053"/>
                </a:lnTo>
                <a:lnTo>
                  <a:pt x="1336564" y="1112557"/>
                </a:lnTo>
                <a:lnTo>
                  <a:pt x="1333073" y="1108743"/>
                </a:lnTo>
                <a:lnTo>
                  <a:pt x="1329264" y="1105248"/>
                </a:lnTo>
                <a:lnTo>
                  <a:pt x="1325138" y="1101752"/>
                </a:lnTo>
                <a:lnTo>
                  <a:pt x="1321012" y="1098574"/>
                </a:lnTo>
                <a:lnTo>
                  <a:pt x="1316568" y="1096031"/>
                </a:lnTo>
                <a:lnTo>
                  <a:pt x="1311807" y="1093171"/>
                </a:lnTo>
                <a:lnTo>
                  <a:pt x="1307046" y="1090311"/>
                </a:lnTo>
                <a:lnTo>
                  <a:pt x="1297524" y="1085861"/>
                </a:lnTo>
                <a:lnTo>
                  <a:pt x="1286415" y="1081730"/>
                </a:lnTo>
                <a:lnTo>
                  <a:pt x="1275624" y="1078234"/>
                </a:lnTo>
                <a:lnTo>
                  <a:pt x="1269593" y="1077281"/>
                </a:lnTo>
                <a:lnTo>
                  <a:pt x="1263563" y="1076327"/>
                </a:lnTo>
                <a:lnTo>
                  <a:pt x="1257850" y="1075056"/>
                </a:lnTo>
                <a:lnTo>
                  <a:pt x="1251502" y="1074738"/>
                </a:lnTo>
                <a:lnTo>
                  <a:pt x="1245154" y="1074420"/>
                </a:lnTo>
                <a:lnTo>
                  <a:pt x="1239123" y="1074420"/>
                </a:lnTo>
                <a:lnTo>
                  <a:pt x="1152156" y="1074420"/>
                </a:lnTo>
                <a:lnTo>
                  <a:pt x="1152156" y="987341"/>
                </a:lnTo>
                <a:lnTo>
                  <a:pt x="1152156" y="980985"/>
                </a:lnTo>
                <a:lnTo>
                  <a:pt x="1151839" y="974629"/>
                </a:lnTo>
                <a:lnTo>
                  <a:pt x="1150886" y="968591"/>
                </a:lnTo>
                <a:lnTo>
                  <a:pt x="1150252" y="962552"/>
                </a:lnTo>
                <a:lnTo>
                  <a:pt x="1149299" y="956832"/>
                </a:lnTo>
                <a:lnTo>
                  <a:pt x="1147712" y="950794"/>
                </a:lnTo>
                <a:lnTo>
                  <a:pt x="1144538" y="939988"/>
                </a:lnTo>
                <a:lnTo>
                  <a:pt x="1140730" y="928865"/>
                </a:lnTo>
                <a:lnTo>
                  <a:pt x="1135969" y="919013"/>
                </a:lnTo>
                <a:lnTo>
                  <a:pt x="1133429" y="914246"/>
                </a:lnTo>
                <a:lnTo>
                  <a:pt x="1130573" y="909797"/>
                </a:lnTo>
                <a:lnTo>
                  <a:pt x="1127716" y="905347"/>
                </a:lnTo>
                <a:lnTo>
                  <a:pt x="1124542" y="900898"/>
                </a:lnTo>
                <a:lnTo>
                  <a:pt x="1121051" y="896766"/>
                </a:lnTo>
                <a:lnTo>
                  <a:pt x="1117559" y="893271"/>
                </a:lnTo>
                <a:lnTo>
                  <a:pt x="1114068" y="889139"/>
                </a:lnTo>
                <a:lnTo>
                  <a:pt x="1110577" y="886279"/>
                </a:lnTo>
                <a:lnTo>
                  <a:pt x="1106768" y="883101"/>
                </a:lnTo>
                <a:lnTo>
                  <a:pt x="1102642" y="879923"/>
                </a:lnTo>
                <a:lnTo>
                  <a:pt x="1098833" y="877062"/>
                </a:lnTo>
                <a:lnTo>
                  <a:pt x="1094389" y="874838"/>
                </a:lnTo>
                <a:lnTo>
                  <a:pt x="1090263" y="872931"/>
                </a:lnTo>
                <a:lnTo>
                  <a:pt x="1085820" y="870706"/>
                </a:lnTo>
                <a:lnTo>
                  <a:pt x="1081059" y="869117"/>
                </a:lnTo>
                <a:lnTo>
                  <a:pt x="1076615" y="867846"/>
                </a:lnTo>
                <a:lnTo>
                  <a:pt x="1071854" y="866575"/>
                </a:lnTo>
                <a:lnTo>
                  <a:pt x="1067093" y="865621"/>
                </a:lnTo>
                <a:lnTo>
                  <a:pt x="1062332" y="865304"/>
                </a:lnTo>
                <a:lnTo>
                  <a:pt x="1057571" y="865304"/>
                </a:lnTo>
                <a:lnTo>
                  <a:pt x="922042" y="865304"/>
                </a:lnTo>
                <a:lnTo>
                  <a:pt x="917599" y="865304"/>
                </a:lnTo>
                <a:close/>
                <a:moveTo>
                  <a:pt x="0" y="744537"/>
                </a:moveTo>
                <a:lnTo>
                  <a:pt x="1979613" y="744537"/>
                </a:lnTo>
                <a:lnTo>
                  <a:pt x="1979613" y="1406846"/>
                </a:lnTo>
                <a:lnTo>
                  <a:pt x="1978978" y="1423690"/>
                </a:lnTo>
                <a:lnTo>
                  <a:pt x="1977709" y="1440216"/>
                </a:lnTo>
                <a:lnTo>
                  <a:pt x="1975804" y="1456742"/>
                </a:lnTo>
                <a:lnTo>
                  <a:pt x="1972948" y="1472314"/>
                </a:lnTo>
                <a:lnTo>
                  <a:pt x="1969139" y="1488205"/>
                </a:lnTo>
                <a:lnTo>
                  <a:pt x="1965013" y="1503777"/>
                </a:lnTo>
                <a:lnTo>
                  <a:pt x="1959617" y="1518714"/>
                </a:lnTo>
                <a:lnTo>
                  <a:pt x="1953904" y="1533651"/>
                </a:lnTo>
                <a:lnTo>
                  <a:pt x="1947556" y="1548270"/>
                </a:lnTo>
                <a:lnTo>
                  <a:pt x="1940256" y="1561936"/>
                </a:lnTo>
                <a:lnTo>
                  <a:pt x="1932321" y="1575601"/>
                </a:lnTo>
                <a:lnTo>
                  <a:pt x="1924068" y="1588949"/>
                </a:lnTo>
                <a:lnTo>
                  <a:pt x="1915181" y="1601344"/>
                </a:lnTo>
                <a:lnTo>
                  <a:pt x="1905342" y="1614056"/>
                </a:lnTo>
                <a:lnTo>
                  <a:pt x="1895185" y="1625815"/>
                </a:lnTo>
                <a:lnTo>
                  <a:pt x="1884711" y="1636620"/>
                </a:lnTo>
                <a:lnTo>
                  <a:pt x="1873285" y="1647743"/>
                </a:lnTo>
                <a:lnTo>
                  <a:pt x="1861541" y="1657913"/>
                </a:lnTo>
                <a:lnTo>
                  <a:pt x="1848845" y="1667447"/>
                </a:lnTo>
                <a:lnTo>
                  <a:pt x="1836467" y="1676664"/>
                </a:lnTo>
                <a:lnTo>
                  <a:pt x="1823136" y="1684927"/>
                </a:lnTo>
                <a:lnTo>
                  <a:pt x="1809805" y="1692872"/>
                </a:lnTo>
                <a:lnTo>
                  <a:pt x="1795522" y="1699864"/>
                </a:lnTo>
                <a:lnTo>
                  <a:pt x="1781239" y="1706538"/>
                </a:lnTo>
                <a:lnTo>
                  <a:pt x="1766322" y="1712576"/>
                </a:lnTo>
                <a:lnTo>
                  <a:pt x="1751404" y="1717661"/>
                </a:lnTo>
                <a:lnTo>
                  <a:pt x="1736169" y="1721792"/>
                </a:lnTo>
                <a:lnTo>
                  <a:pt x="1719981" y="1725288"/>
                </a:lnTo>
                <a:lnTo>
                  <a:pt x="1704429" y="1728466"/>
                </a:lnTo>
                <a:lnTo>
                  <a:pt x="1687924" y="1730373"/>
                </a:lnTo>
                <a:lnTo>
                  <a:pt x="1671419" y="1731644"/>
                </a:lnTo>
                <a:lnTo>
                  <a:pt x="1654597" y="1731962"/>
                </a:lnTo>
                <a:lnTo>
                  <a:pt x="324699" y="1731962"/>
                </a:lnTo>
                <a:lnTo>
                  <a:pt x="308511" y="1731644"/>
                </a:lnTo>
                <a:lnTo>
                  <a:pt x="292007" y="1730373"/>
                </a:lnTo>
                <a:lnTo>
                  <a:pt x="275502" y="1728466"/>
                </a:lnTo>
                <a:lnTo>
                  <a:pt x="259315" y="1725288"/>
                </a:lnTo>
                <a:lnTo>
                  <a:pt x="243762" y="1721792"/>
                </a:lnTo>
                <a:lnTo>
                  <a:pt x="228527" y="1717661"/>
                </a:lnTo>
                <a:lnTo>
                  <a:pt x="213292" y="1712576"/>
                </a:lnTo>
                <a:lnTo>
                  <a:pt x="198692" y="1706538"/>
                </a:lnTo>
                <a:lnTo>
                  <a:pt x="184091" y="1699864"/>
                </a:lnTo>
                <a:lnTo>
                  <a:pt x="170126" y="1692872"/>
                </a:lnTo>
                <a:lnTo>
                  <a:pt x="156795" y="1684927"/>
                </a:lnTo>
                <a:lnTo>
                  <a:pt x="143464" y="1676664"/>
                </a:lnTo>
                <a:lnTo>
                  <a:pt x="130451" y="1667447"/>
                </a:lnTo>
                <a:lnTo>
                  <a:pt x="118390" y="1657913"/>
                </a:lnTo>
                <a:lnTo>
                  <a:pt x="106646" y="1647743"/>
                </a:lnTo>
                <a:lnTo>
                  <a:pt x="95220" y="1636620"/>
                </a:lnTo>
                <a:lnTo>
                  <a:pt x="84746" y="1625815"/>
                </a:lnTo>
                <a:lnTo>
                  <a:pt x="74589" y="1614056"/>
                </a:lnTo>
                <a:lnTo>
                  <a:pt x="64749" y="1601344"/>
                </a:lnTo>
                <a:lnTo>
                  <a:pt x="55862" y="1588949"/>
                </a:lnTo>
                <a:lnTo>
                  <a:pt x="46975" y="1575601"/>
                </a:lnTo>
                <a:lnTo>
                  <a:pt x="39358" y="1561936"/>
                </a:lnTo>
                <a:lnTo>
                  <a:pt x="32375" y="1548270"/>
                </a:lnTo>
                <a:lnTo>
                  <a:pt x="26027" y="1533651"/>
                </a:lnTo>
                <a:lnTo>
                  <a:pt x="19996" y="1518714"/>
                </a:lnTo>
                <a:lnTo>
                  <a:pt x="14918" y="1503777"/>
                </a:lnTo>
                <a:lnTo>
                  <a:pt x="10157" y="1488205"/>
                </a:lnTo>
                <a:lnTo>
                  <a:pt x="6666" y="1472314"/>
                </a:lnTo>
                <a:lnTo>
                  <a:pt x="4126" y="1456742"/>
                </a:lnTo>
                <a:lnTo>
                  <a:pt x="1905" y="1440216"/>
                </a:lnTo>
                <a:lnTo>
                  <a:pt x="635" y="1423690"/>
                </a:lnTo>
                <a:lnTo>
                  <a:pt x="0" y="1406846"/>
                </a:lnTo>
                <a:lnTo>
                  <a:pt x="0" y="744537"/>
                </a:lnTo>
                <a:close/>
                <a:moveTo>
                  <a:pt x="733825" y="0"/>
                </a:moveTo>
                <a:lnTo>
                  <a:pt x="742394" y="0"/>
                </a:lnTo>
                <a:lnTo>
                  <a:pt x="1237535" y="0"/>
                </a:lnTo>
                <a:lnTo>
                  <a:pt x="1246105" y="0"/>
                </a:lnTo>
                <a:lnTo>
                  <a:pt x="1254675" y="1269"/>
                </a:lnTo>
                <a:lnTo>
                  <a:pt x="1263245" y="2856"/>
                </a:lnTo>
                <a:lnTo>
                  <a:pt x="1271497" y="4760"/>
                </a:lnTo>
                <a:lnTo>
                  <a:pt x="1279749" y="7615"/>
                </a:lnTo>
                <a:lnTo>
                  <a:pt x="1288002" y="10471"/>
                </a:lnTo>
                <a:lnTo>
                  <a:pt x="1295302" y="14596"/>
                </a:lnTo>
                <a:lnTo>
                  <a:pt x="1302919" y="18721"/>
                </a:lnTo>
                <a:lnTo>
                  <a:pt x="1309902" y="23480"/>
                </a:lnTo>
                <a:lnTo>
                  <a:pt x="1316885" y="28557"/>
                </a:lnTo>
                <a:lnTo>
                  <a:pt x="1323233" y="34585"/>
                </a:lnTo>
                <a:lnTo>
                  <a:pt x="1329581" y="40614"/>
                </a:lnTo>
                <a:lnTo>
                  <a:pt x="1334977" y="47277"/>
                </a:lnTo>
                <a:lnTo>
                  <a:pt x="1340055" y="54575"/>
                </a:lnTo>
                <a:lnTo>
                  <a:pt x="1344816" y="61873"/>
                </a:lnTo>
                <a:lnTo>
                  <a:pt x="1349260" y="69805"/>
                </a:lnTo>
                <a:lnTo>
                  <a:pt x="1434005" y="241780"/>
                </a:lnTo>
                <a:lnTo>
                  <a:pt x="1662531" y="241780"/>
                </a:lnTo>
                <a:lnTo>
                  <a:pt x="1676180" y="242097"/>
                </a:lnTo>
                <a:lnTo>
                  <a:pt x="1689510" y="242732"/>
                </a:lnTo>
                <a:lnTo>
                  <a:pt x="1702841" y="244001"/>
                </a:lnTo>
                <a:lnTo>
                  <a:pt x="1716172" y="245905"/>
                </a:lnTo>
                <a:lnTo>
                  <a:pt x="1729185" y="248760"/>
                </a:lnTo>
                <a:lnTo>
                  <a:pt x="1741564" y="251299"/>
                </a:lnTo>
                <a:lnTo>
                  <a:pt x="1754260" y="255106"/>
                </a:lnTo>
                <a:lnTo>
                  <a:pt x="1766638" y="258914"/>
                </a:lnTo>
                <a:lnTo>
                  <a:pt x="1778699" y="263039"/>
                </a:lnTo>
                <a:lnTo>
                  <a:pt x="1791078" y="267798"/>
                </a:lnTo>
                <a:lnTo>
                  <a:pt x="1802187" y="273510"/>
                </a:lnTo>
                <a:lnTo>
                  <a:pt x="1813930" y="279221"/>
                </a:lnTo>
                <a:lnTo>
                  <a:pt x="1825039" y="285249"/>
                </a:lnTo>
                <a:lnTo>
                  <a:pt x="1836148" y="291913"/>
                </a:lnTo>
                <a:lnTo>
                  <a:pt x="1846622" y="298893"/>
                </a:lnTo>
                <a:lnTo>
                  <a:pt x="1857097" y="306191"/>
                </a:lnTo>
                <a:lnTo>
                  <a:pt x="1866936" y="314123"/>
                </a:lnTo>
                <a:lnTo>
                  <a:pt x="1876775" y="322373"/>
                </a:lnTo>
                <a:lnTo>
                  <a:pt x="1885980" y="330940"/>
                </a:lnTo>
                <a:lnTo>
                  <a:pt x="1895184" y="339824"/>
                </a:lnTo>
                <a:lnTo>
                  <a:pt x="1903754" y="349026"/>
                </a:lnTo>
                <a:lnTo>
                  <a:pt x="1912324" y="358862"/>
                </a:lnTo>
                <a:lnTo>
                  <a:pt x="1920259" y="368381"/>
                </a:lnTo>
                <a:lnTo>
                  <a:pt x="1928194" y="378535"/>
                </a:lnTo>
                <a:lnTo>
                  <a:pt x="1935176" y="389323"/>
                </a:lnTo>
                <a:lnTo>
                  <a:pt x="1942159" y="400111"/>
                </a:lnTo>
                <a:lnTo>
                  <a:pt x="1948507" y="411216"/>
                </a:lnTo>
                <a:lnTo>
                  <a:pt x="1954538" y="422639"/>
                </a:lnTo>
                <a:lnTo>
                  <a:pt x="1960251" y="434379"/>
                </a:lnTo>
                <a:lnTo>
                  <a:pt x="1965329" y="446119"/>
                </a:lnTo>
                <a:lnTo>
                  <a:pt x="1970090" y="458176"/>
                </a:lnTo>
                <a:lnTo>
                  <a:pt x="1974216" y="470233"/>
                </a:lnTo>
                <a:lnTo>
                  <a:pt x="1979612" y="493713"/>
                </a:lnTo>
                <a:lnTo>
                  <a:pt x="1587" y="493713"/>
                </a:lnTo>
                <a:lnTo>
                  <a:pt x="7618" y="470233"/>
                </a:lnTo>
                <a:lnTo>
                  <a:pt x="11744" y="458176"/>
                </a:lnTo>
                <a:lnTo>
                  <a:pt x="16505" y="446119"/>
                </a:lnTo>
                <a:lnTo>
                  <a:pt x="21583" y="434379"/>
                </a:lnTo>
                <a:lnTo>
                  <a:pt x="27614" y="422639"/>
                </a:lnTo>
                <a:lnTo>
                  <a:pt x="33327" y="411216"/>
                </a:lnTo>
                <a:lnTo>
                  <a:pt x="39992" y="400111"/>
                </a:lnTo>
                <a:lnTo>
                  <a:pt x="46658" y="389323"/>
                </a:lnTo>
                <a:lnTo>
                  <a:pt x="54275" y="378535"/>
                </a:lnTo>
                <a:lnTo>
                  <a:pt x="61575" y="368381"/>
                </a:lnTo>
                <a:lnTo>
                  <a:pt x="69828" y="358862"/>
                </a:lnTo>
                <a:lnTo>
                  <a:pt x="78080" y="349026"/>
                </a:lnTo>
                <a:lnTo>
                  <a:pt x="86650" y="339824"/>
                </a:lnTo>
                <a:lnTo>
                  <a:pt x="95537" y="330940"/>
                </a:lnTo>
                <a:lnTo>
                  <a:pt x="105059" y="322373"/>
                </a:lnTo>
                <a:lnTo>
                  <a:pt x="114898" y="314123"/>
                </a:lnTo>
                <a:lnTo>
                  <a:pt x="125055" y="306191"/>
                </a:lnTo>
                <a:lnTo>
                  <a:pt x="135212" y="298893"/>
                </a:lnTo>
                <a:lnTo>
                  <a:pt x="146321" y="291913"/>
                </a:lnTo>
                <a:lnTo>
                  <a:pt x="156795" y="285249"/>
                </a:lnTo>
                <a:lnTo>
                  <a:pt x="168221" y="279221"/>
                </a:lnTo>
                <a:lnTo>
                  <a:pt x="179648" y="273510"/>
                </a:lnTo>
                <a:lnTo>
                  <a:pt x="191391" y="267798"/>
                </a:lnTo>
                <a:lnTo>
                  <a:pt x="203135" y="263039"/>
                </a:lnTo>
                <a:lnTo>
                  <a:pt x="215196" y="258914"/>
                </a:lnTo>
                <a:lnTo>
                  <a:pt x="227575" y="255106"/>
                </a:lnTo>
                <a:lnTo>
                  <a:pt x="240271" y="251299"/>
                </a:lnTo>
                <a:lnTo>
                  <a:pt x="253284" y="248760"/>
                </a:lnTo>
                <a:lnTo>
                  <a:pt x="265980" y="245905"/>
                </a:lnTo>
                <a:lnTo>
                  <a:pt x="278993" y="244001"/>
                </a:lnTo>
                <a:lnTo>
                  <a:pt x="292324" y="242732"/>
                </a:lnTo>
                <a:lnTo>
                  <a:pt x="305972" y="242097"/>
                </a:lnTo>
                <a:lnTo>
                  <a:pt x="319303" y="241780"/>
                </a:lnTo>
                <a:lnTo>
                  <a:pt x="545290" y="241780"/>
                </a:lnTo>
                <a:lnTo>
                  <a:pt x="630670" y="69805"/>
                </a:lnTo>
                <a:lnTo>
                  <a:pt x="635114" y="61873"/>
                </a:lnTo>
                <a:lnTo>
                  <a:pt x="639875" y="54575"/>
                </a:lnTo>
                <a:lnTo>
                  <a:pt x="644953" y="47277"/>
                </a:lnTo>
                <a:lnTo>
                  <a:pt x="650666" y="40614"/>
                </a:lnTo>
                <a:lnTo>
                  <a:pt x="656697" y="34585"/>
                </a:lnTo>
                <a:lnTo>
                  <a:pt x="662727" y="28557"/>
                </a:lnTo>
                <a:lnTo>
                  <a:pt x="670028" y="23480"/>
                </a:lnTo>
                <a:lnTo>
                  <a:pt x="677010" y="18721"/>
                </a:lnTo>
                <a:lnTo>
                  <a:pt x="684311" y="14596"/>
                </a:lnTo>
                <a:lnTo>
                  <a:pt x="691928" y="10471"/>
                </a:lnTo>
                <a:lnTo>
                  <a:pt x="700180" y="7615"/>
                </a:lnTo>
                <a:lnTo>
                  <a:pt x="707798" y="4760"/>
                </a:lnTo>
                <a:lnTo>
                  <a:pt x="716368" y="2856"/>
                </a:lnTo>
                <a:lnTo>
                  <a:pt x="725255" y="1269"/>
                </a:lnTo>
                <a:lnTo>
                  <a:pt x="733825" y="0"/>
                </a:lnTo>
                <a:close/>
              </a:path>
            </a:pathLst>
          </a:custGeom>
          <a:solidFill>
            <a:schemeClr val="accent1"/>
          </a:solidFill>
          <a:ln>
            <a:noFill/>
          </a:ln>
        </p:spPr>
        <p:txBody>
          <a:bodyPr anchor="ctr">
            <a:scene3d>
              <a:camera prst="orthographicFront"/>
              <a:lightRig rig="threePt" dir="t"/>
            </a:scene3d>
            <a:sp3d>
              <a:contourClr>
                <a:srgbClr val="FFFFFF"/>
              </a:contourClr>
            </a:sp3d>
          </a:bodyPr>
          <a:lstStyle/>
          <a:p>
            <a:pPr algn="ctr"/>
            <a:endParaRPr lang="zh-CN" altLang="en-US">
              <a:solidFill>
                <a:srgbClr val="FFFFFF"/>
              </a:solidFill>
              <a:ea typeface="宋体" panose="02010600030101010101" pitchFamily="2" charset="-122"/>
            </a:endParaRPr>
          </a:p>
        </p:txBody>
      </p:sp>
      <p:sp>
        <p:nvSpPr>
          <p:cNvPr id="17" name="自由: 形状 17"/>
          <p:cNvSpPr/>
          <p:nvPr/>
        </p:nvSpPr>
        <p:spPr>
          <a:xfrm rot="5400000">
            <a:off x="7259269" y="3718051"/>
            <a:ext cx="441958" cy="674917"/>
          </a:xfrm>
          <a:custGeom>
            <a:avLst/>
            <a:gdLst>
              <a:gd name="connsiteX0" fmla="*/ 439182 w 873218"/>
              <a:gd name="connsiteY0" fmla="*/ 555049 h 1333498"/>
              <a:gd name="connsiteX1" fmla="*/ 343858 w 873218"/>
              <a:gd name="connsiteY1" fmla="*/ 650373 h 1333498"/>
              <a:gd name="connsiteX2" fmla="*/ 343858 w 873218"/>
              <a:gd name="connsiteY2" fmla="*/ 805360 h 1333498"/>
              <a:gd name="connsiteX3" fmla="*/ 434037 w 873218"/>
              <a:gd name="connsiteY3" fmla="*/ 895538 h 1333498"/>
              <a:gd name="connsiteX4" fmla="*/ 529361 w 873218"/>
              <a:gd name="connsiteY4" fmla="*/ 800214 h 1333498"/>
              <a:gd name="connsiteX5" fmla="*/ 529361 w 873218"/>
              <a:gd name="connsiteY5" fmla="*/ 645228 h 1333498"/>
              <a:gd name="connsiteX6" fmla="*/ 0 w 873218"/>
              <a:gd name="connsiteY6" fmla="*/ 0 h 1333498"/>
              <a:gd name="connsiteX7" fmla="*/ 315093 w 873218"/>
              <a:gd name="connsiteY7" fmla="*/ 99266 h 1333498"/>
              <a:gd name="connsiteX8" fmla="*/ 265113 w 873218"/>
              <a:gd name="connsiteY8" fmla="*/ 149246 h 1333498"/>
              <a:gd name="connsiteX9" fmla="*/ 439181 w 873218"/>
              <a:gd name="connsiteY9" fmla="*/ 323315 h 1333498"/>
              <a:gd name="connsiteX10" fmla="*/ 608104 w 873218"/>
              <a:gd name="connsiteY10" fmla="*/ 154394 h 1333498"/>
              <a:gd name="connsiteX11" fmla="*/ 558123 w 873218"/>
              <a:gd name="connsiteY11" fmla="*/ 104412 h 1333498"/>
              <a:gd name="connsiteX12" fmla="*/ 873218 w 873218"/>
              <a:gd name="connsiteY12" fmla="*/ 5147 h 1333498"/>
              <a:gd name="connsiteX13" fmla="*/ 773951 w 873218"/>
              <a:gd name="connsiteY13" fmla="*/ 320240 h 1333498"/>
              <a:gd name="connsiteX14" fmla="*/ 723971 w 873218"/>
              <a:gd name="connsiteY14" fmla="*/ 270260 h 1333498"/>
              <a:gd name="connsiteX15" fmla="*/ 555048 w 873218"/>
              <a:gd name="connsiteY15" fmla="*/ 439183 h 1333498"/>
              <a:gd name="connsiteX16" fmla="*/ 645227 w 873218"/>
              <a:gd name="connsiteY16" fmla="*/ 529362 h 1333498"/>
              <a:gd name="connsiteX17" fmla="*/ 645227 w 873218"/>
              <a:gd name="connsiteY17" fmla="*/ 916080 h 1333498"/>
              <a:gd name="connsiteX18" fmla="*/ 549902 w 873218"/>
              <a:gd name="connsiteY18" fmla="*/ 1011405 h 1333498"/>
              <a:gd name="connsiteX19" fmla="*/ 756129 w 873218"/>
              <a:gd name="connsiteY19" fmla="*/ 1217631 h 1333498"/>
              <a:gd name="connsiteX20" fmla="*/ 640263 w 873218"/>
              <a:gd name="connsiteY20" fmla="*/ 1333498 h 1333498"/>
              <a:gd name="connsiteX21" fmla="*/ 434036 w 873218"/>
              <a:gd name="connsiteY21" fmla="*/ 1127271 h 1333498"/>
              <a:gd name="connsiteX22" fmla="*/ 232956 w 873218"/>
              <a:gd name="connsiteY22" fmla="*/ 1328351 h 1333498"/>
              <a:gd name="connsiteX23" fmla="*/ 117090 w 873218"/>
              <a:gd name="connsiteY23" fmla="*/ 1212485 h 1333498"/>
              <a:gd name="connsiteX24" fmla="*/ 318170 w 873218"/>
              <a:gd name="connsiteY24" fmla="*/ 1011405 h 1333498"/>
              <a:gd name="connsiteX25" fmla="*/ 227991 w 873218"/>
              <a:gd name="connsiteY25" fmla="*/ 921226 h 1333498"/>
              <a:gd name="connsiteX26" fmla="*/ 227991 w 873218"/>
              <a:gd name="connsiteY26" fmla="*/ 534506 h 1333498"/>
              <a:gd name="connsiteX27" fmla="*/ 323315 w 873218"/>
              <a:gd name="connsiteY27" fmla="*/ 439181 h 1333498"/>
              <a:gd name="connsiteX28" fmla="*/ 149246 w 873218"/>
              <a:gd name="connsiteY28" fmla="*/ 265113 h 1333498"/>
              <a:gd name="connsiteX29" fmla="*/ 99266 w 873218"/>
              <a:gd name="connsiteY29" fmla="*/ 315093 h 133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73218" h="1333498">
                <a:moveTo>
                  <a:pt x="439182" y="555049"/>
                </a:moveTo>
                <a:lnTo>
                  <a:pt x="343858" y="650373"/>
                </a:lnTo>
                <a:cubicBezTo>
                  <a:pt x="301059" y="693171"/>
                  <a:pt x="301059" y="762561"/>
                  <a:pt x="343858" y="805360"/>
                </a:cubicBezTo>
                <a:lnTo>
                  <a:pt x="434037" y="895538"/>
                </a:lnTo>
                <a:lnTo>
                  <a:pt x="529361" y="800214"/>
                </a:lnTo>
                <a:cubicBezTo>
                  <a:pt x="572159" y="757416"/>
                  <a:pt x="572159" y="688026"/>
                  <a:pt x="529361" y="645228"/>
                </a:cubicBezTo>
                <a:close/>
                <a:moveTo>
                  <a:pt x="0" y="0"/>
                </a:moveTo>
                <a:lnTo>
                  <a:pt x="315093" y="99266"/>
                </a:lnTo>
                <a:lnTo>
                  <a:pt x="265113" y="149246"/>
                </a:lnTo>
                <a:lnTo>
                  <a:pt x="439181" y="323315"/>
                </a:lnTo>
                <a:lnTo>
                  <a:pt x="608104" y="154394"/>
                </a:lnTo>
                <a:lnTo>
                  <a:pt x="558123" y="104412"/>
                </a:lnTo>
                <a:lnTo>
                  <a:pt x="873218" y="5147"/>
                </a:lnTo>
                <a:lnTo>
                  <a:pt x="773951" y="320240"/>
                </a:lnTo>
                <a:lnTo>
                  <a:pt x="723971" y="270260"/>
                </a:lnTo>
                <a:lnTo>
                  <a:pt x="555048" y="439183"/>
                </a:lnTo>
                <a:lnTo>
                  <a:pt x="645227" y="529362"/>
                </a:lnTo>
                <a:cubicBezTo>
                  <a:pt x="752016" y="636151"/>
                  <a:pt x="752016" y="809290"/>
                  <a:pt x="645227" y="916080"/>
                </a:cubicBezTo>
                <a:lnTo>
                  <a:pt x="549902" y="1011405"/>
                </a:lnTo>
                <a:lnTo>
                  <a:pt x="756129" y="1217631"/>
                </a:lnTo>
                <a:lnTo>
                  <a:pt x="640263" y="1333498"/>
                </a:lnTo>
                <a:lnTo>
                  <a:pt x="434036" y="1127271"/>
                </a:lnTo>
                <a:lnTo>
                  <a:pt x="232956" y="1328351"/>
                </a:lnTo>
                <a:lnTo>
                  <a:pt x="117090" y="1212485"/>
                </a:lnTo>
                <a:lnTo>
                  <a:pt x="318170" y="1011405"/>
                </a:lnTo>
                <a:lnTo>
                  <a:pt x="227991" y="921226"/>
                </a:lnTo>
                <a:cubicBezTo>
                  <a:pt x="121202" y="814437"/>
                  <a:pt x="121201" y="641295"/>
                  <a:pt x="227991" y="534506"/>
                </a:cubicBezTo>
                <a:lnTo>
                  <a:pt x="323315" y="439181"/>
                </a:lnTo>
                <a:lnTo>
                  <a:pt x="149246" y="265113"/>
                </a:lnTo>
                <a:lnTo>
                  <a:pt x="99266" y="31509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8450238" y="2431985"/>
            <a:ext cx="2971800" cy="1107996"/>
          </a:xfrm>
          <a:prstGeom prst="rect">
            <a:avLst/>
          </a:prstGeom>
          <a:noFill/>
        </p:spPr>
        <p:txBody>
          <a:bodyPr wrap="square" rtlCol="0">
            <a:spAutoFit/>
          </a:bodyPr>
          <a:lstStyle/>
          <a:p>
            <a:pPr algn="ctr"/>
            <a:r>
              <a:rPr lang="en-US" altLang="zh-CN" sz="6600" b="1" dirty="0">
                <a:solidFill>
                  <a:schemeClr val="accent1"/>
                </a:solidFill>
                <a:latin typeface="+mj-ea"/>
                <a:ea typeface="+mj-ea"/>
              </a:rPr>
              <a:t>40</a:t>
            </a:r>
            <a:r>
              <a:rPr lang="en-US" altLang="zh-CN" sz="3600" b="1" dirty="0">
                <a:solidFill>
                  <a:schemeClr val="accent1"/>
                </a:solidFill>
                <a:latin typeface="+mj-ea"/>
                <a:ea typeface="+mj-ea"/>
              </a:rPr>
              <a:t>%</a:t>
            </a:r>
            <a:endParaRPr lang="zh-CN" altLang="en-US" sz="6600" b="1" dirty="0">
              <a:solidFill>
                <a:schemeClr val="accent1"/>
              </a:solidFill>
              <a:latin typeface="+mj-ea"/>
              <a:ea typeface="+mj-ea"/>
            </a:endParaRPr>
          </a:p>
        </p:txBody>
      </p:sp>
      <p:sp>
        <p:nvSpPr>
          <p:cNvPr id="21" name="矩形 20"/>
          <p:cNvSpPr/>
          <p:nvPr/>
        </p:nvSpPr>
        <p:spPr>
          <a:xfrm>
            <a:off x="8282545" y="4055509"/>
            <a:ext cx="3327223" cy="17190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dirty="0">
                <a:solidFill>
                  <a:schemeClr val="tx1"/>
                </a:solidFill>
                <a:latin typeface="+mn-ea"/>
              </a:rPr>
              <a:t>请输入文本请输入文本请输入文本请输入文本请输入文本请输入文本</a:t>
            </a:r>
            <a:endParaRPr lang="zh-CN" altLang="zh-CN" dirty="0">
              <a:solidFill>
                <a:schemeClr val="tx1"/>
              </a:solidFill>
              <a:latin typeface="+mn-ea"/>
            </a:endParaRP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11" name="Freeform 143"/>
          <p:cNvSpPr>
            <a:spLocks noEditPoints="1"/>
          </p:cNvSpPr>
          <p:nvPr/>
        </p:nvSpPr>
        <p:spPr bwMode="auto">
          <a:xfrm flipH="1">
            <a:off x="1386567" y="4721116"/>
            <a:ext cx="1885303" cy="1475923"/>
          </a:xfrm>
          <a:custGeom>
            <a:avLst/>
            <a:gdLst>
              <a:gd name="T0" fmla="*/ 110 w 222"/>
              <a:gd name="T1" fmla="*/ 31 h 173"/>
              <a:gd name="T2" fmla="*/ 45 w 222"/>
              <a:gd name="T3" fmla="*/ 125 h 173"/>
              <a:gd name="T4" fmla="*/ 110 w 222"/>
              <a:gd name="T5" fmla="*/ 173 h 173"/>
              <a:gd name="T6" fmla="*/ 181 w 222"/>
              <a:gd name="T7" fmla="*/ 16 h 173"/>
              <a:gd name="T8" fmla="*/ 146 w 222"/>
              <a:gd name="T9" fmla="*/ 95 h 173"/>
              <a:gd name="T10" fmla="*/ 141 w 222"/>
              <a:gd name="T11" fmla="*/ 81 h 173"/>
              <a:gd name="T12" fmla="*/ 132 w 222"/>
              <a:gd name="T13" fmla="*/ 102 h 173"/>
              <a:gd name="T14" fmla="*/ 130 w 222"/>
              <a:gd name="T15" fmla="*/ 101 h 173"/>
              <a:gd name="T16" fmla="*/ 120 w 222"/>
              <a:gd name="T17" fmla="*/ 95 h 173"/>
              <a:gd name="T18" fmla="*/ 112 w 222"/>
              <a:gd name="T19" fmla="*/ 127 h 173"/>
              <a:gd name="T20" fmla="*/ 112 w 222"/>
              <a:gd name="T21" fmla="*/ 127 h 173"/>
              <a:gd name="T22" fmla="*/ 112 w 222"/>
              <a:gd name="T23" fmla="*/ 127 h 173"/>
              <a:gd name="T24" fmla="*/ 106 w 222"/>
              <a:gd name="T25" fmla="*/ 77 h 173"/>
              <a:gd name="T26" fmla="*/ 102 w 222"/>
              <a:gd name="T27" fmla="*/ 94 h 173"/>
              <a:gd name="T28" fmla="*/ 91 w 222"/>
              <a:gd name="T29" fmla="*/ 99 h 173"/>
              <a:gd name="T30" fmla="*/ 87 w 222"/>
              <a:gd name="T31" fmla="*/ 99 h 173"/>
              <a:gd name="T32" fmla="*/ 80 w 222"/>
              <a:gd name="T33" fmla="*/ 94 h 173"/>
              <a:gd name="T34" fmla="*/ 75 w 222"/>
              <a:gd name="T35" fmla="*/ 86 h 173"/>
              <a:gd name="T36" fmla="*/ 71 w 222"/>
              <a:gd name="T37" fmla="*/ 95 h 173"/>
              <a:gd name="T38" fmla="*/ 49 w 222"/>
              <a:gd name="T39" fmla="*/ 95 h 173"/>
              <a:gd name="T40" fmla="*/ 46 w 222"/>
              <a:gd name="T41" fmla="*/ 92 h 173"/>
              <a:gd name="T42" fmla="*/ 69 w 222"/>
              <a:gd name="T43" fmla="*/ 90 h 173"/>
              <a:gd name="T44" fmla="*/ 75 w 222"/>
              <a:gd name="T45" fmla="*/ 77 h 173"/>
              <a:gd name="T46" fmla="*/ 77 w 222"/>
              <a:gd name="T47" fmla="*/ 79 h 173"/>
              <a:gd name="T48" fmla="*/ 86 w 222"/>
              <a:gd name="T49" fmla="*/ 89 h 173"/>
              <a:gd name="T50" fmla="*/ 89 w 222"/>
              <a:gd name="T51" fmla="*/ 94 h 173"/>
              <a:gd name="T52" fmla="*/ 92 w 222"/>
              <a:gd name="T53" fmla="*/ 89 h 173"/>
              <a:gd name="T54" fmla="*/ 104 w 222"/>
              <a:gd name="T55" fmla="*/ 54 h 173"/>
              <a:gd name="T56" fmla="*/ 107 w 222"/>
              <a:gd name="T57" fmla="*/ 52 h 173"/>
              <a:gd name="T58" fmla="*/ 109 w 222"/>
              <a:gd name="T59" fmla="*/ 54 h 173"/>
              <a:gd name="T60" fmla="*/ 116 w 222"/>
              <a:gd name="T61" fmla="*/ 92 h 173"/>
              <a:gd name="T62" fmla="*/ 130 w 222"/>
              <a:gd name="T63" fmla="*/ 90 h 173"/>
              <a:gd name="T64" fmla="*/ 132 w 222"/>
              <a:gd name="T65" fmla="*/ 94 h 173"/>
              <a:gd name="T66" fmla="*/ 141 w 222"/>
              <a:gd name="T67" fmla="*/ 70 h 173"/>
              <a:gd name="T68" fmla="*/ 141 w 222"/>
              <a:gd name="T69" fmla="*/ 70 h 173"/>
              <a:gd name="T70" fmla="*/ 148 w 222"/>
              <a:gd name="T71" fmla="*/ 90 h 173"/>
              <a:gd name="T72" fmla="*/ 176 w 222"/>
              <a:gd name="T73" fmla="*/ 9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2" h="173">
                <a:moveTo>
                  <a:pt x="181" y="16"/>
                </a:moveTo>
                <a:cubicBezTo>
                  <a:pt x="151" y="0"/>
                  <a:pt x="120" y="24"/>
                  <a:pt x="110" y="31"/>
                </a:cubicBezTo>
                <a:cubicBezTo>
                  <a:pt x="100" y="24"/>
                  <a:pt x="68" y="1"/>
                  <a:pt x="39" y="16"/>
                </a:cubicBezTo>
                <a:cubicBezTo>
                  <a:pt x="13" y="30"/>
                  <a:pt x="0" y="82"/>
                  <a:pt x="45" y="125"/>
                </a:cubicBezTo>
                <a:cubicBezTo>
                  <a:pt x="82" y="159"/>
                  <a:pt x="108" y="172"/>
                  <a:pt x="110" y="173"/>
                </a:cubicBezTo>
                <a:cubicBezTo>
                  <a:pt x="110" y="173"/>
                  <a:pt x="110" y="173"/>
                  <a:pt x="110" y="173"/>
                </a:cubicBezTo>
                <a:cubicBezTo>
                  <a:pt x="112" y="172"/>
                  <a:pt x="137" y="158"/>
                  <a:pt x="174" y="125"/>
                </a:cubicBezTo>
                <a:cubicBezTo>
                  <a:pt x="222" y="81"/>
                  <a:pt x="207" y="31"/>
                  <a:pt x="181" y="16"/>
                </a:cubicBezTo>
                <a:close/>
                <a:moveTo>
                  <a:pt x="174" y="95"/>
                </a:moveTo>
                <a:cubicBezTo>
                  <a:pt x="146" y="95"/>
                  <a:pt x="146" y="95"/>
                  <a:pt x="146" y="95"/>
                </a:cubicBezTo>
                <a:cubicBezTo>
                  <a:pt x="145" y="95"/>
                  <a:pt x="144" y="94"/>
                  <a:pt x="144" y="93"/>
                </a:cubicBezTo>
                <a:cubicBezTo>
                  <a:pt x="141" y="81"/>
                  <a:pt x="141" y="81"/>
                  <a:pt x="141" y="81"/>
                </a:cubicBezTo>
                <a:cubicBezTo>
                  <a:pt x="135" y="100"/>
                  <a:pt x="135" y="100"/>
                  <a:pt x="135" y="100"/>
                </a:cubicBezTo>
                <a:cubicBezTo>
                  <a:pt x="134" y="101"/>
                  <a:pt x="134" y="102"/>
                  <a:pt x="132" y="102"/>
                </a:cubicBezTo>
                <a:cubicBezTo>
                  <a:pt x="132" y="102"/>
                  <a:pt x="132" y="102"/>
                  <a:pt x="132" y="102"/>
                </a:cubicBezTo>
                <a:cubicBezTo>
                  <a:pt x="131" y="102"/>
                  <a:pt x="131" y="101"/>
                  <a:pt x="130" y="101"/>
                </a:cubicBezTo>
                <a:cubicBezTo>
                  <a:pt x="128" y="95"/>
                  <a:pt x="128" y="95"/>
                  <a:pt x="128" y="95"/>
                </a:cubicBezTo>
                <a:cubicBezTo>
                  <a:pt x="120" y="95"/>
                  <a:pt x="120" y="95"/>
                  <a:pt x="120" y="95"/>
                </a:cubicBezTo>
                <a:cubicBezTo>
                  <a:pt x="114" y="125"/>
                  <a:pt x="114" y="125"/>
                  <a:pt x="114" y="125"/>
                </a:cubicBezTo>
                <a:cubicBezTo>
                  <a:pt x="114" y="126"/>
                  <a:pt x="113" y="127"/>
                  <a:pt x="112" y="127"/>
                </a:cubicBezTo>
                <a:cubicBezTo>
                  <a:pt x="112" y="127"/>
                  <a:pt x="112" y="127"/>
                  <a:pt x="112" y="127"/>
                </a:cubicBezTo>
                <a:cubicBezTo>
                  <a:pt x="112" y="127"/>
                  <a:pt x="112" y="127"/>
                  <a:pt x="112" y="127"/>
                </a:cubicBezTo>
                <a:cubicBezTo>
                  <a:pt x="112" y="126"/>
                  <a:pt x="112" y="126"/>
                  <a:pt x="112" y="126"/>
                </a:cubicBezTo>
                <a:cubicBezTo>
                  <a:pt x="112" y="127"/>
                  <a:pt x="112" y="127"/>
                  <a:pt x="112" y="127"/>
                </a:cubicBezTo>
                <a:cubicBezTo>
                  <a:pt x="111" y="127"/>
                  <a:pt x="110" y="126"/>
                  <a:pt x="110" y="125"/>
                </a:cubicBezTo>
                <a:cubicBezTo>
                  <a:pt x="106" y="77"/>
                  <a:pt x="106" y="77"/>
                  <a:pt x="106" y="77"/>
                </a:cubicBezTo>
                <a:cubicBezTo>
                  <a:pt x="104" y="92"/>
                  <a:pt x="104" y="92"/>
                  <a:pt x="104" y="92"/>
                </a:cubicBezTo>
                <a:cubicBezTo>
                  <a:pt x="104" y="93"/>
                  <a:pt x="103" y="94"/>
                  <a:pt x="102" y="94"/>
                </a:cubicBezTo>
                <a:cubicBezTo>
                  <a:pt x="93" y="94"/>
                  <a:pt x="93" y="94"/>
                  <a:pt x="93" y="94"/>
                </a:cubicBezTo>
                <a:cubicBezTo>
                  <a:pt x="91" y="99"/>
                  <a:pt x="91" y="99"/>
                  <a:pt x="91" y="99"/>
                </a:cubicBezTo>
                <a:cubicBezTo>
                  <a:pt x="91" y="100"/>
                  <a:pt x="90" y="101"/>
                  <a:pt x="89" y="101"/>
                </a:cubicBezTo>
                <a:cubicBezTo>
                  <a:pt x="88" y="101"/>
                  <a:pt x="87" y="100"/>
                  <a:pt x="87" y="99"/>
                </a:cubicBezTo>
                <a:cubicBezTo>
                  <a:pt x="85" y="94"/>
                  <a:pt x="85" y="94"/>
                  <a:pt x="85" y="94"/>
                </a:cubicBezTo>
                <a:cubicBezTo>
                  <a:pt x="80" y="94"/>
                  <a:pt x="80" y="94"/>
                  <a:pt x="80" y="94"/>
                </a:cubicBezTo>
                <a:cubicBezTo>
                  <a:pt x="79" y="94"/>
                  <a:pt x="78" y="93"/>
                  <a:pt x="78" y="92"/>
                </a:cubicBezTo>
                <a:cubicBezTo>
                  <a:pt x="75" y="86"/>
                  <a:pt x="75" y="86"/>
                  <a:pt x="75" y="86"/>
                </a:cubicBezTo>
                <a:cubicBezTo>
                  <a:pt x="73" y="93"/>
                  <a:pt x="73" y="93"/>
                  <a:pt x="73" y="93"/>
                </a:cubicBezTo>
                <a:cubicBezTo>
                  <a:pt x="72" y="94"/>
                  <a:pt x="72" y="95"/>
                  <a:pt x="71" y="95"/>
                </a:cubicBezTo>
                <a:cubicBezTo>
                  <a:pt x="49" y="95"/>
                  <a:pt x="49" y="95"/>
                  <a:pt x="49" y="95"/>
                </a:cubicBezTo>
                <a:cubicBezTo>
                  <a:pt x="49" y="95"/>
                  <a:pt x="49" y="95"/>
                  <a:pt x="49" y="95"/>
                </a:cubicBezTo>
                <a:cubicBezTo>
                  <a:pt x="48" y="95"/>
                  <a:pt x="48" y="95"/>
                  <a:pt x="48" y="95"/>
                </a:cubicBezTo>
                <a:cubicBezTo>
                  <a:pt x="47" y="95"/>
                  <a:pt x="46" y="94"/>
                  <a:pt x="46" y="92"/>
                </a:cubicBezTo>
                <a:cubicBezTo>
                  <a:pt x="46" y="91"/>
                  <a:pt x="47" y="90"/>
                  <a:pt x="48" y="90"/>
                </a:cubicBezTo>
                <a:cubicBezTo>
                  <a:pt x="69" y="90"/>
                  <a:pt x="69" y="90"/>
                  <a:pt x="69" y="90"/>
                </a:cubicBezTo>
                <a:cubicBezTo>
                  <a:pt x="73" y="79"/>
                  <a:pt x="73" y="79"/>
                  <a:pt x="73" y="79"/>
                </a:cubicBezTo>
                <a:cubicBezTo>
                  <a:pt x="73" y="78"/>
                  <a:pt x="74" y="77"/>
                  <a:pt x="75" y="77"/>
                </a:cubicBezTo>
                <a:cubicBezTo>
                  <a:pt x="75" y="77"/>
                  <a:pt x="75" y="77"/>
                  <a:pt x="75" y="77"/>
                </a:cubicBezTo>
                <a:cubicBezTo>
                  <a:pt x="76" y="77"/>
                  <a:pt x="77" y="78"/>
                  <a:pt x="77" y="79"/>
                </a:cubicBezTo>
                <a:cubicBezTo>
                  <a:pt x="81" y="89"/>
                  <a:pt x="81" y="89"/>
                  <a:pt x="81" y="89"/>
                </a:cubicBezTo>
                <a:cubicBezTo>
                  <a:pt x="86" y="89"/>
                  <a:pt x="86" y="89"/>
                  <a:pt x="86" y="89"/>
                </a:cubicBezTo>
                <a:cubicBezTo>
                  <a:pt x="87" y="89"/>
                  <a:pt x="88" y="90"/>
                  <a:pt x="88" y="90"/>
                </a:cubicBezTo>
                <a:cubicBezTo>
                  <a:pt x="89" y="94"/>
                  <a:pt x="89" y="94"/>
                  <a:pt x="89" y="94"/>
                </a:cubicBezTo>
                <a:cubicBezTo>
                  <a:pt x="90" y="91"/>
                  <a:pt x="90" y="91"/>
                  <a:pt x="90" y="91"/>
                </a:cubicBezTo>
                <a:cubicBezTo>
                  <a:pt x="90" y="90"/>
                  <a:pt x="91" y="89"/>
                  <a:pt x="92" y="89"/>
                </a:cubicBezTo>
                <a:cubicBezTo>
                  <a:pt x="100" y="89"/>
                  <a:pt x="100" y="89"/>
                  <a:pt x="100" y="89"/>
                </a:cubicBezTo>
                <a:cubicBezTo>
                  <a:pt x="104" y="54"/>
                  <a:pt x="104" y="54"/>
                  <a:pt x="104" y="54"/>
                </a:cubicBezTo>
                <a:cubicBezTo>
                  <a:pt x="104" y="52"/>
                  <a:pt x="105" y="52"/>
                  <a:pt x="107" y="52"/>
                </a:cubicBezTo>
                <a:cubicBezTo>
                  <a:pt x="107" y="52"/>
                  <a:pt x="107" y="52"/>
                  <a:pt x="107" y="52"/>
                </a:cubicBezTo>
                <a:cubicBezTo>
                  <a:pt x="107" y="52"/>
                  <a:pt x="107" y="52"/>
                  <a:pt x="107" y="52"/>
                </a:cubicBezTo>
                <a:cubicBezTo>
                  <a:pt x="108" y="52"/>
                  <a:pt x="109" y="53"/>
                  <a:pt x="109" y="54"/>
                </a:cubicBezTo>
                <a:cubicBezTo>
                  <a:pt x="113" y="108"/>
                  <a:pt x="113" y="108"/>
                  <a:pt x="113" y="108"/>
                </a:cubicBezTo>
                <a:cubicBezTo>
                  <a:pt x="116" y="92"/>
                  <a:pt x="116" y="92"/>
                  <a:pt x="116" y="92"/>
                </a:cubicBezTo>
                <a:cubicBezTo>
                  <a:pt x="116" y="91"/>
                  <a:pt x="117" y="90"/>
                  <a:pt x="119" y="90"/>
                </a:cubicBezTo>
                <a:cubicBezTo>
                  <a:pt x="130" y="90"/>
                  <a:pt x="130" y="90"/>
                  <a:pt x="130" y="90"/>
                </a:cubicBezTo>
                <a:cubicBezTo>
                  <a:pt x="131" y="90"/>
                  <a:pt x="131" y="91"/>
                  <a:pt x="132" y="92"/>
                </a:cubicBezTo>
                <a:cubicBezTo>
                  <a:pt x="132" y="94"/>
                  <a:pt x="132" y="94"/>
                  <a:pt x="132" y="94"/>
                </a:cubicBezTo>
                <a:cubicBezTo>
                  <a:pt x="139" y="72"/>
                  <a:pt x="139" y="72"/>
                  <a:pt x="139" y="72"/>
                </a:cubicBezTo>
                <a:cubicBezTo>
                  <a:pt x="139" y="71"/>
                  <a:pt x="140" y="70"/>
                  <a:pt x="141" y="70"/>
                </a:cubicBezTo>
                <a:cubicBezTo>
                  <a:pt x="141" y="70"/>
                  <a:pt x="141" y="70"/>
                  <a:pt x="141" y="70"/>
                </a:cubicBezTo>
                <a:cubicBezTo>
                  <a:pt x="141" y="70"/>
                  <a:pt x="141" y="70"/>
                  <a:pt x="141" y="70"/>
                </a:cubicBezTo>
                <a:cubicBezTo>
                  <a:pt x="142" y="70"/>
                  <a:pt x="143" y="71"/>
                  <a:pt x="143" y="72"/>
                </a:cubicBezTo>
                <a:cubicBezTo>
                  <a:pt x="148" y="90"/>
                  <a:pt x="148" y="90"/>
                  <a:pt x="148" y="90"/>
                </a:cubicBezTo>
                <a:cubicBezTo>
                  <a:pt x="174" y="90"/>
                  <a:pt x="174" y="90"/>
                  <a:pt x="174" y="90"/>
                </a:cubicBezTo>
                <a:cubicBezTo>
                  <a:pt x="175" y="90"/>
                  <a:pt x="176" y="91"/>
                  <a:pt x="176" y="93"/>
                </a:cubicBezTo>
                <a:cubicBezTo>
                  <a:pt x="176" y="94"/>
                  <a:pt x="175" y="95"/>
                  <a:pt x="174" y="95"/>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2" name="Freeform 143"/>
          <p:cNvSpPr>
            <a:spLocks noEditPoints="1"/>
          </p:cNvSpPr>
          <p:nvPr/>
        </p:nvSpPr>
        <p:spPr bwMode="auto">
          <a:xfrm flipH="1">
            <a:off x="2474691" y="3347112"/>
            <a:ext cx="1454727" cy="1138843"/>
          </a:xfrm>
          <a:custGeom>
            <a:avLst/>
            <a:gdLst>
              <a:gd name="T0" fmla="*/ 110 w 222"/>
              <a:gd name="T1" fmla="*/ 31 h 173"/>
              <a:gd name="T2" fmla="*/ 45 w 222"/>
              <a:gd name="T3" fmla="*/ 125 h 173"/>
              <a:gd name="T4" fmla="*/ 110 w 222"/>
              <a:gd name="T5" fmla="*/ 173 h 173"/>
              <a:gd name="T6" fmla="*/ 181 w 222"/>
              <a:gd name="T7" fmla="*/ 16 h 173"/>
              <a:gd name="T8" fmla="*/ 146 w 222"/>
              <a:gd name="T9" fmla="*/ 95 h 173"/>
              <a:gd name="T10" fmla="*/ 141 w 222"/>
              <a:gd name="T11" fmla="*/ 81 h 173"/>
              <a:gd name="T12" fmla="*/ 132 w 222"/>
              <a:gd name="T13" fmla="*/ 102 h 173"/>
              <a:gd name="T14" fmla="*/ 130 w 222"/>
              <a:gd name="T15" fmla="*/ 101 h 173"/>
              <a:gd name="T16" fmla="*/ 120 w 222"/>
              <a:gd name="T17" fmla="*/ 95 h 173"/>
              <a:gd name="T18" fmla="*/ 112 w 222"/>
              <a:gd name="T19" fmla="*/ 127 h 173"/>
              <a:gd name="T20" fmla="*/ 112 w 222"/>
              <a:gd name="T21" fmla="*/ 127 h 173"/>
              <a:gd name="T22" fmla="*/ 112 w 222"/>
              <a:gd name="T23" fmla="*/ 127 h 173"/>
              <a:gd name="T24" fmla="*/ 106 w 222"/>
              <a:gd name="T25" fmla="*/ 77 h 173"/>
              <a:gd name="T26" fmla="*/ 102 w 222"/>
              <a:gd name="T27" fmla="*/ 94 h 173"/>
              <a:gd name="T28" fmla="*/ 91 w 222"/>
              <a:gd name="T29" fmla="*/ 99 h 173"/>
              <a:gd name="T30" fmla="*/ 87 w 222"/>
              <a:gd name="T31" fmla="*/ 99 h 173"/>
              <a:gd name="T32" fmla="*/ 80 w 222"/>
              <a:gd name="T33" fmla="*/ 94 h 173"/>
              <a:gd name="T34" fmla="*/ 75 w 222"/>
              <a:gd name="T35" fmla="*/ 86 h 173"/>
              <a:gd name="T36" fmla="*/ 71 w 222"/>
              <a:gd name="T37" fmla="*/ 95 h 173"/>
              <a:gd name="T38" fmla="*/ 49 w 222"/>
              <a:gd name="T39" fmla="*/ 95 h 173"/>
              <a:gd name="T40" fmla="*/ 46 w 222"/>
              <a:gd name="T41" fmla="*/ 92 h 173"/>
              <a:gd name="T42" fmla="*/ 69 w 222"/>
              <a:gd name="T43" fmla="*/ 90 h 173"/>
              <a:gd name="T44" fmla="*/ 75 w 222"/>
              <a:gd name="T45" fmla="*/ 77 h 173"/>
              <a:gd name="T46" fmla="*/ 77 w 222"/>
              <a:gd name="T47" fmla="*/ 79 h 173"/>
              <a:gd name="T48" fmla="*/ 86 w 222"/>
              <a:gd name="T49" fmla="*/ 89 h 173"/>
              <a:gd name="T50" fmla="*/ 89 w 222"/>
              <a:gd name="T51" fmla="*/ 94 h 173"/>
              <a:gd name="T52" fmla="*/ 92 w 222"/>
              <a:gd name="T53" fmla="*/ 89 h 173"/>
              <a:gd name="T54" fmla="*/ 104 w 222"/>
              <a:gd name="T55" fmla="*/ 54 h 173"/>
              <a:gd name="T56" fmla="*/ 107 w 222"/>
              <a:gd name="T57" fmla="*/ 52 h 173"/>
              <a:gd name="T58" fmla="*/ 109 w 222"/>
              <a:gd name="T59" fmla="*/ 54 h 173"/>
              <a:gd name="T60" fmla="*/ 116 w 222"/>
              <a:gd name="T61" fmla="*/ 92 h 173"/>
              <a:gd name="T62" fmla="*/ 130 w 222"/>
              <a:gd name="T63" fmla="*/ 90 h 173"/>
              <a:gd name="T64" fmla="*/ 132 w 222"/>
              <a:gd name="T65" fmla="*/ 94 h 173"/>
              <a:gd name="T66" fmla="*/ 141 w 222"/>
              <a:gd name="T67" fmla="*/ 70 h 173"/>
              <a:gd name="T68" fmla="*/ 141 w 222"/>
              <a:gd name="T69" fmla="*/ 70 h 173"/>
              <a:gd name="T70" fmla="*/ 148 w 222"/>
              <a:gd name="T71" fmla="*/ 90 h 173"/>
              <a:gd name="T72" fmla="*/ 176 w 222"/>
              <a:gd name="T73" fmla="*/ 9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2" h="173">
                <a:moveTo>
                  <a:pt x="181" y="16"/>
                </a:moveTo>
                <a:cubicBezTo>
                  <a:pt x="151" y="0"/>
                  <a:pt x="120" y="24"/>
                  <a:pt x="110" y="31"/>
                </a:cubicBezTo>
                <a:cubicBezTo>
                  <a:pt x="100" y="24"/>
                  <a:pt x="68" y="1"/>
                  <a:pt x="39" y="16"/>
                </a:cubicBezTo>
                <a:cubicBezTo>
                  <a:pt x="13" y="30"/>
                  <a:pt x="0" y="82"/>
                  <a:pt x="45" y="125"/>
                </a:cubicBezTo>
                <a:cubicBezTo>
                  <a:pt x="82" y="159"/>
                  <a:pt x="108" y="172"/>
                  <a:pt x="110" y="173"/>
                </a:cubicBezTo>
                <a:cubicBezTo>
                  <a:pt x="110" y="173"/>
                  <a:pt x="110" y="173"/>
                  <a:pt x="110" y="173"/>
                </a:cubicBezTo>
                <a:cubicBezTo>
                  <a:pt x="112" y="172"/>
                  <a:pt x="137" y="158"/>
                  <a:pt x="174" y="125"/>
                </a:cubicBezTo>
                <a:cubicBezTo>
                  <a:pt x="222" y="81"/>
                  <a:pt x="207" y="31"/>
                  <a:pt x="181" y="16"/>
                </a:cubicBezTo>
                <a:close/>
                <a:moveTo>
                  <a:pt x="174" y="95"/>
                </a:moveTo>
                <a:cubicBezTo>
                  <a:pt x="146" y="95"/>
                  <a:pt x="146" y="95"/>
                  <a:pt x="146" y="95"/>
                </a:cubicBezTo>
                <a:cubicBezTo>
                  <a:pt x="145" y="95"/>
                  <a:pt x="144" y="94"/>
                  <a:pt x="144" y="93"/>
                </a:cubicBezTo>
                <a:cubicBezTo>
                  <a:pt x="141" y="81"/>
                  <a:pt x="141" y="81"/>
                  <a:pt x="141" y="81"/>
                </a:cubicBezTo>
                <a:cubicBezTo>
                  <a:pt x="135" y="100"/>
                  <a:pt x="135" y="100"/>
                  <a:pt x="135" y="100"/>
                </a:cubicBezTo>
                <a:cubicBezTo>
                  <a:pt x="134" y="101"/>
                  <a:pt x="134" y="102"/>
                  <a:pt x="132" y="102"/>
                </a:cubicBezTo>
                <a:cubicBezTo>
                  <a:pt x="132" y="102"/>
                  <a:pt x="132" y="102"/>
                  <a:pt x="132" y="102"/>
                </a:cubicBezTo>
                <a:cubicBezTo>
                  <a:pt x="131" y="102"/>
                  <a:pt x="131" y="101"/>
                  <a:pt x="130" y="101"/>
                </a:cubicBezTo>
                <a:cubicBezTo>
                  <a:pt x="128" y="95"/>
                  <a:pt x="128" y="95"/>
                  <a:pt x="128" y="95"/>
                </a:cubicBezTo>
                <a:cubicBezTo>
                  <a:pt x="120" y="95"/>
                  <a:pt x="120" y="95"/>
                  <a:pt x="120" y="95"/>
                </a:cubicBezTo>
                <a:cubicBezTo>
                  <a:pt x="114" y="125"/>
                  <a:pt x="114" y="125"/>
                  <a:pt x="114" y="125"/>
                </a:cubicBezTo>
                <a:cubicBezTo>
                  <a:pt x="114" y="126"/>
                  <a:pt x="113" y="127"/>
                  <a:pt x="112" y="127"/>
                </a:cubicBezTo>
                <a:cubicBezTo>
                  <a:pt x="112" y="127"/>
                  <a:pt x="112" y="127"/>
                  <a:pt x="112" y="127"/>
                </a:cubicBezTo>
                <a:cubicBezTo>
                  <a:pt x="112" y="127"/>
                  <a:pt x="112" y="127"/>
                  <a:pt x="112" y="127"/>
                </a:cubicBezTo>
                <a:cubicBezTo>
                  <a:pt x="112" y="126"/>
                  <a:pt x="112" y="126"/>
                  <a:pt x="112" y="126"/>
                </a:cubicBezTo>
                <a:cubicBezTo>
                  <a:pt x="112" y="127"/>
                  <a:pt x="112" y="127"/>
                  <a:pt x="112" y="127"/>
                </a:cubicBezTo>
                <a:cubicBezTo>
                  <a:pt x="111" y="127"/>
                  <a:pt x="110" y="126"/>
                  <a:pt x="110" y="125"/>
                </a:cubicBezTo>
                <a:cubicBezTo>
                  <a:pt x="106" y="77"/>
                  <a:pt x="106" y="77"/>
                  <a:pt x="106" y="77"/>
                </a:cubicBezTo>
                <a:cubicBezTo>
                  <a:pt x="104" y="92"/>
                  <a:pt x="104" y="92"/>
                  <a:pt x="104" y="92"/>
                </a:cubicBezTo>
                <a:cubicBezTo>
                  <a:pt x="104" y="93"/>
                  <a:pt x="103" y="94"/>
                  <a:pt x="102" y="94"/>
                </a:cubicBezTo>
                <a:cubicBezTo>
                  <a:pt x="93" y="94"/>
                  <a:pt x="93" y="94"/>
                  <a:pt x="93" y="94"/>
                </a:cubicBezTo>
                <a:cubicBezTo>
                  <a:pt x="91" y="99"/>
                  <a:pt x="91" y="99"/>
                  <a:pt x="91" y="99"/>
                </a:cubicBezTo>
                <a:cubicBezTo>
                  <a:pt x="91" y="100"/>
                  <a:pt x="90" y="101"/>
                  <a:pt x="89" y="101"/>
                </a:cubicBezTo>
                <a:cubicBezTo>
                  <a:pt x="88" y="101"/>
                  <a:pt x="87" y="100"/>
                  <a:pt x="87" y="99"/>
                </a:cubicBezTo>
                <a:cubicBezTo>
                  <a:pt x="85" y="94"/>
                  <a:pt x="85" y="94"/>
                  <a:pt x="85" y="94"/>
                </a:cubicBezTo>
                <a:cubicBezTo>
                  <a:pt x="80" y="94"/>
                  <a:pt x="80" y="94"/>
                  <a:pt x="80" y="94"/>
                </a:cubicBezTo>
                <a:cubicBezTo>
                  <a:pt x="79" y="94"/>
                  <a:pt x="78" y="93"/>
                  <a:pt x="78" y="92"/>
                </a:cubicBezTo>
                <a:cubicBezTo>
                  <a:pt x="75" y="86"/>
                  <a:pt x="75" y="86"/>
                  <a:pt x="75" y="86"/>
                </a:cubicBezTo>
                <a:cubicBezTo>
                  <a:pt x="73" y="93"/>
                  <a:pt x="73" y="93"/>
                  <a:pt x="73" y="93"/>
                </a:cubicBezTo>
                <a:cubicBezTo>
                  <a:pt x="72" y="94"/>
                  <a:pt x="72" y="95"/>
                  <a:pt x="71" y="95"/>
                </a:cubicBezTo>
                <a:cubicBezTo>
                  <a:pt x="49" y="95"/>
                  <a:pt x="49" y="95"/>
                  <a:pt x="49" y="95"/>
                </a:cubicBezTo>
                <a:cubicBezTo>
                  <a:pt x="49" y="95"/>
                  <a:pt x="49" y="95"/>
                  <a:pt x="49" y="95"/>
                </a:cubicBezTo>
                <a:cubicBezTo>
                  <a:pt x="48" y="95"/>
                  <a:pt x="48" y="95"/>
                  <a:pt x="48" y="95"/>
                </a:cubicBezTo>
                <a:cubicBezTo>
                  <a:pt x="47" y="95"/>
                  <a:pt x="46" y="94"/>
                  <a:pt x="46" y="92"/>
                </a:cubicBezTo>
                <a:cubicBezTo>
                  <a:pt x="46" y="91"/>
                  <a:pt x="47" y="90"/>
                  <a:pt x="48" y="90"/>
                </a:cubicBezTo>
                <a:cubicBezTo>
                  <a:pt x="69" y="90"/>
                  <a:pt x="69" y="90"/>
                  <a:pt x="69" y="90"/>
                </a:cubicBezTo>
                <a:cubicBezTo>
                  <a:pt x="73" y="79"/>
                  <a:pt x="73" y="79"/>
                  <a:pt x="73" y="79"/>
                </a:cubicBezTo>
                <a:cubicBezTo>
                  <a:pt x="73" y="78"/>
                  <a:pt x="74" y="77"/>
                  <a:pt x="75" y="77"/>
                </a:cubicBezTo>
                <a:cubicBezTo>
                  <a:pt x="75" y="77"/>
                  <a:pt x="75" y="77"/>
                  <a:pt x="75" y="77"/>
                </a:cubicBezTo>
                <a:cubicBezTo>
                  <a:pt x="76" y="77"/>
                  <a:pt x="77" y="78"/>
                  <a:pt x="77" y="79"/>
                </a:cubicBezTo>
                <a:cubicBezTo>
                  <a:pt x="81" y="89"/>
                  <a:pt x="81" y="89"/>
                  <a:pt x="81" y="89"/>
                </a:cubicBezTo>
                <a:cubicBezTo>
                  <a:pt x="86" y="89"/>
                  <a:pt x="86" y="89"/>
                  <a:pt x="86" y="89"/>
                </a:cubicBezTo>
                <a:cubicBezTo>
                  <a:pt x="87" y="89"/>
                  <a:pt x="88" y="90"/>
                  <a:pt x="88" y="90"/>
                </a:cubicBezTo>
                <a:cubicBezTo>
                  <a:pt x="89" y="94"/>
                  <a:pt x="89" y="94"/>
                  <a:pt x="89" y="94"/>
                </a:cubicBezTo>
                <a:cubicBezTo>
                  <a:pt x="90" y="91"/>
                  <a:pt x="90" y="91"/>
                  <a:pt x="90" y="91"/>
                </a:cubicBezTo>
                <a:cubicBezTo>
                  <a:pt x="90" y="90"/>
                  <a:pt x="91" y="89"/>
                  <a:pt x="92" y="89"/>
                </a:cubicBezTo>
                <a:cubicBezTo>
                  <a:pt x="100" y="89"/>
                  <a:pt x="100" y="89"/>
                  <a:pt x="100" y="89"/>
                </a:cubicBezTo>
                <a:cubicBezTo>
                  <a:pt x="104" y="54"/>
                  <a:pt x="104" y="54"/>
                  <a:pt x="104" y="54"/>
                </a:cubicBezTo>
                <a:cubicBezTo>
                  <a:pt x="104" y="52"/>
                  <a:pt x="105" y="52"/>
                  <a:pt x="107" y="52"/>
                </a:cubicBezTo>
                <a:cubicBezTo>
                  <a:pt x="107" y="52"/>
                  <a:pt x="107" y="52"/>
                  <a:pt x="107" y="52"/>
                </a:cubicBezTo>
                <a:cubicBezTo>
                  <a:pt x="107" y="52"/>
                  <a:pt x="107" y="52"/>
                  <a:pt x="107" y="52"/>
                </a:cubicBezTo>
                <a:cubicBezTo>
                  <a:pt x="108" y="52"/>
                  <a:pt x="109" y="53"/>
                  <a:pt x="109" y="54"/>
                </a:cubicBezTo>
                <a:cubicBezTo>
                  <a:pt x="113" y="108"/>
                  <a:pt x="113" y="108"/>
                  <a:pt x="113" y="108"/>
                </a:cubicBezTo>
                <a:cubicBezTo>
                  <a:pt x="116" y="92"/>
                  <a:pt x="116" y="92"/>
                  <a:pt x="116" y="92"/>
                </a:cubicBezTo>
                <a:cubicBezTo>
                  <a:pt x="116" y="91"/>
                  <a:pt x="117" y="90"/>
                  <a:pt x="119" y="90"/>
                </a:cubicBezTo>
                <a:cubicBezTo>
                  <a:pt x="130" y="90"/>
                  <a:pt x="130" y="90"/>
                  <a:pt x="130" y="90"/>
                </a:cubicBezTo>
                <a:cubicBezTo>
                  <a:pt x="131" y="90"/>
                  <a:pt x="131" y="91"/>
                  <a:pt x="132" y="92"/>
                </a:cubicBezTo>
                <a:cubicBezTo>
                  <a:pt x="132" y="94"/>
                  <a:pt x="132" y="94"/>
                  <a:pt x="132" y="94"/>
                </a:cubicBezTo>
                <a:cubicBezTo>
                  <a:pt x="139" y="72"/>
                  <a:pt x="139" y="72"/>
                  <a:pt x="139" y="72"/>
                </a:cubicBezTo>
                <a:cubicBezTo>
                  <a:pt x="139" y="71"/>
                  <a:pt x="140" y="70"/>
                  <a:pt x="141" y="70"/>
                </a:cubicBezTo>
                <a:cubicBezTo>
                  <a:pt x="141" y="70"/>
                  <a:pt x="141" y="70"/>
                  <a:pt x="141" y="70"/>
                </a:cubicBezTo>
                <a:cubicBezTo>
                  <a:pt x="141" y="70"/>
                  <a:pt x="141" y="70"/>
                  <a:pt x="141" y="70"/>
                </a:cubicBezTo>
                <a:cubicBezTo>
                  <a:pt x="142" y="70"/>
                  <a:pt x="143" y="71"/>
                  <a:pt x="143" y="72"/>
                </a:cubicBezTo>
                <a:cubicBezTo>
                  <a:pt x="148" y="90"/>
                  <a:pt x="148" y="90"/>
                  <a:pt x="148" y="90"/>
                </a:cubicBezTo>
                <a:cubicBezTo>
                  <a:pt x="174" y="90"/>
                  <a:pt x="174" y="90"/>
                  <a:pt x="174" y="90"/>
                </a:cubicBezTo>
                <a:cubicBezTo>
                  <a:pt x="175" y="90"/>
                  <a:pt x="176" y="91"/>
                  <a:pt x="176" y="93"/>
                </a:cubicBezTo>
                <a:cubicBezTo>
                  <a:pt x="176" y="94"/>
                  <a:pt x="175" y="95"/>
                  <a:pt x="174" y="95"/>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21" name="Freeform 143"/>
          <p:cNvSpPr>
            <a:spLocks noEditPoints="1"/>
          </p:cNvSpPr>
          <p:nvPr/>
        </p:nvSpPr>
        <p:spPr bwMode="auto">
          <a:xfrm flipH="1">
            <a:off x="1026890" y="2996987"/>
            <a:ext cx="1174604" cy="919547"/>
          </a:xfrm>
          <a:custGeom>
            <a:avLst/>
            <a:gdLst>
              <a:gd name="T0" fmla="*/ 110 w 222"/>
              <a:gd name="T1" fmla="*/ 31 h 173"/>
              <a:gd name="T2" fmla="*/ 45 w 222"/>
              <a:gd name="T3" fmla="*/ 125 h 173"/>
              <a:gd name="T4" fmla="*/ 110 w 222"/>
              <a:gd name="T5" fmla="*/ 173 h 173"/>
              <a:gd name="T6" fmla="*/ 181 w 222"/>
              <a:gd name="T7" fmla="*/ 16 h 173"/>
              <a:gd name="T8" fmla="*/ 146 w 222"/>
              <a:gd name="T9" fmla="*/ 95 h 173"/>
              <a:gd name="T10" fmla="*/ 141 w 222"/>
              <a:gd name="T11" fmla="*/ 81 h 173"/>
              <a:gd name="T12" fmla="*/ 132 w 222"/>
              <a:gd name="T13" fmla="*/ 102 h 173"/>
              <a:gd name="T14" fmla="*/ 130 w 222"/>
              <a:gd name="T15" fmla="*/ 101 h 173"/>
              <a:gd name="T16" fmla="*/ 120 w 222"/>
              <a:gd name="T17" fmla="*/ 95 h 173"/>
              <a:gd name="T18" fmla="*/ 112 w 222"/>
              <a:gd name="T19" fmla="*/ 127 h 173"/>
              <a:gd name="T20" fmla="*/ 112 w 222"/>
              <a:gd name="T21" fmla="*/ 127 h 173"/>
              <a:gd name="T22" fmla="*/ 112 w 222"/>
              <a:gd name="T23" fmla="*/ 127 h 173"/>
              <a:gd name="T24" fmla="*/ 106 w 222"/>
              <a:gd name="T25" fmla="*/ 77 h 173"/>
              <a:gd name="T26" fmla="*/ 102 w 222"/>
              <a:gd name="T27" fmla="*/ 94 h 173"/>
              <a:gd name="T28" fmla="*/ 91 w 222"/>
              <a:gd name="T29" fmla="*/ 99 h 173"/>
              <a:gd name="T30" fmla="*/ 87 w 222"/>
              <a:gd name="T31" fmla="*/ 99 h 173"/>
              <a:gd name="T32" fmla="*/ 80 w 222"/>
              <a:gd name="T33" fmla="*/ 94 h 173"/>
              <a:gd name="T34" fmla="*/ 75 w 222"/>
              <a:gd name="T35" fmla="*/ 86 h 173"/>
              <a:gd name="T36" fmla="*/ 71 w 222"/>
              <a:gd name="T37" fmla="*/ 95 h 173"/>
              <a:gd name="T38" fmla="*/ 49 w 222"/>
              <a:gd name="T39" fmla="*/ 95 h 173"/>
              <a:gd name="T40" fmla="*/ 46 w 222"/>
              <a:gd name="T41" fmla="*/ 92 h 173"/>
              <a:gd name="T42" fmla="*/ 69 w 222"/>
              <a:gd name="T43" fmla="*/ 90 h 173"/>
              <a:gd name="T44" fmla="*/ 75 w 222"/>
              <a:gd name="T45" fmla="*/ 77 h 173"/>
              <a:gd name="T46" fmla="*/ 77 w 222"/>
              <a:gd name="T47" fmla="*/ 79 h 173"/>
              <a:gd name="T48" fmla="*/ 86 w 222"/>
              <a:gd name="T49" fmla="*/ 89 h 173"/>
              <a:gd name="T50" fmla="*/ 89 w 222"/>
              <a:gd name="T51" fmla="*/ 94 h 173"/>
              <a:gd name="T52" fmla="*/ 92 w 222"/>
              <a:gd name="T53" fmla="*/ 89 h 173"/>
              <a:gd name="T54" fmla="*/ 104 w 222"/>
              <a:gd name="T55" fmla="*/ 54 h 173"/>
              <a:gd name="T56" fmla="*/ 107 w 222"/>
              <a:gd name="T57" fmla="*/ 52 h 173"/>
              <a:gd name="T58" fmla="*/ 109 w 222"/>
              <a:gd name="T59" fmla="*/ 54 h 173"/>
              <a:gd name="T60" fmla="*/ 116 w 222"/>
              <a:gd name="T61" fmla="*/ 92 h 173"/>
              <a:gd name="T62" fmla="*/ 130 w 222"/>
              <a:gd name="T63" fmla="*/ 90 h 173"/>
              <a:gd name="T64" fmla="*/ 132 w 222"/>
              <a:gd name="T65" fmla="*/ 94 h 173"/>
              <a:gd name="T66" fmla="*/ 141 w 222"/>
              <a:gd name="T67" fmla="*/ 70 h 173"/>
              <a:gd name="T68" fmla="*/ 141 w 222"/>
              <a:gd name="T69" fmla="*/ 70 h 173"/>
              <a:gd name="T70" fmla="*/ 148 w 222"/>
              <a:gd name="T71" fmla="*/ 90 h 173"/>
              <a:gd name="T72" fmla="*/ 176 w 222"/>
              <a:gd name="T73" fmla="*/ 9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2" h="173">
                <a:moveTo>
                  <a:pt x="181" y="16"/>
                </a:moveTo>
                <a:cubicBezTo>
                  <a:pt x="151" y="0"/>
                  <a:pt x="120" y="24"/>
                  <a:pt x="110" y="31"/>
                </a:cubicBezTo>
                <a:cubicBezTo>
                  <a:pt x="100" y="24"/>
                  <a:pt x="68" y="1"/>
                  <a:pt x="39" y="16"/>
                </a:cubicBezTo>
                <a:cubicBezTo>
                  <a:pt x="13" y="30"/>
                  <a:pt x="0" y="82"/>
                  <a:pt x="45" y="125"/>
                </a:cubicBezTo>
                <a:cubicBezTo>
                  <a:pt x="82" y="159"/>
                  <a:pt x="108" y="172"/>
                  <a:pt x="110" y="173"/>
                </a:cubicBezTo>
                <a:cubicBezTo>
                  <a:pt x="110" y="173"/>
                  <a:pt x="110" y="173"/>
                  <a:pt x="110" y="173"/>
                </a:cubicBezTo>
                <a:cubicBezTo>
                  <a:pt x="112" y="172"/>
                  <a:pt x="137" y="158"/>
                  <a:pt x="174" y="125"/>
                </a:cubicBezTo>
                <a:cubicBezTo>
                  <a:pt x="222" y="81"/>
                  <a:pt x="207" y="31"/>
                  <a:pt x="181" y="16"/>
                </a:cubicBezTo>
                <a:close/>
                <a:moveTo>
                  <a:pt x="174" y="95"/>
                </a:moveTo>
                <a:cubicBezTo>
                  <a:pt x="146" y="95"/>
                  <a:pt x="146" y="95"/>
                  <a:pt x="146" y="95"/>
                </a:cubicBezTo>
                <a:cubicBezTo>
                  <a:pt x="145" y="95"/>
                  <a:pt x="144" y="94"/>
                  <a:pt x="144" y="93"/>
                </a:cubicBezTo>
                <a:cubicBezTo>
                  <a:pt x="141" y="81"/>
                  <a:pt x="141" y="81"/>
                  <a:pt x="141" y="81"/>
                </a:cubicBezTo>
                <a:cubicBezTo>
                  <a:pt x="135" y="100"/>
                  <a:pt x="135" y="100"/>
                  <a:pt x="135" y="100"/>
                </a:cubicBezTo>
                <a:cubicBezTo>
                  <a:pt x="134" y="101"/>
                  <a:pt x="134" y="102"/>
                  <a:pt x="132" y="102"/>
                </a:cubicBezTo>
                <a:cubicBezTo>
                  <a:pt x="132" y="102"/>
                  <a:pt x="132" y="102"/>
                  <a:pt x="132" y="102"/>
                </a:cubicBezTo>
                <a:cubicBezTo>
                  <a:pt x="131" y="102"/>
                  <a:pt x="131" y="101"/>
                  <a:pt x="130" y="101"/>
                </a:cubicBezTo>
                <a:cubicBezTo>
                  <a:pt x="128" y="95"/>
                  <a:pt x="128" y="95"/>
                  <a:pt x="128" y="95"/>
                </a:cubicBezTo>
                <a:cubicBezTo>
                  <a:pt x="120" y="95"/>
                  <a:pt x="120" y="95"/>
                  <a:pt x="120" y="95"/>
                </a:cubicBezTo>
                <a:cubicBezTo>
                  <a:pt x="114" y="125"/>
                  <a:pt x="114" y="125"/>
                  <a:pt x="114" y="125"/>
                </a:cubicBezTo>
                <a:cubicBezTo>
                  <a:pt x="114" y="126"/>
                  <a:pt x="113" y="127"/>
                  <a:pt x="112" y="127"/>
                </a:cubicBezTo>
                <a:cubicBezTo>
                  <a:pt x="112" y="127"/>
                  <a:pt x="112" y="127"/>
                  <a:pt x="112" y="127"/>
                </a:cubicBezTo>
                <a:cubicBezTo>
                  <a:pt x="112" y="127"/>
                  <a:pt x="112" y="127"/>
                  <a:pt x="112" y="127"/>
                </a:cubicBezTo>
                <a:cubicBezTo>
                  <a:pt x="112" y="126"/>
                  <a:pt x="112" y="126"/>
                  <a:pt x="112" y="126"/>
                </a:cubicBezTo>
                <a:cubicBezTo>
                  <a:pt x="112" y="127"/>
                  <a:pt x="112" y="127"/>
                  <a:pt x="112" y="127"/>
                </a:cubicBezTo>
                <a:cubicBezTo>
                  <a:pt x="111" y="127"/>
                  <a:pt x="110" y="126"/>
                  <a:pt x="110" y="125"/>
                </a:cubicBezTo>
                <a:cubicBezTo>
                  <a:pt x="106" y="77"/>
                  <a:pt x="106" y="77"/>
                  <a:pt x="106" y="77"/>
                </a:cubicBezTo>
                <a:cubicBezTo>
                  <a:pt x="104" y="92"/>
                  <a:pt x="104" y="92"/>
                  <a:pt x="104" y="92"/>
                </a:cubicBezTo>
                <a:cubicBezTo>
                  <a:pt x="104" y="93"/>
                  <a:pt x="103" y="94"/>
                  <a:pt x="102" y="94"/>
                </a:cubicBezTo>
                <a:cubicBezTo>
                  <a:pt x="93" y="94"/>
                  <a:pt x="93" y="94"/>
                  <a:pt x="93" y="94"/>
                </a:cubicBezTo>
                <a:cubicBezTo>
                  <a:pt x="91" y="99"/>
                  <a:pt x="91" y="99"/>
                  <a:pt x="91" y="99"/>
                </a:cubicBezTo>
                <a:cubicBezTo>
                  <a:pt x="91" y="100"/>
                  <a:pt x="90" y="101"/>
                  <a:pt x="89" y="101"/>
                </a:cubicBezTo>
                <a:cubicBezTo>
                  <a:pt x="88" y="101"/>
                  <a:pt x="87" y="100"/>
                  <a:pt x="87" y="99"/>
                </a:cubicBezTo>
                <a:cubicBezTo>
                  <a:pt x="85" y="94"/>
                  <a:pt x="85" y="94"/>
                  <a:pt x="85" y="94"/>
                </a:cubicBezTo>
                <a:cubicBezTo>
                  <a:pt x="80" y="94"/>
                  <a:pt x="80" y="94"/>
                  <a:pt x="80" y="94"/>
                </a:cubicBezTo>
                <a:cubicBezTo>
                  <a:pt x="79" y="94"/>
                  <a:pt x="78" y="93"/>
                  <a:pt x="78" y="92"/>
                </a:cubicBezTo>
                <a:cubicBezTo>
                  <a:pt x="75" y="86"/>
                  <a:pt x="75" y="86"/>
                  <a:pt x="75" y="86"/>
                </a:cubicBezTo>
                <a:cubicBezTo>
                  <a:pt x="73" y="93"/>
                  <a:pt x="73" y="93"/>
                  <a:pt x="73" y="93"/>
                </a:cubicBezTo>
                <a:cubicBezTo>
                  <a:pt x="72" y="94"/>
                  <a:pt x="72" y="95"/>
                  <a:pt x="71" y="95"/>
                </a:cubicBezTo>
                <a:cubicBezTo>
                  <a:pt x="49" y="95"/>
                  <a:pt x="49" y="95"/>
                  <a:pt x="49" y="95"/>
                </a:cubicBezTo>
                <a:cubicBezTo>
                  <a:pt x="49" y="95"/>
                  <a:pt x="49" y="95"/>
                  <a:pt x="49" y="95"/>
                </a:cubicBezTo>
                <a:cubicBezTo>
                  <a:pt x="48" y="95"/>
                  <a:pt x="48" y="95"/>
                  <a:pt x="48" y="95"/>
                </a:cubicBezTo>
                <a:cubicBezTo>
                  <a:pt x="47" y="95"/>
                  <a:pt x="46" y="94"/>
                  <a:pt x="46" y="92"/>
                </a:cubicBezTo>
                <a:cubicBezTo>
                  <a:pt x="46" y="91"/>
                  <a:pt x="47" y="90"/>
                  <a:pt x="48" y="90"/>
                </a:cubicBezTo>
                <a:cubicBezTo>
                  <a:pt x="69" y="90"/>
                  <a:pt x="69" y="90"/>
                  <a:pt x="69" y="90"/>
                </a:cubicBezTo>
                <a:cubicBezTo>
                  <a:pt x="73" y="79"/>
                  <a:pt x="73" y="79"/>
                  <a:pt x="73" y="79"/>
                </a:cubicBezTo>
                <a:cubicBezTo>
                  <a:pt x="73" y="78"/>
                  <a:pt x="74" y="77"/>
                  <a:pt x="75" y="77"/>
                </a:cubicBezTo>
                <a:cubicBezTo>
                  <a:pt x="75" y="77"/>
                  <a:pt x="75" y="77"/>
                  <a:pt x="75" y="77"/>
                </a:cubicBezTo>
                <a:cubicBezTo>
                  <a:pt x="76" y="77"/>
                  <a:pt x="77" y="78"/>
                  <a:pt x="77" y="79"/>
                </a:cubicBezTo>
                <a:cubicBezTo>
                  <a:pt x="81" y="89"/>
                  <a:pt x="81" y="89"/>
                  <a:pt x="81" y="89"/>
                </a:cubicBezTo>
                <a:cubicBezTo>
                  <a:pt x="86" y="89"/>
                  <a:pt x="86" y="89"/>
                  <a:pt x="86" y="89"/>
                </a:cubicBezTo>
                <a:cubicBezTo>
                  <a:pt x="87" y="89"/>
                  <a:pt x="88" y="90"/>
                  <a:pt x="88" y="90"/>
                </a:cubicBezTo>
                <a:cubicBezTo>
                  <a:pt x="89" y="94"/>
                  <a:pt x="89" y="94"/>
                  <a:pt x="89" y="94"/>
                </a:cubicBezTo>
                <a:cubicBezTo>
                  <a:pt x="90" y="91"/>
                  <a:pt x="90" y="91"/>
                  <a:pt x="90" y="91"/>
                </a:cubicBezTo>
                <a:cubicBezTo>
                  <a:pt x="90" y="90"/>
                  <a:pt x="91" y="89"/>
                  <a:pt x="92" y="89"/>
                </a:cubicBezTo>
                <a:cubicBezTo>
                  <a:pt x="100" y="89"/>
                  <a:pt x="100" y="89"/>
                  <a:pt x="100" y="89"/>
                </a:cubicBezTo>
                <a:cubicBezTo>
                  <a:pt x="104" y="54"/>
                  <a:pt x="104" y="54"/>
                  <a:pt x="104" y="54"/>
                </a:cubicBezTo>
                <a:cubicBezTo>
                  <a:pt x="104" y="52"/>
                  <a:pt x="105" y="52"/>
                  <a:pt x="107" y="52"/>
                </a:cubicBezTo>
                <a:cubicBezTo>
                  <a:pt x="107" y="52"/>
                  <a:pt x="107" y="52"/>
                  <a:pt x="107" y="52"/>
                </a:cubicBezTo>
                <a:cubicBezTo>
                  <a:pt x="107" y="52"/>
                  <a:pt x="107" y="52"/>
                  <a:pt x="107" y="52"/>
                </a:cubicBezTo>
                <a:cubicBezTo>
                  <a:pt x="108" y="52"/>
                  <a:pt x="109" y="53"/>
                  <a:pt x="109" y="54"/>
                </a:cubicBezTo>
                <a:cubicBezTo>
                  <a:pt x="113" y="108"/>
                  <a:pt x="113" y="108"/>
                  <a:pt x="113" y="108"/>
                </a:cubicBezTo>
                <a:cubicBezTo>
                  <a:pt x="116" y="92"/>
                  <a:pt x="116" y="92"/>
                  <a:pt x="116" y="92"/>
                </a:cubicBezTo>
                <a:cubicBezTo>
                  <a:pt x="116" y="91"/>
                  <a:pt x="117" y="90"/>
                  <a:pt x="119" y="90"/>
                </a:cubicBezTo>
                <a:cubicBezTo>
                  <a:pt x="130" y="90"/>
                  <a:pt x="130" y="90"/>
                  <a:pt x="130" y="90"/>
                </a:cubicBezTo>
                <a:cubicBezTo>
                  <a:pt x="131" y="90"/>
                  <a:pt x="131" y="91"/>
                  <a:pt x="132" y="92"/>
                </a:cubicBezTo>
                <a:cubicBezTo>
                  <a:pt x="132" y="94"/>
                  <a:pt x="132" y="94"/>
                  <a:pt x="132" y="94"/>
                </a:cubicBezTo>
                <a:cubicBezTo>
                  <a:pt x="139" y="72"/>
                  <a:pt x="139" y="72"/>
                  <a:pt x="139" y="72"/>
                </a:cubicBezTo>
                <a:cubicBezTo>
                  <a:pt x="139" y="71"/>
                  <a:pt x="140" y="70"/>
                  <a:pt x="141" y="70"/>
                </a:cubicBezTo>
                <a:cubicBezTo>
                  <a:pt x="141" y="70"/>
                  <a:pt x="141" y="70"/>
                  <a:pt x="141" y="70"/>
                </a:cubicBezTo>
                <a:cubicBezTo>
                  <a:pt x="141" y="70"/>
                  <a:pt x="141" y="70"/>
                  <a:pt x="141" y="70"/>
                </a:cubicBezTo>
                <a:cubicBezTo>
                  <a:pt x="142" y="70"/>
                  <a:pt x="143" y="71"/>
                  <a:pt x="143" y="72"/>
                </a:cubicBezTo>
                <a:cubicBezTo>
                  <a:pt x="148" y="90"/>
                  <a:pt x="148" y="90"/>
                  <a:pt x="148" y="90"/>
                </a:cubicBezTo>
                <a:cubicBezTo>
                  <a:pt x="174" y="90"/>
                  <a:pt x="174" y="90"/>
                  <a:pt x="174" y="90"/>
                </a:cubicBezTo>
                <a:cubicBezTo>
                  <a:pt x="175" y="90"/>
                  <a:pt x="176" y="91"/>
                  <a:pt x="176" y="93"/>
                </a:cubicBezTo>
                <a:cubicBezTo>
                  <a:pt x="176" y="94"/>
                  <a:pt x="175" y="95"/>
                  <a:pt x="174" y="95"/>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22" name="Freeform 143"/>
          <p:cNvSpPr>
            <a:spLocks noEditPoints="1"/>
          </p:cNvSpPr>
          <p:nvPr/>
        </p:nvSpPr>
        <p:spPr bwMode="auto">
          <a:xfrm flipH="1">
            <a:off x="2201494" y="2178789"/>
            <a:ext cx="860499" cy="673648"/>
          </a:xfrm>
          <a:custGeom>
            <a:avLst/>
            <a:gdLst>
              <a:gd name="T0" fmla="*/ 110 w 222"/>
              <a:gd name="T1" fmla="*/ 31 h 173"/>
              <a:gd name="T2" fmla="*/ 45 w 222"/>
              <a:gd name="T3" fmla="*/ 125 h 173"/>
              <a:gd name="T4" fmla="*/ 110 w 222"/>
              <a:gd name="T5" fmla="*/ 173 h 173"/>
              <a:gd name="T6" fmla="*/ 181 w 222"/>
              <a:gd name="T7" fmla="*/ 16 h 173"/>
              <a:gd name="T8" fmla="*/ 146 w 222"/>
              <a:gd name="T9" fmla="*/ 95 h 173"/>
              <a:gd name="T10" fmla="*/ 141 w 222"/>
              <a:gd name="T11" fmla="*/ 81 h 173"/>
              <a:gd name="T12" fmla="*/ 132 w 222"/>
              <a:gd name="T13" fmla="*/ 102 h 173"/>
              <a:gd name="T14" fmla="*/ 130 w 222"/>
              <a:gd name="T15" fmla="*/ 101 h 173"/>
              <a:gd name="T16" fmla="*/ 120 w 222"/>
              <a:gd name="T17" fmla="*/ 95 h 173"/>
              <a:gd name="T18" fmla="*/ 112 w 222"/>
              <a:gd name="T19" fmla="*/ 127 h 173"/>
              <a:gd name="T20" fmla="*/ 112 w 222"/>
              <a:gd name="T21" fmla="*/ 127 h 173"/>
              <a:gd name="T22" fmla="*/ 112 w 222"/>
              <a:gd name="T23" fmla="*/ 127 h 173"/>
              <a:gd name="T24" fmla="*/ 106 w 222"/>
              <a:gd name="T25" fmla="*/ 77 h 173"/>
              <a:gd name="T26" fmla="*/ 102 w 222"/>
              <a:gd name="T27" fmla="*/ 94 h 173"/>
              <a:gd name="T28" fmla="*/ 91 w 222"/>
              <a:gd name="T29" fmla="*/ 99 h 173"/>
              <a:gd name="T30" fmla="*/ 87 w 222"/>
              <a:gd name="T31" fmla="*/ 99 h 173"/>
              <a:gd name="T32" fmla="*/ 80 w 222"/>
              <a:gd name="T33" fmla="*/ 94 h 173"/>
              <a:gd name="T34" fmla="*/ 75 w 222"/>
              <a:gd name="T35" fmla="*/ 86 h 173"/>
              <a:gd name="T36" fmla="*/ 71 w 222"/>
              <a:gd name="T37" fmla="*/ 95 h 173"/>
              <a:gd name="T38" fmla="*/ 49 w 222"/>
              <a:gd name="T39" fmla="*/ 95 h 173"/>
              <a:gd name="T40" fmla="*/ 46 w 222"/>
              <a:gd name="T41" fmla="*/ 92 h 173"/>
              <a:gd name="T42" fmla="*/ 69 w 222"/>
              <a:gd name="T43" fmla="*/ 90 h 173"/>
              <a:gd name="T44" fmla="*/ 75 w 222"/>
              <a:gd name="T45" fmla="*/ 77 h 173"/>
              <a:gd name="T46" fmla="*/ 77 w 222"/>
              <a:gd name="T47" fmla="*/ 79 h 173"/>
              <a:gd name="T48" fmla="*/ 86 w 222"/>
              <a:gd name="T49" fmla="*/ 89 h 173"/>
              <a:gd name="T50" fmla="*/ 89 w 222"/>
              <a:gd name="T51" fmla="*/ 94 h 173"/>
              <a:gd name="T52" fmla="*/ 92 w 222"/>
              <a:gd name="T53" fmla="*/ 89 h 173"/>
              <a:gd name="T54" fmla="*/ 104 w 222"/>
              <a:gd name="T55" fmla="*/ 54 h 173"/>
              <a:gd name="T56" fmla="*/ 107 w 222"/>
              <a:gd name="T57" fmla="*/ 52 h 173"/>
              <a:gd name="T58" fmla="*/ 109 w 222"/>
              <a:gd name="T59" fmla="*/ 54 h 173"/>
              <a:gd name="T60" fmla="*/ 116 w 222"/>
              <a:gd name="T61" fmla="*/ 92 h 173"/>
              <a:gd name="T62" fmla="*/ 130 w 222"/>
              <a:gd name="T63" fmla="*/ 90 h 173"/>
              <a:gd name="T64" fmla="*/ 132 w 222"/>
              <a:gd name="T65" fmla="*/ 94 h 173"/>
              <a:gd name="T66" fmla="*/ 141 w 222"/>
              <a:gd name="T67" fmla="*/ 70 h 173"/>
              <a:gd name="T68" fmla="*/ 141 w 222"/>
              <a:gd name="T69" fmla="*/ 70 h 173"/>
              <a:gd name="T70" fmla="*/ 148 w 222"/>
              <a:gd name="T71" fmla="*/ 90 h 173"/>
              <a:gd name="T72" fmla="*/ 176 w 222"/>
              <a:gd name="T73" fmla="*/ 9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2" h="173">
                <a:moveTo>
                  <a:pt x="181" y="16"/>
                </a:moveTo>
                <a:cubicBezTo>
                  <a:pt x="151" y="0"/>
                  <a:pt x="120" y="24"/>
                  <a:pt x="110" y="31"/>
                </a:cubicBezTo>
                <a:cubicBezTo>
                  <a:pt x="100" y="24"/>
                  <a:pt x="68" y="1"/>
                  <a:pt x="39" y="16"/>
                </a:cubicBezTo>
                <a:cubicBezTo>
                  <a:pt x="13" y="30"/>
                  <a:pt x="0" y="82"/>
                  <a:pt x="45" y="125"/>
                </a:cubicBezTo>
                <a:cubicBezTo>
                  <a:pt x="82" y="159"/>
                  <a:pt x="108" y="172"/>
                  <a:pt x="110" y="173"/>
                </a:cubicBezTo>
                <a:cubicBezTo>
                  <a:pt x="110" y="173"/>
                  <a:pt x="110" y="173"/>
                  <a:pt x="110" y="173"/>
                </a:cubicBezTo>
                <a:cubicBezTo>
                  <a:pt x="112" y="172"/>
                  <a:pt x="137" y="158"/>
                  <a:pt x="174" y="125"/>
                </a:cubicBezTo>
                <a:cubicBezTo>
                  <a:pt x="222" y="81"/>
                  <a:pt x="207" y="31"/>
                  <a:pt x="181" y="16"/>
                </a:cubicBezTo>
                <a:close/>
                <a:moveTo>
                  <a:pt x="174" y="95"/>
                </a:moveTo>
                <a:cubicBezTo>
                  <a:pt x="146" y="95"/>
                  <a:pt x="146" y="95"/>
                  <a:pt x="146" y="95"/>
                </a:cubicBezTo>
                <a:cubicBezTo>
                  <a:pt x="145" y="95"/>
                  <a:pt x="144" y="94"/>
                  <a:pt x="144" y="93"/>
                </a:cubicBezTo>
                <a:cubicBezTo>
                  <a:pt x="141" y="81"/>
                  <a:pt x="141" y="81"/>
                  <a:pt x="141" y="81"/>
                </a:cubicBezTo>
                <a:cubicBezTo>
                  <a:pt x="135" y="100"/>
                  <a:pt x="135" y="100"/>
                  <a:pt x="135" y="100"/>
                </a:cubicBezTo>
                <a:cubicBezTo>
                  <a:pt x="134" y="101"/>
                  <a:pt x="134" y="102"/>
                  <a:pt x="132" y="102"/>
                </a:cubicBezTo>
                <a:cubicBezTo>
                  <a:pt x="132" y="102"/>
                  <a:pt x="132" y="102"/>
                  <a:pt x="132" y="102"/>
                </a:cubicBezTo>
                <a:cubicBezTo>
                  <a:pt x="131" y="102"/>
                  <a:pt x="131" y="101"/>
                  <a:pt x="130" y="101"/>
                </a:cubicBezTo>
                <a:cubicBezTo>
                  <a:pt x="128" y="95"/>
                  <a:pt x="128" y="95"/>
                  <a:pt x="128" y="95"/>
                </a:cubicBezTo>
                <a:cubicBezTo>
                  <a:pt x="120" y="95"/>
                  <a:pt x="120" y="95"/>
                  <a:pt x="120" y="95"/>
                </a:cubicBezTo>
                <a:cubicBezTo>
                  <a:pt x="114" y="125"/>
                  <a:pt x="114" y="125"/>
                  <a:pt x="114" y="125"/>
                </a:cubicBezTo>
                <a:cubicBezTo>
                  <a:pt x="114" y="126"/>
                  <a:pt x="113" y="127"/>
                  <a:pt x="112" y="127"/>
                </a:cubicBezTo>
                <a:cubicBezTo>
                  <a:pt x="112" y="127"/>
                  <a:pt x="112" y="127"/>
                  <a:pt x="112" y="127"/>
                </a:cubicBezTo>
                <a:cubicBezTo>
                  <a:pt x="112" y="127"/>
                  <a:pt x="112" y="127"/>
                  <a:pt x="112" y="127"/>
                </a:cubicBezTo>
                <a:cubicBezTo>
                  <a:pt x="112" y="126"/>
                  <a:pt x="112" y="126"/>
                  <a:pt x="112" y="126"/>
                </a:cubicBezTo>
                <a:cubicBezTo>
                  <a:pt x="112" y="127"/>
                  <a:pt x="112" y="127"/>
                  <a:pt x="112" y="127"/>
                </a:cubicBezTo>
                <a:cubicBezTo>
                  <a:pt x="111" y="127"/>
                  <a:pt x="110" y="126"/>
                  <a:pt x="110" y="125"/>
                </a:cubicBezTo>
                <a:cubicBezTo>
                  <a:pt x="106" y="77"/>
                  <a:pt x="106" y="77"/>
                  <a:pt x="106" y="77"/>
                </a:cubicBezTo>
                <a:cubicBezTo>
                  <a:pt x="104" y="92"/>
                  <a:pt x="104" y="92"/>
                  <a:pt x="104" y="92"/>
                </a:cubicBezTo>
                <a:cubicBezTo>
                  <a:pt x="104" y="93"/>
                  <a:pt x="103" y="94"/>
                  <a:pt x="102" y="94"/>
                </a:cubicBezTo>
                <a:cubicBezTo>
                  <a:pt x="93" y="94"/>
                  <a:pt x="93" y="94"/>
                  <a:pt x="93" y="94"/>
                </a:cubicBezTo>
                <a:cubicBezTo>
                  <a:pt x="91" y="99"/>
                  <a:pt x="91" y="99"/>
                  <a:pt x="91" y="99"/>
                </a:cubicBezTo>
                <a:cubicBezTo>
                  <a:pt x="91" y="100"/>
                  <a:pt x="90" y="101"/>
                  <a:pt x="89" y="101"/>
                </a:cubicBezTo>
                <a:cubicBezTo>
                  <a:pt x="88" y="101"/>
                  <a:pt x="87" y="100"/>
                  <a:pt x="87" y="99"/>
                </a:cubicBezTo>
                <a:cubicBezTo>
                  <a:pt x="85" y="94"/>
                  <a:pt x="85" y="94"/>
                  <a:pt x="85" y="94"/>
                </a:cubicBezTo>
                <a:cubicBezTo>
                  <a:pt x="80" y="94"/>
                  <a:pt x="80" y="94"/>
                  <a:pt x="80" y="94"/>
                </a:cubicBezTo>
                <a:cubicBezTo>
                  <a:pt x="79" y="94"/>
                  <a:pt x="78" y="93"/>
                  <a:pt x="78" y="92"/>
                </a:cubicBezTo>
                <a:cubicBezTo>
                  <a:pt x="75" y="86"/>
                  <a:pt x="75" y="86"/>
                  <a:pt x="75" y="86"/>
                </a:cubicBezTo>
                <a:cubicBezTo>
                  <a:pt x="73" y="93"/>
                  <a:pt x="73" y="93"/>
                  <a:pt x="73" y="93"/>
                </a:cubicBezTo>
                <a:cubicBezTo>
                  <a:pt x="72" y="94"/>
                  <a:pt x="72" y="95"/>
                  <a:pt x="71" y="95"/>
                </a:cubicBezTo>
                <a:cubicBezTo>
                  <a:pt x="49" y="95"/>
                  <a:pt x="49" y="95"/>
                  <a:pt x="49" y="95"/>
                </a:cubicBezTo>
                <a:cubicBezTo>
                  <a:pt x="49" y="95"/>
                  <a:pt x="49" y="95"/>
                  <a:pt x="49" y="95"/>
                </a:cubicBezTo>
                <a:cubicBezTo>
                  <a:pt x="48" y="95"/>
                  <a:pt x="48" y="95"/>
                  <a:pt x="48" y="95"/>
                </a:cubicBezTo>
                <a:cubicBezTo>
                  <a:pt x="47" y="95"/>
                  <a:pt x="46" y="94"/>
                  <a:pt x="46" y="92"/>
                </a:cubicBezTo>
                <a:cubicBezTo>
                  <a:pt x="46" y="91"/>
                  <a:pt x="47" y="90"/>
                  <a:pt x="48" y="90"/>
                </a:cubicBezTo>
                <a:cubicBezTo>
                  <a:pt x="69" y="90"/>
                  <a:pt x="69" y="90"/>
                  <a:pt x="69" y="90"/>
                </a:cubicBezTo>
                <a:cubicBezTo>
                  <a:pt x="73" y="79"/>
                  <a:pt x="73" y="79"/>
                  <a:pt x="73" y="79"/>
                </a:cubicBezTo>
                <a:cubicBezTo>
                  <a:pt x="73" y="78"/>
                  <a:pt x="74" y="77"/>
                  <a:pt x="75" y="77"/>
                </a:cubicBezTo>
                <a:cubicBezTo>
                  <a:pt x="75" y="77"/>
                  <a:pt x="75" y="77"/>
                  <a:pt x="75" y="77"/>
                </a:cubicBezTo>
                <a:cubicBezTo>
                  <a:pt x="76" y="77"/>
                  <a:pt x="77" y="78"/>
                  <a:pt x="77" y="79"/>
                </a:cubicBezTo>
                <a:cubicBezTo>
                  <a:pt x="81" y="89"/>
                  <a:pt x="81" y="89"/>
                  <a:pt x="81" y="89"/>
                </a:cubicBezTo>
                <a:cubicBezTo>
                  <a:pt x="86" y="89"/>
                  <a:pt x="86" y="89"/>
                  <a:pt x="86" y="89"/>
                </a:cubicBezTo>
                <a:cubicBezTo>
                  <a:pt x="87" y="89"/>
                  <a:pt x="88" y="90"/>
                  <a:pt x="88" y="90"/>
                </a:cubicBezTo>
                <a:cubicBezTo>
                  <a:pt x="89" y="94"/>
                  <a:pt x="89" y="94"/>
                  <a:pt x="89" y="94"/>
                </a:cubicBezTo>
                <a:cubicBezTo>
                  <a:pt x="90" y="91"/>
                  <a:pt x="90" y="91"/>
                  <a:pt x="90" y="91"/>
                </a:cubicBezTo>
                <a:cubicBezTo>
                  <a:pt x="90" y="90"/>
                  <a:pt x="91" y="89"/>
                  <a:pt x="92" y="89"/>
                </a:cubicBezTo>
                <a:cubicBezTo>
                  <a:pt x="100" y="89"/>
                  <a:pt x="100" y="89"/>
                  <a:pt x="100" y="89"/>
                </a:cubicBezTo>
                <a:cubicBezTo>
                  <a:pt x="104" y="54"/>
                  <a:pt x="104" y="54"/>
                  <a:pt x="104" y="54"/>
                </a:cubicBezTo>
                <a:cubicBezTo>
                  <a:pt x="104" y="52"/>
                  <a:pt x="105" y="52"/>
                  <a:pt x="107" y="52"/>
                </a:cubicBezTo>
                <a:cubicBezTo>
                  <a:pt x="107" y="52"/>
                  <a:pt x="107" y="52"/>
                  <a:pt x="107" y="52"/>
                </a:cubicBezTo>
                <a:cubicBezTo>
                  <a:pt x="107" y="52"/>
                  <a:pt x="107" y="52"/>
                  <a:pt x="107" y="52"/>
                </a:cubicBezTo>
                <a:cubicBezTo>
                  <a:pt x="108" y="52"/>
                  <a:pt x="109" y="53"/>
                  <a:pt x="109" y="54"/>
                </a:cubicBezTo>
                <a:cubicBezTo>
                  <a:pt x="113" y="108"/>
                  <a:pt x="113" y="108"/>
                  <a:pt x="113" y="108"/>
                </a:cubicBezTo>
                <a:cubicBezTo>
                  <a:pt x="116" y="92"/>
                  <a:pt x="116" y="92"/>
                  <a:pt x="116" y="92"/>
                </a:cubicBezTo>
                <a:cubicBezTo>
                  <a:pt x="116" y="91"/>
                  <a:pt x="117" y="90"/>
                  <a:pt x="119" y="90"/>
                </a:cubicBezTo>
                <a:cubicBezTo>
                  <a:pt x="130" y="90"/>
                  <a:pt x="130" y="90"/>
                  <a:pt x="130" y="90"/>
                </a:cubicBezTo>
                <a:cubicBezTo>
                  <a:pt x="131" y="90"/>
                  <a:pt x="131" y="91"/>
                  <a:pt x="132" y="92"/>
                </a:cubicBezTo>
                <a:cubicBezTo>
                  <a:pt x="132" y="94"/>
                  <a:pt x="132" y="94"/>
                  <a:pt x="132" y="94"/>
                </a:cubicBezTo>
                <a:cubicBezTo>
                  <a:pt x="139" y="72"/>
                  <a:pt x="139" y="72"/>
                  <a:pt x="139" y="72"/>
                </a:cubicBezTo>
                <a:cubicBezTo>
                  <a:pt x="139" y="71"/>
                  <a:pt x="140" y="70"/>
                  <a:pt x="141" y="70"/>
                </a:cubicBezTo>
                <a:cubicBezTo>
                  <a:pt x="141" y="70"/>
                  <a:pt x="141" y="70"/>
                  <a:pt x="141" y="70"/>
                </a:cubicBezTo>
                <a:cubicBezTo>
                  <a:pt x="141" y="70"/>
                  <a:pt x="141" y="70"/>
                  <a:pt x="141" y="70"/>
                </a:cubicBezTo>
                <a:cubicBezTo>
                  <a:pt x="142" y="70"/>
                  <a:pt x="143" y="71"/>
                  <a:pt x="143" y="72"/>
                </a:cubicBezTo>
                <a:cubicBezTo>
                  <a:pt x="148" y="90"/>
                  <a:pt x="148" y="90"/>
                  <a:pt x="148" y="90"/>
                </a:cubicBezTo>
                <a:cubicBezTo>
                  <a:pt x="174" y="90"/>
                  <a:pt x="174" y="90"/>
                  <a:pt x="174" y="90"/>
                </a:cubicBezTo>
                <a:cubicBezTo>
                  <a:pt x="175" y="90"/>
                  <a:pt x="176" y="91"/>
                  <a:pt x="176" y="93"/>
                </a:cubicBezTo>
                <a:cubicBezTo>
                  <a:pt x="176" y="94"/>
                  <a:pt x="175" y="95"/>
                  <a:pt x="174" y="95"/>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23" name="Freeform 143"/>
          <p:cNvSpPr>
            <a:spLocks noEditPoints="1"/>
          </p:cNvSpPr>
          <p:nvPr/>
        </p:nvSpPr>
        <p:spPr bwMode="auto">
          <a:xfrm flipH="1">
            <a:off x="1307117" y="2034821"/>
            <a:ext cx="614150" cy="480792"/>
          </a:xfrm>
          <a:custGeom>
            <a:avLst/>
            <a:gdLst>
              <a:gd name="T0" fmla="*/ 110 w 222"/>
              <a:gd name="T1" fmla="*/ 31 h 173"/>
              <a:gd name="T2" fmla="*/ 45 w 222"/>
              <a:gd name="T3" fmla="*/ 125 h 173"/>
              <a:gd name="T4" fmla="*/ 110 w 222"/>
              <a:gd name="T5" fmla="*/ 173 h 173"/>
              <a:gd name="T6" fmla="*/ 181 w 222"/>
              <a:gd name="T7" fmla="*/ 16 h 173"/>
              <a:gd name="T8" fmla="*/ 146 w 222"/>
              <a:gd name="T9" fmla="*/ 95 h 173"/>
              <a:gd name="T10" fmla="*/ 141 w 222"/>
              <a:gd name="T11" fmla="*/ 81 h 173"/>
              <a:gd name="T12" fmla="*/ 132 w 222"/>
              <a:gd name="T13" fmla="*/ 102 h 173"/>
              <a:gd name="T14" fmla="*/ 130 w 222"/>
              <a:gd name="T15" fmla="*/ 101 h 173"/>
              <a:gd name="T16" fmla="*/ 120 w 222"/>
              <a:gd name="T17" fmla="*/ 95 h 173"/>
              <a:gd name="T18" fmla="*/ 112 w 222"/>
              <a:gd name="T19" fmla="*/ 127 h 173"/>
              <a:gd name="T20" fmla="*/ 112 w 222"/>
              <a:gd name="T21" fmla="*/ 127 h 173"/>
              <a:gd name="T22" fmla="*/ 112 w 222"/>
              <a:gd name="T23" fmla="*/ 127 h 173"/>
              <a:gd name="T24" fmla="*/ 106 w 222"/>
              <a:gd name="T25" fmla="*/ 77 h 173"/>
              <a:gd name="T26" fmla="*/ 102 w 222"/>
              <a:gd name="T27" fmla="*/ 94 h 173"/>
              <a:gd name="T28" fmla="*/ 91 w 222"/>
              <a:gd name="T29" fmla="*/ 99 h 173"/>
              <a:gd name="T30" fmla="*/ 87 w 222"/>
              <a:gd name="T31" fmla="*/ 99 h 173"/>
              <a:gd name="T32" fmla="*/ 80 w 222"/>
              <a:gd name="T33" fmla="*/ 94 h 173"/>
              <a:gd name="T34" fmla="*/ 75 w 222"/>
              <a:gd name="T35" fmla="*/ 86 h 173"/>
              <a:gd name="T36" fmla="*/ 71 w 222"/>
              <a:gd name="T37" fmla="*/ 95 h 173"/>
              <a:gd name="T38" fmla="*/ 49 w 222"/>
              <a:gd name="T39" fmla="*/ 95 h 173"/>
              <a:gd name="T40" fmla="*/ 46 w 222"/>
              <a:gd name="T41" fmla="*/ 92 h 173"/>
              <a:gd name="T42" fmla="*/ 69 w 222"/>
              <a:gd name="T43" fmla="*/ 90 h 173"/>
              <a:gd name="T44" fmla="*/ 75 w 222"/>
              <a:gd name="T45" fmla="*/ 77 h 173"/>
              <a:gd name="T46" fmla="*/ 77 w 222"/>
              <a:gd name="T47" fmla="*/ 79 h 173"/>
              <a:gd name="T48" fmla="*/ 86 w 222"/>
              <a:gd name="T49" fmla="*/ 89 h 173"/>
              <a:gd name="T50" fmla="*/ 89 w 222"/>
              <a:gd name="T51" fmla="*/ 94 h 173"/>
              <a:gd name="T52" fmla="*/ 92 w 222"/>
              <a:gd name="T53" fmla="*/ 89 h 173"/>
              <a:gd name="T54" fmla="*/ 104 w 222"/>
              <a:gd name="T55" fmla="*/ 54 h 173"/>
              <a:gd name="T56" fmla="*/ 107 w 222"/>
              <a:gd name="T57" fmla="*/ 52 h 173"/>
              <a:gd name="T58" fmla="*/ 109 w 222"/>
              <a:gd name="T59" fmla="*/ 54 h 173"/>
              <a:gd name="T60" fmla="*/ 116 w 222"/>
              <a:gd name="T61" fmla="*/ 92 h 173"/>
              <a:gd name="T62" fmla="*/ 130 w 222"/>
              <a:gd name="T63" fmla="*/ 90 h 173"/>
              <a:gd name="T64" fmla="*/ 132 w 222"/>
              <a:gd name="T65" fmla="*/ 94 h 173"/>
              <a:gd name="T66" fmla="*/ 141 w 222"/>
              <a:gd name="T67" fmla="*/ 70 h 173"/>
              <a:gd name="T68" fmla="*/ 141 w 222"/>
              <a:gd name="T69" fmla="*/ 70 h 173"/>
              <a:gd name="T70" fmla="*/ 148 w 222"/>
              <a:gd name="T71" fmla="*/ 90 h 173"/>
              <a:gd name="T72" fmla="*/ 176 w 222"/>
              <a:gd name="T73" fmla="*/ 9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2" h="173">
                <a:moveTo>
                  <a:pt x="181" y="16"/>
                </a:moveTo>
                <a:cubicBezTo>
                  <a:pt x="151" y="0"/>
                  <a:pt x="120" y="24"/>
                  <a:pt x="110" y="31"/>
                </a:cubicBezTo>
                <a:cubicBezTo>
                  <a:pt x="100" y="24"/>
                  <a:pt x="68" y="1"/>
                  <a:pt x="39" y="16"/>
                </a:cubicBezTo>
                <a:cubicBezTo>
                  <a:pt x="13" y="30"/>
                  <a:pt x="0" y="82"/>
                  <a:pt x="45" y="125"/>
                </a:cubicBezTo>
                <a:cubicBezTo>
                  <a:pt x="82" y="159"/>
                  <a:pt x="108" y="172"/>
                  <a:pt x="110" y="173"/>
                </a:cubicBezTo>
                <a:cubicBezTo>
                  <a:pt x="110" y="173"/>
                  <a:pt x="110" y="173"/>
                  <a:pt x="110" y="173"/>
                </a:cubicBezTo>
                <a:cubicBezTo>
                  <a:pt x="112" y="172"/>
                  <a:pt x="137" y="158"/>
                  <a:pt x="174" y="125"/>
                </a:cubicBezTo>
                <a:cubicBezTo>
                  <a:pt x="222" y="81"/>
                  <a:pt x="207" y="31"/>
                  <a:pt x="181" y="16"/>
                </a:cubicBezTo>
                <a:close/>
                <a:moveTo>
                  <a:pt x="174" y="95"/>
                </a:moveTo>
                <a:cubicBezTo>
                  <a:pt x="146" y="95"/>
                  <a:pt x="146" y="95"/>
                  <a:pt x="146" y="95"/>
                </a:cubicBezTo>
                <a:cubicBezTo>
                  <a:pt x="145" y="95"/>
                  <a:pt x="144" y="94"/>
                  <a:pt x="144" y="93"/>
                </a:cubicBezTo>
                <a:cubicBezTo>
                  <a:pt x="141" y="81"/>
                  <a:pt x="141" y="81"/>
                  <a:pt x="141" y="81"/>
                </a:cubicBezTo>
                <a:cubicBezTo>
                  <a:pt x="135" y="100"/>
                  <a:pt x="135" y="100"/>
                  <a:pt x="135" y="100"/>
                </a:cubicBezTo>
                <a:cubicBezTo>
                  <a:pt x="134" y="101"/>
                  <a:pt x="134" y="102"/>
                  <a:pt x="132" y="102"/>
                </a:cubicBezTo>
                <a:cubicBezTo>
                  <a:pt x="132" y="102"/>
                  <a:pt x="132" y="102"/>
                  <a:pt x="132" y="102"/>
                </a:cubicBezTo>
                <a:cubicBezTo>
                  <a:pt x="131" y="102"/>
                  <a:pt x="131" y="101"/>
                  <a:pt x="130" y="101"/>
                </a:cubicBezTo>
                <a:cubicBezTo>
                  <a:pt x="128" y="95"/>
                  <a:pt x="128" y="95"/>
                  <a:pt x="128" y="95"/>
                </a:cubicBezTo>
                <a:cubicBezTo>
                  <a:pt x="120" y="95"/>
                  <a:pt x="120" y="95"/>
                  <a:pt x="120" y="95"/>
                </a:cubicBezTo>
                <a:cubicBezTo>
                  <a:pt x="114" y="125"/>
                  <a:pt x="114" y="125"/>
                  <a:pt x="114" y="125"/>
                </a:cubicBezTo>
                <a:cubicBezTo>
                  <a:pt x="114" y="126"/>
                  <a:pt x="113" y="127"/>
                  <a:pt x="112" y="127"/>
                </a:cubicBezTo>
                <a:cubicBezTo>
                  <a:pt x="112" y="127"/>
                  <a:pt x="112" y="127"/>
                  <a:pt x="112" y="127"/>
                </a:cubicBezTo>
                <a:cubicBezTo>
                  <a:pt x="112" y="127"/>
                  <a:pt x="112" y="127"/>
                  <a:pt x="112" y="127"/>
                </a:cubicBezTo>
                <a:cubicBezTo>
                  <a:pt x="112" y="126"/>
                  <a:pt x="112" y="126"/>
                  <a:pt x="112" y="126"/>
                </a:cubicBezTo>
                <a:cubicBezTo>
                  <a:pt x="112" y="127"/>
                  <a:pt x="112" y="127"/>
                  <a:pt x="112" y="127"/>
                </a:cubicBezTo>
                <a:cubicBezTo>
                  <a:pt x="111" y="127"/>
                  <a:pt x="110" y="126"/>
                  <a:pt x="110" y="125"/>
                </a:cubicBezTo>
                <a:cubicBezTo>
                  <a:pt x="106" y="77"/>
                  <a:pt x="106" y="77"/>
                  <a:pt x="106" y="77"/>
                </a:cubicBezTo>
                <a:cubicBezTo>
                  <a:pt x="104" y="92"/>
                  <a:pt x="104" y="92"/>
                  <a:pt x="104" y="92"/>
                </a:cubicBezTo>
                <a:cubicBezTo>
                  <a:pt x="104" y="93"/>
                  <a:pt x="103" y="94"/>
                  <a:pt x="102" y="94"/>
                </a:cubicBezTo>
                <a:cubicBezTo>
                  <a:pt x="93" y="94"/>
                  <a:pt x="93" y="94"/>
                  <a:pt x="93" y="94"/>
                </a:cubicBezTo>
                <a:cubicBezTo>
                  <a:pt x="91" y="99"/>
                  <a:pt x="91" y="99"/>
                  <a:pt x="91" y="99"/>
                </a:cubicBezTo>
                <a:cubicBezTo>
                  <a:pt x="91" y="100"/>
                  <a:pt x="90" y="101"/>
                  <a:pt x="89" y="101"/>
                </a:cubicBezTo>
                <a:cubicBezTo>
                  <a:pt x="88" y="101"/>
                  <a:pt x="87" y="100"/>
                  <a:pt x="87" y="99"/>
                </a:cubicBezTo>
                <a:cubicBezTo>
                  <a:pt x="85" y="94"/>
                  <a:pt x="85" y="94"/>
                  <a:pt x="85" y="94"/>
                </a:cubicBezTo>
                <a:cubicBezTo>
                  <a:pt x="80" y="94"/>
                  <a:pt x="80" y="94"/>
                  <a:pt x="80" y="94"/>
                </a:cubicBezTo>
                <a:cubicBezTo>
                  <a:pt x="79" y="94"/>
                  <a:pt x="78" y="93"/>
                  <a:pt x="78" y="92"/>
                </a:cubicBezTo>
                <a:cubicBezTo>
                  <a:pt x="75" y="86"/>
                  <a:pt x="75" y="86"/>
                  <a:pt x="75" y="86"/>
                </a:cubicBezTo>
                <a:cubicBezTo>
                  <a:pt x="73" y="93"/>
                  <a:pt x="73" y="93"/>
                  <a:pt x="73" y="93"/>
                </a:cubicBezTo>
                <a:cubicBezTo>
                  <a:pt x="72" y="94"/>
                  <a:pt x="72" y="95"/>
                  <a:pt x="71" y="95"/>
                </a:cubicBezTo>
                <a:cubicBezTo>
                  <a:pt x="49" y="95"/>
                  <a:pt x="49" y="95"/>
                  <a:pt x="49" y="95"/>
                </a:cubicBezTo>
                <a:cubicBezTo>
                  <a:pt x="49" y="95"/>
                  <a:pt x="49" y="95"/>
                  <a:pt x="49" y="95"/>
                </a:cubicBezTo>
                <a:cubicBezTo>
                  <a:pt x="48" y="95"/>
                  <a:pt x="48" y="95"/>
                  <a:pt x="48" y="95"/>
                </a:cubicBezTo>
                <a:cubicBezTo>
                  <a:pt x="47" y="95"/>
                  <a:pt x="46" y="94"/>
                  <a:pt x="46" y="92"/>
                </a:cubicBezTo>
                <a:cubicBezTo>
                  <a:pt x="46" y="91"/>
                  <a:pt x="47" y="90"/>
                  <a:pt x="48" y="90"/>
                </a:cubicBezTo>
                <a:cubicBezTo>
                  <a:pt x="69" y="90"/>
                  <a:pt x="69" y="90"/>
                  <a:pt x="69" y="90"/>
                </a:cubicBezTo>
                <a:cubicBezTo>
                  <a:pt x="73" y="79"/>
                  <a:pt x="73" y="79"/>
                  <a:pt x="73" y="79"/>
                </a:cubicBezTo>
                <a:cubicBezTo>
                  <a:pt x="73" y="78"/>
                  <a:pt x="74" y="77"/>
                  <a:pt x="75" y="77"/>
                </a:cubicBezTo>
                <a:cubicBezTo>
                  <a:pt x="75" y="77"/>
                  <a:pt x="75" y="77"/>
                  <a:pt x="75" y="77"/>
                </a:cubicBezTo>
                <a:cubicBezTo>
                  <a:pt x="76" y="77"/>
                  <a:pt x="77" y="78"/>
                  <a:pt x="77" y="79"/>
                </a:cubicBezTo>
                <a:cubicBezTo>
                  <a:pt x="81" y="89"/>
                  <a:pt x="81" y="89"/>
                  <a:pt x="81" y="89"/>
                </a:cubicBezTo>
                <a:cubicBezTo>
                  <a:pt x="86" y="89"/>
                  <a:pt x="86" y="89"/>
                  <a:pt x="86" y="89"/>
                </a:cubicBezTo>
                <a:cubicBezTo>
                  <a:pt x="87" y="89"/>
                  <a:pt x="88" y="90"/>
                  <a:pt x="88" y="90"/>
                </a:cubicBezTo>
                <a:cubicBezTo>
                  <a:pt x="89" y="94"/>
                  <a:pt x="89" y="94"/>
                  <a:pt x="89" y="94"/>
                </a:cubicBezTo>
                <a:cubicBezTo>
                  <a:pt x="90" y="91"/>
                  <a:pt x="90" y="91"/>
                  <a:pt x="90" y="91"/>
                </a:cubicBezTo>
                <a:cubicBezTo>
                  <a:pt x="90" y="90"/>
                  <a:pt x="91" y="89"/>
                  <a:pt x="92" y="89"/>
                </a:cubicBezTo>
                <a:cubicBezTo>
                  <a:pt x="100" y="89"/>
                  <a:pt x="100" y="89"/>
                  <a:pt x="100" y="89"/>
                </a:cubicBezTo>
                <a:cubicBezTo>
                  <a:pt x="104" y="54"/>
                  <a:pt x="104" y="54"/>
                  <a:pt x="104" y="54"/>
                </a:cubicBezTo>
                <a:cubicBezTo>
                  <a:pt x="104" y="52"/>
                  <a:pt x="105" y="52"/>
                  <a:pt x="107" y="52"/>
                </a:cubicBezTo>
                <a:cubicBezTo>
                  <a:pt x="107" y="52"/>
                  <a:pt x="107" y="52"/>
                  <a:pt x="107" y="52"/>
                </a:cubicBezTo>
                <a:cubicBezTo>
                  <a:pt x="107" y="52"/>
                  <a:pt x="107" y="52"/>
                  <a:pt x="107" y="52"/>
                </a:cubicBezTo>
                <a:cubicBezTo>
                  <a:pt x="108" y="52"/>
                  <a:pt x="109" y="53"/>
                  <a:pt x="109" y="54"/>
                </a:cubicBezTo>
                <a:cubicBezTo>
                  <a:pt x="113" y="108"/>
                  <a:pt x="113" y="108"/>
                  <a:pt x="113" y="108"/>
                </a:cubicBezTo>
                <a:cubicBezTo>
                  <a:pt x="116" y="92"/>
                  <a:pt x="116" y="92"/>
                  <a:pt x="116" y="92"/>
                </a:cubicBezTo>
                <a:cubicBezTo>
                  <a:pt x="116" y="91"/>
                  <a:pt x="117" y="90"/>
                  <a:pt x="119" y="90"/>
                </a:cubicBezTo>
                <a:cubicBezTo>
                  <a:pt x="130" y="90"/>
                  <a:pt x="130" y="90"/>
                  <a:pt x="130" y="90"/>
                </a:cubicBezTo>
                <a:cubicBezTo>
                  <a:pt x="131" y="90"/>
                  <a:pt x="131" y="91"/>
                  <a:pt x="132" y="92"/>
                </a:cubicBezTo>
                <a:cubicBezTo>
                  <a:pt x="132" y="94"/>
                  <a:pt x="132" y="94"/>
                  <a:pt x="132" y="94"/>
                </a:cubicBezTo>
                <a:cubicBezTo>
                  <a:pt x="139" y="72"/>
                  <a:pt x="139" y="72"/>
                  <a:pt x="139" y="72"/>
                </a:cubicBezTo>
                <a:cubicBezTo>
                  <a:pt x="139" y="71"/>
                  <a:pt x="140" y="70"/>
                  <a:pt x="141" y="70"/>
                </a:cubicBezTo>
                <a:cubicBezTo>
                  <a:pt x="141" y="70"/>
                  <a:pt x="141" y="70"/>
                  <a:pt x="141" y="70"/>
                </a:cubicBezTo>
                <a:cubicBezTo>
                  <a:pt x="141" y="70"/>
                  <a:pt x="141" y="70"/>
                  <a:pt x="141" y="70"/>
                </a:cubicBezTo>
                <a:cubicBezTo>
                  <a:pt x="142" y="70"/>
                  <a:pt x="143" y="71"/>
                  <a:pt x="143" y="72"/>
                </a:cubicBezTo>
                <a:cubicBezTo>
                  <a:pt x="148" y="90"/>
                  <a:pt x="148" y="90"/>
                  <a:pt x="148" y="90"/>
                </a:cubicBezTo>
                <a:cubicBezTo>
                  <a:pt x="174" y="90"/>
                  <a:pt x="174" y="90"/>
                  <a:pt x="174" y="90"/>
                </a:cubicBezTo>
                <a:cubicBezTo>
                  <a:pt x="175" y="90"/>
                  <a:pt x="176" y="91"/>
                  <a:pt x="176" y="93"/>
                </a:cubicBezTo>
                <a:cubicBezTo>
                  <a:pt x="176" y="94"/>
                  <a:pt x="175" y="95"/>
                  <a:pt x="174" y="95"/>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25" name="燕尾形 115"/>
          <p:cNvSpPr/>
          <p:nvPr/>
        </p:nvSpPr>
        <p:spPr>
          <a:xfrm>
            <a:off x="6073595" y="2458006"/>
            <a:ext cx="276335" cy="276335"/>
          </a:xfrm>
          <a:prstGeom prst="chevron">
            <a:avLst/>
          </a:prstGeom>
          <a:solidFill>
            <a:schemeClr val="accent1"/>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endParaRPr lang="zh-CN" altLang="en-US" sz="1350" kern="0" dirty="0">
              <a:solidFill>
                <a:sysClr val="windowText" lastClr="000000"/>
              </a:solidFill>
              <a:latin typeface="Calibri" panose="020F0502020204030204"/>
              <a:ea typeface="微软雅黑" panose="020B0503020204020204" pitchFamily="34" charset="-122"/>
            </a:endParaRPr>
          </a:p>
        </p:txBody>
      </p:sp>
      <p:sp>
        <p:nvSpPr>
          <p:cNvPr id="26" name="燕尾形 116"/>
          <p:cNvSpPr/>
          <p:nvPr/>
        </p:nvSpPr>
        <p:spPr>
          <a:xfrm>
            <a:off x="5781485" y="2458006"/>
            <a:ext cx="276335" cy="276335"/>
          </a:xfrm>
          <a:prstGeom prst="chevron">
            <a:avLst/>
          </a:prstGeom>
          <a:solidFill>
            <a:schemeClr val="accent1"/>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endParaRPr lang="zh-CN" altLang="en-US" sz="1350" kern="0" dirty="0">
              <a:solidFill>
                <a:sysClr val="windowText" lastClr="000000"/>
              </a:solidFill>
              <a:latin typeface="Calibri" panose="020F0502020204030204"/>
              <a:ea typeface="微软雅黑" panose="020B0503020204020204" pitchFamily="34" charset="-122"/>
            </a:endParaRPr>
          </a:p>
        </p:txBody>
      </p:sp>
      <p:sp>
        <p:nvSpPr>
          <p:cNvPr id="27" name="文本框 26"/>
          <p:cNvSpPr txBox="1"/>
          <p:nvPr/>
        </p:nvSpPr>
        <p:spPr>
          <a:xfrm>
            <a:off x="3756914" y="1983533"/>
            <a:ext cx="1744393" cy="1015663"/>
          </a:xfrm>
          <a:prstGeom prst="rect">
            <a:avLst/>
          </a:prstGeom>
          <a:noFill/>
        </p:spPr>
        <p:txBody>
          <a:bodyPr wrap="square" rtlCol="0">
            <a:spAutoFit/>
          </a:bodyPr>
          <a:lstStyle/>
          <a:p>
            <a:pPr algn="r"/>
            <a:r>
              <a:rPr lang="en-US" altLang="zh-CN" sz="6000" b="1" i="1" dirty="0">
                <a:solidFill>
                  <a:schemeClr val="accent1"/>
                </a:solidFill>
                <a:effectLst>
                  <a:outerShdw blurRad="38100" dist="38100" dir="2700000" algn="tl">
                    <a:srgbClr val="000000">
                      <a:alpha val="43137"/>
                    </a:srgbClr>
                  </a:outerShdw>
                </a:effectLst>
                <a:latin typeface="+mj-ea"/>
                <a:ea typeface="+mj-ea"/>
              </a:rPr>
              <a:t>A</a:t>
            </a:r>
            <a:endParaRPr lang="zh-CN" altLang="en-US" sz="6000" b="1" i="1" dirty="0">
              <a:solidFill>
                <a:schemeClr val="accent1"/>
              </a:solidFill>
              <a:effectLst>
                <a:outerShdw blurRad="38100" dist="38100" dir="2700000" algn="tl">
                  <a:srgbClr val="000000">
                    <a:alpha val="43137"/>
                  </a:srgbClr>
                </a:outerShdw>
              </a:effectLst>
              <a:latin typeface="+mj-ea"/>
              <a:ea typeface="+mj-ea"/>
            </a:endParaRPr>
          </a:p>
        </p:txBody>
      </p:sp>
      <p:sp>
        <p:nvSpPr>
          <p:cNvPr id="28" name="矩形 27"/>
          <p:cNvSpPr/>
          <p:nvPr/>
        </p:nvSpPr>
        <p:spPr>
          <a:xfrm>
            <a:off x="6530927" y="1889639"/>
            <a:ext cx="5221244" cy="13858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37" name="燕尾形 115"/>
          <p:cNvSpPr/>
          <p:nvPr/>
        </p:nvSpPr>
        <p:spPr>
          <a:xfrm>
            <a:off x="6073595" y="4016975"/>
            <a:ext cx="276335" cy="276335"/>
          </a:xfrm>
          <a:prstGeom prst="chevron">
            <a:avLst/>
          </a:prstGeom>
          <a:solidFill>
            <a:schemeClr val="accent1"/>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endParaRPr lang="zh-CN" altLang="en-US" sz="1350" kern="0" dirty="0">
              <a:solidFill>
                <a:sysClr val="windowText" lastClr="000000"/>
              </a:solidFill>
              <a:latin typeface="Calibri" panose="020F0502020204030204"/>
              <a:ea typeface="微软雅黑" panose="020B0503020204020204" pitchFamily="34" charset="-122"/>
            </a:endParaRPr>
          </a:p>
        </p:txBody>
      </p:sp>
      <p:sp>
        <p:nvSpPr>
          <p:cNvPr id="38" name="燕尾形 116"/>
          <p:cNvSpPr/>
          <p:nvPr/>
        </p:nvSpPr>
        <p:spPr>
          <a:xfrm>
            <a:off x="5781485" y="4016975"/>
            <a:ext cx="276335" cy="276335"/>
          </a:xfrm>
          <a:prstGeom prst="chevron">
            <a:avLst/>
          </a:prstGeom>
          <a:solidFill>
            <a:schemeClr val="accent1"/>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endParaRPr lang="zh-CN" altLang="en-US" sz="1350" kern="0" dirty="0">
              <a:solidFill>
                <a:sysClr val="windowText" lastClr="000000"/>
              </a:solidFill>
              <a:latin typeface="Calibri" panose="020F0502020204030204"/>
              <a:ea typeface="微软雅黑" panose="020B0503020204020204" pitchFamily="34" charset="-122"/>
            </a:endParaRPr>
          </a:p>
        </p:txBody>
      </p:sp>
      <p:sp>
        <p:nvSpPr>
          <p:cNvPr id="39" name="文本框 38"/>
          <p:cNvSpPr txBox="1"/>
          <p:nvPr/>
        </p:nvSpPr>
        <p:spPr>
          <a:xfrm>
            <a:off x="3756914" y="3542502"/>
            <a:ext cx="1744393" cy="1015663"/>
          </a:xfrm>
          <a:prstGeom prst="rect">
            <a:avLst/>
          </a:prstGeom>
          <a:noFill/>
        </p:spPr>
        <p:txBody>
          <a:bodyPr wrap="square" rtlCol="0">
            <a:spAutoFit/>
          </a:bodyPr>
          <a:lstStyle/>
          <a:p>
            <a:pPr algn="r"/>
            <a:r>
              <a:rPr lang="en-US" altLang="zh-CN" sz="6000" b="1" i="1" dirty="0">
                <a:solidFill>
                  <a:schemeClr val="accent1"/>
                </a:solidFill>
                <a:effectLst>
                  <a:outerShdw blurRad="38100" dist="38100" dir="2700000" algn="tl">
                    <a:srgbClr val="000000">
                      <a:alpha val="43137"/>
                    </a:srgbClr>
                  </a:outerShdw>
                </a:effectLst>
                <a:latin typeface="+mj-ea"/>
                <a:ea typeface="+mj-ea"/>
              </a:rPr>
              <a:t>B</a:t>
            </a:r>
            <a:endParaRPr lang="zh-CN" altLang="en-US" sz="6000" b="1" i="1" dirty="0">
              <a:solidFill>
                <a:schemeClr val="accent1"/>
              </a:solidFill>
              <a:effectLst>
                <a:outerShdw blurRad="38100" dist="38100" dir="2700000" algn="tl">
                  <a:srgbClr val="000000">
                    <a:alpha val="43137"/>
                  </a:srgbClr>
                </a:outerShdw>
              </a:effectLst>
              <a:latin typeface="+mj-ea"/>
              <a:ea typeface="+mj-ea"/>
            </a:endParaRPr>
          </a:p>
        </p:txBody>
      </p:sp>
      <p:sp>
        <p:nvSpPr>
          <p:cNvPr id="40" name="矩形 39"/>
          <p:cNvSpPr/>
          <p:nvPr/>
        </p:nvSpPr>
        <p:spPr>
          <a:xfrm>
            <a:off x="6530927" y="3448608"/>
            <a:ext cx="5221244" cy="13858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41" name="燕尾形 115"/>
          <p:cNvSpPr/>
          <p:nvPr/>
        </p:nvSpPr>
        <p:spPr>
          <a:xfrm>
            <a:off x="6073595" y="5575944"/>
            <a:ext cx="276335" cy="276335"/>
          </a:xfrm>
          <a:prstGeom prst="chevron">
            <a:avLst/>
          </a:prstGeom>
          <a:solidFill>
            <a:schemeClr val="accent1"/>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endParaRPr lang="zh-CN" altLang="en-US" sz="1350" kern="0" dirty="0">
              <a:solidFill>
                <a:sysClr val="windowText" lastClr="000000"/>
              </a:solidFill>
              <a:latin typeface="Calibri" panose="020F0502020204030204"/>
              <a:ea typeface="微软雅黑" panose="020B0503020204020204" pitchFamily="34" charset="-122"/>
            </a:endParaRPr>
          </a:p>
        </p:txBody>
      </p:sp>
      <p:sp>
        <p:nvSpPr>
          <p:cNvPr id="42" name="燕尾形 116"/>
          <p:cNvSpPr/>
          <p:nvPr/>
        </p:nvSpPr>
        <p:spPr>
          <a:xfrm>
            <a:off x="5781485" y="5575944"/>
            <a:ext cx="276335" cy="276335"/>
          </a:xfrm>
          <a:prstGeom prst="chevron">
            <a:avLst/>
          </a:prstGeom>
          <a:solidFill>
            <a:schemeClr val="accent1"/>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endParaRPr lang="zh-CN" altLang="en-US" sz="1350" kern="0" dirty="0">
              <a:solidFill>
                <a:sysClr val="windowText" lastClr="000000"/>
              </a:solidFill>
              <a:latin typeface="Calibri" panose="020F0502020204030204"/>
              <a:ea typeface="微软雅黑" panose="020B0503020204020204" pitchFamily="34" charset="-122"/>
            </a:endParaRPr>
          </a:p>
        </p:txBody>
      </p:sp>
      <p:sp>
        <p:nvSpPr>
          <p:cNvPr id="43" name="文本框 42"/>
          <p:cNvSpPr txBox="1"/>
          <p:nvPr/>
        </p:nvSpPr>
        <p:spPr>
          <a:xfrm>
            <a:off x="3756914" y="5101471"/>
            <a:ext cx="1744393" cy="1015663"/>
          </a:xfrm>
          <a:prstGeom prst="rect">
            <a:avLst/>
          </a:prstGeom>
          <a:noFill/>
        </p:spPr>
        <p:txBody>
          <a:bodyPr wrap="square" rtlCol="0">
            <a:spAutoFit/>
          </a:bodyPr>
          <a:lstStyle/>
          <a:p>
            <a:pPr algn="r"/>
            <a:r>
              <a:rPr lang="en-US" altLang="zh-CN" sz="6000" b="1" i="1" dirty="0">
                <a:solidFill>
                  <a:schemeClr val="accent1"/>
                </a:solidFill>
                <a:effectLst>
                  <a:outerShdw blurRad="38100" dist="38100" dir="2700000" algn="tl">
                    <a:srgbClr val="000000">
                      <a:alpha val="43137"/>
                    </a:srgbClr>
                  </a:outerShdw>
                </a:effectLst>
                <a:latin typeface="+mj-ea"/>
                <a:ea typeface="+mj-ea"/>
              </a:rPr>
              <a:t>C</a:t>
            </a:r>
            <a:endParaRPr lang="zh-CN" altLang="en-US" sz="6000" b="1" i="1" dirty="0">
              <a:solidFill>
                <a:schemeClr val="accent1"/>
              </a:solidFill>
              <a:effectLst>
                <a:outerShdw blurRad="38100" dist="38100" dir="2700000" algn="tl">
                  <a:srgbClr val="000000">
                    <a:alpha val="43137"/>
                  </a:srgbClr>
                </a:outerShdw>
              </a:effectLst>
              <a:latin typeface="+mj-ea"/>
              <a:ea typeface="+mj-ea"/>
            </a:endParaRPr>
          </a:p>
        </p:txBody>
      </p:sp>
      <p:sp>
        <p:nvSpPr>
          <p:cNvPr id="44" name="矩形 43"/>
          <p:cNvSpPr/>
          <p:nvPr/>
        </p:nvSpPr>
        <p:spPr>
          <a:xfrm>
            <a:off x="6530927" y="5007577"/>
            <a:ext cx="5221244" cy="13858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10134600" y="1768028"/>
            <a:ext cx="1694368" cy="2193540"/>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38"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12" name="矩形 11"/>
          <p:cNvSpPr/>
          <p:nvPr/>
        </p:nvSpPr>
        <p:spPr>
          <a:xfrm>
            <a:off x="561741" y="1768028"/>
            <a:ext cx="3556158" cy="2193540"/>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KSO_Shape"/>
          <p:cNvSpPr/>
          <p:nvPr/>
        </p:nvSpPr>
        <p:spPr bwMode="auto">
          <a:xfrm>
            <a:off x="1651771" y="2163136"/>
            <a:ext cx="1376099" cy="1403324"/>
          </a:xfrm>
          <a:custGeom>
            <a:avLst/>
            <a:gdLst>
              <a:gd name="T0" fmla="*/ 863600 w 3175"/>
              <a:gd name="T1" fmla="*/ 866837 h 3238"/>
              <a:gd name="T2" fmla="*/ 899190 w 3175"/>
              <a:gd name="T3" fmla="*/ 804563 h 3238"/>
              <a:gd name="T4" fmla="*/ 630044 w 3175"/>
              <a:gd name="T5" fmla="*/ 648877 h 3238"/>
              <a:gd name="T6" fmla="*/ 593899 w 3175"/>
              <a:gd name="T7" fmla="*/ 711151 h 3238"/>
              <a:gd name="T8" fmla="*/ 481570 w 3175"/>
              <a:gd name="T9" fmla="*/ 646097 h 3238"/>
              <a:gd name="T10" fmla="*/ 412059 w 3175"/>
              <a:gd name="T11" fmla="*/ 892414 h 3238"/>
              <a:gd name="T12" fmla="*/ 886400 w 3175"/>
              <a:gd name="T13" fmla="*/ 1366700 h 3238"/>
              <a:gd name="T14" fmla="*/ 1262869 w 3175"/>
              <a:gd name="T15" fmla="*/ 1180433 h 3238"/>
              <a:gd name="T16" fmla="*/ 1145535 w 3175"/>
              <a:gd name="T17" fmla="*/ 1180433 h 3238"/>
              <a:gd name="T18" fmla="*/ 963139 w 3175"/>
              <a:gd name="T19" fmla="*/ 998058 h 3238"/>
              <a:gd name="T20" fmla="*/ 1765570 w 3175"/>
              <a:gd name="T21" fmla="*/ 998058 h 3238"/>
              <a:gd name="T22" fmla="*/ 1583174 w 3175"/>
              <a:gd name="T23" fmla="*/ 1180433 h 3238"/>
              <a:gd name="T24" fmla="*/ 1463060 w 3175"/>
              <a:gd name="T25" fmla="*/ 1180433 h 3238"/>
              <a:gd name="T26" fmla="*/ 1035986 w 3175"/>
              <a:gd name="T27" fmla="*/ 1520162 h 3238"/>
              <a:gd name="T28" fmla="*/ 1035986 w 3175"/>
              <a:gd name="T29" fmla="*/ 1654719 h 3238"/>
              <a:gd name="T30" fmla="*/ 1175008 w 3175"/>
              <a:gd name="T31" fmla="*/ 1654719 h 3238"/>
              <a:gd name="T32" fmla="*/ 1255084 w 3175"/>
              <a:gd name="T33" fmla="*/ 1800397 h 3238"/>
              <a:gd name="T34" fmla="*/ 522164 w 3175"/>
              <a:gd name="T35" fmla="*/ 1800397 h 3238"/>
              <a:gd name="T36" fmla="*/ 598348 w 3175"/>
              <a:gd name="T37" fmla="*/ 1654719 h 3238"/>
              <a:gd name="T38" fmla="*/ 744042 w 3175"/>
              <a:gd name="T39" fmla="*/ 1654719 h 3238"/>
              <a:gd name="T40" fmla="*/ 744042 w 3175"/>
              <a:gd name="T41" fmla="*/ 1521830 h 3238"/>
              <a:gd name="T42" fmla="*/ 240785 w 3175"/>
              <a:gd name="T43" fmla="*/ 892414 h 3238"/>
              <a:gd name="T44" fmla="*/ 333095 w 3175"/>
              <a:gd name="T45" fmla="*/ 560469 h 3238"/>
              <a:gd name="T46" fmla="*/ 288052 w 3175"/>
              <a:gd name="T47" fmla="*/ 534336 h 3238"/>
              <a:gd name="T48" fmla="*/ 323641 w 3175"/>
              <a:gd name="T49" fmla="*/ 472062 h 3238"/>
              <a:gd name="T50" fmla="*/ 197966 w 3175"/>
              <a:gd name="T51" fmla="*/ 399779 h 3238"/>
              <a:gd name="T52" fmla="*/ 197966 w 3175"/>
              <a:gd name="T53" fmla="*/ 400335 h 3238"/>
              <a:gd name="T54" fmla="*/ 0 w 3175"/>
              <a:gd name="T55" fmla="*/ 368086 h 3238"/>
              <a:gd name="T56" fmla="*/ 212981 w 3175"/>
              <a:gd name="T57" fmla="*/ 0 h 3238"/>
              <a:gd name="T58" fmla="*/ 341992 w 3175"/>
              <a:gd name="T59" fmla="*/ 150126 h 3238"/>
              <a:gd name="T60" fmla="*/ 340324 w 3175"/>
              <a:gd name="T61" fmla="*/ 153462 h 3238"/>
              <a:gd name="T62" fmla="*/ 465999 w 3175"/>
              <a:gd name="T63" fmla="*/ 225745 h 3238"/>
              <a:gd name="T64" fmla="*/ 500477 w 3175"/>
              <a:gd name="T65" fmla="*/ 166250 h 3238"/>
              <a:gd name="T66" fmla="*/ 806323 w 3175"/>
              <a:gd name="T67" fmla="*/ 343065 h 3238"/>
              <a:gd name="T68" fmla="*/ 772402 w 3175"/>
              <a:gd name="T69" fmla="*/ 402559 h 3238"/>
              <a:gd name="T70" fmla="*/ 1041547 w 3175"/>
              <a:gd name="T71" fmla="*/ 558245 h 3238"/>
              <a:gd name="T72" fmla="*/ 1076025 w 3175"/>
              <a:gd name="T73" fmla="*/ 498751 h 3238"/>
              <a:gd name="T74" fmla="*/ 1238401 w 3175"/>
              <a:gd name="T75" fmla="*/ 592163 h 3238"/>
              <a:gd name="T76" fmla="*/ 1025421 w 3175"/>
              <a:gd name="T77" fmla="*/ 960249 h 3238"/>
              <a:gd name="T78" fmla="*/ 863600 w 3175"/>
              <a:gd name="T79" fmla="*/ 866837 h 32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175" h="3238">
                <a:moveTo>
                  <a:pt x="1553" y="1559"/>
                </a:moveTo>
                <a:cubicBezTo>
                  <a:pt x="1617" y="1447"/>
                  <a:pt x="1617" y="1447"/>
                  <a:pt x="1617" y="1447"/>
                </a:cubicBezTo>
                <a:cubicBezTo>
                  <a:pt x="1133" y="1167"/>
                  <a:pt x="1133" y="1167"/>
                  <a:pt x="1133" y="1167"/>
                </a:cubicBezTo>
                <a:cubicBezTo>
                  <a:pt x="1068" y="1279"/>
                  <a:pt x="1068" y="1279"/>
                  <a:pt x="1068" y="1279"/>
                </a:cubicBezTo>
                <a:cubicBezTo>
                  <a:pt x="866" y="1162"/>
                  <a:pt x="866" y="1162"/>
                  <a:pt x="866" y="1162"/>
                </a:cubicBezTo>
                <a:cubicBezTo>
                  <a:pt x="787" y="1291"/>
                  <a:pt x="741" y="1443"/>
                  <a:pt x="741" y="1605"/>
                </a:cubicBezTo>
                <a:cubicBezTo>
                  <a:pt x="741" y="2076"/>
                  <a:pt x="1123" y="2458"/>
                  <a:pt x="1594" y="2458"/>
                </a:cubicBezTo>
                <a:cubicBezTo>
                  <a:pt x="1870" y="2458"/>
                  <a:pt x="2115" y="2326"/>
                  <a:pt x="2271" y="2123"/>
                </a:cubicBezTo>
                <a:cubicBezTo>
                  <a:pt x="2060" y="2123"/>
                  <a:pt x="2060" y="2123"/>
                  <a:pt x="2060" y="2123"/>
                </a:cubicBezTo>
                <a:cubicBezTo>
                  <a:pt x="1879" y="2123"/>
                  <a:pt x="1732" y="1976"/>
                  <a:pt x="1732" y="1795"/>
                </a:cubicBezTo>
                <a:cubicBezTo>
                  <a:pt x="2332" y="1795"/>
                  <a:pt x="2650" y="1795"/>
                  <a:pt x="3175" y="1795"/>
                </a:cubicBezTo>
                <a:cubicBezTo>
                  <a:pt x="3175" y="1976"/>
                  <a:pt x="3028" y="2123"/>
                  <a:pt x="2847" y="2123"/>
                </a:cubicBezTo>
                <a:cubicBezTo>
                  <a:pt x="2631" y="2123"/>
                  <a:pt x="2631" y="2123"/>
                  <a:pt x="2631" y="2123"/>
                </a:cubicBezTo>
                <a:cubicBezTo>
                  <a:pt x="2480" y="2426"/>
                  <a:pt x="2200" y="2654"/>
                  <a:pt x="1863" y="2734"/>
                </a:cubicBezTo>
                <a:cubicBezTo>
                  <a:pt x="1863" y="2976"/>
                  <a:pt x="1863" y="2976"/>
                  <a:pt x="1863" y="2976"/>
                </a:cubicBezTo>
                <a:cubicBezTo>
                  <a:pt x="1863" y="2976"/>
                  <a:pt x="1988" y="2976"/>
                  <a:pt x="2113" y="2976"/>
                </a:cubicBezTo>
                <a:cubicBezTo>
                  <a:pt x="2239" y="2976"/>
                  <a:pt x="2257" y="3238"/>
                  <a:pt x="2257" y="3238"/>
                </a:cubicBezTo>
                <a:cubicBezTo>
                  <a:pt x="939" y="3238"/>
                  <a:pt x="939" y="3238"/>
                  <a:pt x="939" y="3238"/>
                </a:cubicBezTo>
                <a:cubicBezTo>
                  <a:pt x="939" y="3238"/>
                  <a:pt x="918" y="2976"/>
                  <a:pt x="1076" y="2976"/>
                </a:cubicBezTo>
                <a:cubicBezTo>
                  <a:pt x="1235" y="2976"/>
                  <a:pt x="1338" y="2976"/>
                  <a:pt x="1338" y="2976"/>
                </a:cubicBezTo>
                <a:cubicBezTo>
                  <a:pt x="1338" y="2737"/>
                  <a:pt x="1338" y="2737"/>
                  <a:pt x="1338" y="2737"/>
                </a:cubicBezTo>
                <a:cubicBezTo>
                  <a:pt x="821" y="2620"/>
                  <a:pt x="433" y="2158"/>
                  <a:pt x="433" y="1605"/>
                </a:cubicBezTo>
                <a:cubicBezTo>
                  <a:pt x="433" y="1386"/>
                  <a:pt x="494" y="1183"/>
                  <a:pt x="599" y="1008"/>
                </a:cubicBezTo>
                <a:cubicBezTo>
                  <a:pt x="518" y="961"/>
                  <a:pt x="518" y="961"/>
                  <a:pt x="518" y="961"/>
                </a:cubicBezTo>
                <a:cubicBezTo>
                  <a:pt x="582" y="849"/>
                  <a:pt x="582" y="849"/>
                  <a:pt x="582" y="849"/>
                </a:cubicBezTo>
                <a:cubicBezTo>
                  <a:pt x="356" y="719"/>
                  <a:pt x="356" y="719"/>
                  <a:pt x="356" y="719"/>
                </a:cubicBezTo>
                <a:cubicBezTo>
                  <a:pt x="356" y="720"/>
                  <a:pt x="356" y="720"/>
                  <a:pt x="356" y="720"/>
                </a:cubicBezTo>
                <a:cubicBezTo>
                  <a:pt x="0" y="662"/>
                  <a:pt x="0" y="662"/>
                  <a:pt x="0" y="662"/>
                </a:cubicBezTo>
                <a:cubicBezTo>
                  <a:pt x="383" y="0"/>
                  <a:pt x="383" y="0"/>
                  <a:pt x="383" y="0"/>
                </a:cubicBezTo>
                <a:cubicBezTo>
                  <a:pt x="615" y="270"/>
                  <a:pt x="615" y="270"/>
                  <a:pt x="615" y="270"/>
                </a:cubicBezTo>
                <a:cubicBezTo>
                  <a:pt x="612" y="276"/>
                  <a:pt x="612" y="276"/>
                  <a:pt x="612" y="276"/>
                </a:cubicBezTo>
                <a:cubicBezTo>
                  <a:pt x="838" y="406"/>
                  <a:pt x="838" y="406"/>
                  <a:pt x="838" y="406"/>
                </a:cubicBezTo>
                <a:cubicBezTo>
                  <a:pt x="900" y="299"/>
                  <a:pt x="900" y="299"/>
                  <a:pt x="900" y="299"/>
                </a:cubicBezTo>
                <a:cubicBezTo>
                  <a:pt x="1450" y="617"/>
                  <a:pt x="1450" y="617"/>
                  <a:pt x="1450" y="617"/>
                </a:cubicBezTo>
                <a:cubicBezTo>
                  <a:pt x="1389" y="724"/>
                  <a:pt x="1389" y="724"/>
                  <a:pt x="1389" y="724"/>
                </a:cubicBezTo>
                <a:cubicBezTo>
                  <a:pt x="1873" y="1004"/>
                  <a:pt x="1873" y="1004"/>
                  <a:pt x="1873" y="1004"/>
                </a:cubicBezTo>
                <a:cubicBezTo>
                  <a:pt x="1935" y="897"/>
                  <a:pt x="1935" y="897"/>
                  <a:pt x="1935" y="897"/>
                </a:cubicBezTo>
                <a:cubicBezTo>
                  <a:pt x="2227" y="1065"/>
                  <a:pt x="2227" y="1065"/>
                  <a:pt x="2227" y="1065"/>
                </a:cubicBezTo>
                <a:cubicBezTo>
                  <a:pt x="1844" y="1727"/>
                  <a:pt x="1844" y="1727"/>
                  <a:pt x="1844" y="1727"/>
                </a:cubicBezTo>
                <a:lnTo>
                  <a:pt x="1553" y="1559"/>
                </a:lnTo>
                <a:close/>
              </a:path>
            </a:pathLst>
          </a:custGeom>
          <a:solidFill>
            <a:srgbClr val="FEFFFF"/>
          </a:solidFill>
          <a:ln>
            <a:noFill/>
          </a:ln>
        </p:spPr>
        <p:txBody>
          <a:bodyPr anchor="ctr">
            <a:scene3d>
              <a:camera prst="orthographicFront"/>
              <a:lightRig rig="threePt" dir="t"/>
            </a:scene3d>
            <a:sp3d>
              <a:contourClr>
                <a:srgbClr val="FFFFFF"/>
              </a:contourClr>
            </a:sp3d>
          </a:bodyPr>
          <a:lstStyle/>
          <a:p>
            <a:pPr algn="ctr"/>
            <a:endParaRPr lang="zh-CN" altLang="en-US">
              <a:solidFill>
                <a:srgbClr val="FFFFFF"/>
              </a:solidFill>
              <a:ea typeface="宋体" panose="02010600030101010101" pitchFamily="2" charset="-122"/>
            </a:endParaRPr>
          </a:p>
        </p:txBody>
      </p:sp>
      <p:sp>
        <p:nvSpPr>
          <p:cNvPr id="18" name="矩形 17"/>
          <p:cNvSpPr/>
          <p:nvPr/>
        </p:nvSpPr>
        <p:spPr>
          <a:xfrm>
            <a:off x="561741" y="4356676"/>
            <a:ext cx="3556158" cy="2193540"/>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KSO_Shape"/>
          <p:cNvSpPr/>
          <p:nvPr/>
        </p:nvSpPr>
        <p:spPr bwMode="auto">
          <a:xfrm>
            <a:off x="1630927" y="4792994"/>
            <a:ext cx="1417786" cy="1320904"/>
          </a:xfrm>
          <a:custGeom>
            <a:avLst/>
            <a:gdLst>
              <a:gd name="T0" fmla="*/ 685899 w 2767013"/>
              <a:gd name="T1" fmla="*/ 1628140 h 2578100"/>
              <a:gd name="T2" fmla="*/ 814822 w 2767013"/>
              <a:gd name="T3" fmla="*/ 1673225 h 2578100"/>
              <a:gd name="T4" fmla="*/ 1062190 w 2767013"/>
              <a:gd name="T5" fmla="*/ 1516380 h 2578100"/>
              <a:gd name="T6" fmla="*/ 1081547 w 2767013"/>
              <a:gd name="T7" fmla="*/ 1274 h 2578100"/>
              <a:gd name="T8" fmla="*/ 1235742 w 2767013"/>
              <a:gd name="T9" fmla="*/ 89156 h 2578100"/>
              <a:gd name="T10" fmla="*/ 1326071 w 2767013"/>
              <a:gd name="T11" fmla="*/ 253047 h 2578100"/>
              <a:gd name="T12" fmla="*/ 1519456 w 2767013"/>
              <a:gd name="T13" fmla="*/ 439420 h 2578100"/>
              <a:gd name="T14" fmla="*/ 1614085 w 2767013"/>
              <a:gd name="T15" fmla="*/ 664210 h 2578100"/>
              <a:gd name="T16" fmla="*/ 1591856 w 2767013"/>
              <a:gd name="T17" fmla="*/ 958850 h 2578100"/>
              <a:gd name="T18" fmla="*/ 1395296 w 2767013"/>
              <a:gd name="T19" fmla="*/ 1286192 h 2578100"/>
              <a:gd name="T20" fmla="*/ 1116808 w 2767013"/>
              <a:gd name="T21" fmla="*/ 1571625 h 2578100"/>
              <a:gd name="T22" fmla="*/ 863407 w 2767013"/>
              <a:gd name="T23" fmla="*/ 1737678 h 2578100"/>
              <a:gd name="T24" fmla="*/ 940570 w 2767013"/>
              <a:gd name="T25" fmla="*/ 2122805 h 2578100"/>
              <a:gd name="T26" fmla="*/ 1091404 w 2767013"/>
              <a:gd name="T27" fmla="*/ 2375218 h 2578100"/>
              <a:gd name="T28" fmla="*/ 1303842 w 2767013"/>
              <a:gd name="T29" fmla="*/ 2498090 h 2578100"/>
              <a:gd name="T30" fmla="*/ 1476587 w 2767013"/>
              <a:gd name="T31" fmla="*/ 2471103 h 2578100"/>
              <a:gd name="T32" fmla="*/ 1605828 w 2767013"/>
              <a:gd name="T33" fmla="*/ 2357120 h 2578100"/>
              <a:gd name="T34" fmla="*/ 1764601 w 2767013"/>
              <a:gd name="T35" fmla="*/ 1958340 h 2578100"/>
              <a:gd name="T36" fmla="*/ 1892890 w 2767013"/>
              <a:gd name="T37" fmla="*/ 1682433 h 2578100"/>
              <a:gd name="T38" fmla="*/ 2061506 w 2767013"/>
              <a:gd name="T39" fmla="*/ 1567497 h 2578100"/>
              <a:gd name="T40" fmla="*/ 2208566 w 2767013"/>
              <a:gd name="T41" fmla="*/ 1484745 h 2578100"/>
              <a:gd name="T42" fmla="*/ 2435693 w 2767013"/>
              <a:gd name="T43" fmla="*/ 1370330 h 2578100"/>
              <a:gd name="T44" fmla="*/ 2674574 w 2767013"/>
              <a:gd name="T45" fmla="*/ 1462498 h 2578100"/>
              <a:gd name="T46" fmla="*/ 2766695 w 2767013"/>
              <a:gd name="T47" fmla="*/ 1701499 h 2578100"/>
              <a:gd name="T48" fmla="*/ 2652338 w 2767013"/>
              <a:gd name="T49" fmla="*/ 1928423 h 2578100"/>
              <a:gd name="T50" fmla="*/ 2403927 w 2767013"/>
              <a:gd name="T51" fmla="*/ 1996754 h 2578100"/>
              <a:gd name="T52" fmla="*/ 2190777 w 2767013"/>
              <a:gd name="T53" fmla="*/ 1861363 h 2578100"/>
              <a:gd name="T54" fmla="*/ 2137718 w 2767013"/>
              <a:gd name="T55" fmla="*/ 1635442 h 2578100"/>
              <a:gd name="T56" fmla="*/ 1985931 w 2767013"/>
              <a:gd name="T57" fmla="*/ 1698308 h 2578100"/>
              <a:gd name="T58" fmla="*/ 1849704 w 2767013"/>
              <a:gd name="T59" fmla="*/ 1946593 h 2578100"/>
              <a:gd name="T60" fmla="*/ 1683627 w 2767013"/>
              <a:gd name="T61" fmla="*/ 2382203 h 2578100"/>
              <a:gd name="T62" fmla="*/ 1542319 w 2767013"/>
              <a:gd name="T63" fmla="*/ 2526030 h 2578100"/>
              <a:gd name="T64" fmla="*/ 1334327 w 2767013"/>
              <a:gd name="T65" fmla="*/ 2578100 h 2578100"/>
              <a:gd name="T66" fmla="*/ 1178094 w 2767013"/>
              <a:gd name="T67" fmla="*/ 2540318 h 2578100"/>
              <a:gd name="T68" fmla="*/ 964386 w 2767013"/>
              <a:gd name="T69" fmla="*/ 2336483 h 2578100"/>
              <a:gd name="T70" fmla="*/ 805296 w 2767013"/>
              <a:gd name="T71" fmla="*/ 1978660 h 2578100"/>
              <a:gd name="T72" fmla="*/ 664306 w 2767013"/>
              <a:gd name="T73" fmla="*/ 1706245 h 2578100"/>
              <a:gd name="T74" fmla="*/ 335963 w 2767013"/>
              <a:gd name="T75" fmla="*/ 1411922 h 2578100"/>
              <a:gd name="T76" fmla="*/ 52713 w 2767013"/>
              <a:gd name="T77" fmla="*/ 977265 h 2578100"/>
              <a:gd name="T78" fmla="*/ 0 w 2767013"/>
              <a:gd name="T79" fmla="*/ 758190 h 2578100"/>
              <a:gd name="T80" fmla="*/ 59063 w 2767013"/>
              <a:gd name="T81" fmla="*/ 503237 h 2578100"/>
              <a:gd name="T82" fmla="*/ 192115 w 2767013"/>
              <a:gd name="T83" fmla="*/ 330200 h 2578100"/>
              <a:gd name="T84" fmla="*/ 291846 w 2767013"/>
              <a:gd name="T85" fmla="*/ 139292 h 2578100"/>
              <a:gd name="T86" fmla="*/ 425579 w 2767013"/>
              <a:gd name="T87" fmla="*/ 24440 h 2578100"/>
              <a:gd name="T88" fmla="*/ 606438 w 2767013"/>
              <a:gd name="T89" fmla="*/ 46331 h 2578100"/>
              <a:gd name="T90" fmla="*/ 708330 w 2767013"/>
              <a:gd name="T91" fmla="*/ 190690 h 2578100"/>
              <a:gd name="T92" fmla="*/ 668529 w 2767013"/>
              <a:gd name="T93" fmla="*/ 367093 h 2578100"/>
              <a:gd name="T94" fmla="*/ 514098 w 2767013"/>
              <a:gd name="T95" fmla="*/ 454343 h 2578100"/>
              <a:gd name="T96" fmla="*/ 342792 w 2767013"/>
              <a:gd name="T97" fmla="*/ 398503 h 2578100"/>
              <a:gd name="T98" fmla="*/ 190527 w 2767013"/>
              <a:gd name="T99" fmla="*/ 441642 h 2578100"/>
              <a:gd name="T100" fmla="*/ 96216 w 2767013"/>
              <a:gd name="T101" fmla="*/ 623887 h 2578100"/>
              <a:gd name="T102" fmla="*/ 93994 w 2767013"/>
              <a:gd name="T103" fmla="*/ 860425 h 2578100"/>
              <a:gd name="T104" fmla="*/ 213708 w 2767013"/>
              <a:gd name="T105" fmla="*/ 1118235 h 2578100"/>
              <a:gd name="T106" fmla="*/ 1476905 w 2767013"/>
              <a:gd name="T107" fmla="*/ 1029017 h 2578100"/>
              <a:gd name="T108" fmla="*/ 1548670 w 2767013"/>
              <a:gd name="T109" fmla="*/ 805180 h 2578100"/>
              <a:gd name="T110" fmla="*/ 1503896 w 2767013"/>
              <a:gd name="T111" fmla="*/ 573087 h 2578100"/>
              <a:gd name="T112" fmla="*/ 1387357 w 2767013"/>
              <a:gd name="T113" fmla="*/ 404177 h 2578100"/>
              <a:gd name="T114" fmla="*/ 1214802 w 2767013"/>
              <a:gd name="T115" fmla="*/ 377957 h 2578100"/>
              <a:gd name="T116" fmla="*/ 1047917 w 2767013"/>
              <a:gd name="T117" fmla="*/ 442595 h 2578100"/>
              <a:gd name="T118" fmla="*/ 888646 w 2767013"/>
              <a:gd name="T119" fmla="*/ 362354 h 2578100"/>
              <a:gd name="T120" fmla="*/ 840738 w 2767013"/>
              <a:gd name="T121" fmla="*/ 187864 h 2578100"/>
              <a:gd name="T122" fmla="*/ 935602 w 2767013"/>
              <a:gd name="T123" fmla="*/ 37891 h 2578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7013" h="2578100">
                <a:moveTo>
                  <a:pt x="332788" y="1286192"/>
                </a:moveTo>
                <a:lnTo>
                  <a:pt x="352476" y="1310640"/>
                </a:lnTo>
                <a:lnTo>
                  <a:pt x="372799" y="1335087"/>
                </a:lnTo>
                <a:lnTo>
                  <a:pt x="392804" y="1358582"/>
                </a:lnTo>
                <a:lnTo>
                  <a:pt x="413444" y="1381760"/>
                </a:lnTo>
                <a:lnTo>
                  <a:pt x="433767" y="1404620"/>
                </a:lnTo>
                <a:lnTo>
                  <a:pt x="454408" y="1426527"/>
                </a:lnTo>
                <a:lnTo>
                  <a:pt x="475366" y="1448117"/>
                </a:lnTo>
                <a:lnTo>
                  <a:pt x="495689" y="1468437"/>
                </a:lnTo>
                <a:lnTo>
                  <a:pt x="522998" y="1495107"/>
                </a:lnTo>
                <a:lnTo>
                  <a:pt x="549354" y="1519555"/>
                </a:lnTo>
                <a:lnTo>
                  <a:pt x="574758" y="1542097"/>
                </a:lnTo>
                <a:lnTo>
                  <a:pt x="599209" y="1563052"/>
                </a:lnTo>
                <a:lnTo>
                  <a:pt x="622707" y="1581785"/>
                </a:lnTo>
                <a:lnTo>
                  <a:pt x="644935" y="1598930"/>
                </a:lnTo>
                <a:lnTo>
                  <a:pt x="666211" y="1614487"/>
                </a:lnTo>
                <a:lnTo>
                  <a:pt x="685899" y="1628140"/>
                </a:lnTo>
                <a:lnTo>
                  <a:pt x="704634" y="1639887"/>
                </a:lnTo>
                <a:lnTo>
                  <a:pt x="722416" y="1650047"/>
                </a:lnTo>
                <a:lnTo>
                  <a:pt x="730673" y="1654492"/>
                </a:lnTo>
                <a:lnTo>
                  <a:pt x="738611" y="1658620"/>
                </a:lnTo>
                <a:lnTo>
                  <a:pt x="745915" y="1662430"/>
                </a:lnTo>
                <a:lnTo>
                  <a:pt x="753218" y="1665287"/>
                </a:lnTo>
                <a:lnTo>
                  <a:pt x="760204" y="1668145"/>
                </a:lnTo>
                <a:lnTo>
                  <a:pt x="766555" y="1670685"/>
                </a:lnTo>
                <a:lnTo>
                  <a:pt x="772271" y="1672272"/>
                </a:lnTo>
                <a:lnTo>
                  <a:pt x="777987" y="1673860"/>
                </a:lnTo>
                <a:lnTo>
                  <a:pt x="783385" y="1674812"/>
                </a:lnTo>
                <a:lnTo>
                  <a:pt x="788466" y="1675765"/>
                </a:lnTo>
                <a:lnTo>
                  <a:pt x="792912" y="1676082"/>
                </a:lnTo>
                <a:lnTo>
                  <a:pt x="797040" y="1676082"/>
                </a:lnTo>
                <a:lnTo>
                  <a:pt x="801168" y="1675765"/>
                </a:lnTo>
                <a:lnTo>
                  <a:pt x="805296" y="1674812"/>
                </a:lnTo>
                <a:lnTo>
                  <a:pt x="814822" y="1673225"/>
                </a:lnTo>
                <a:lnTo>
                  <a:pt x="824666" y="1670367"/>
                </a:lnTo>
                <a:lnTo>
                  <a:pt x="835463" y="1666240"/>
                </a:lnTo>
                <a:lnTo>
                  <a:pt x="847212" y="1661477"/>
                </a:lnTo>
                <a:lnTo>
                  <a:pt x="859279" y="1656080"/>
                </a:lnTo>
                <a:lnTo>
                  <a:pt x="872298" y="1649730"/>
                </a:lnTo>
                <a:lnTo>
                  <a:pt x="885635" y="1642427"/>
                </a:lnTo>
                <a:lnTo>
                  <a:pt x="899607" y="1634490"/>
                </a:lnTo>
                <a:lnTo>
                  <a:pt x="913896" y="1625917"/>
                </a:lnTo>
                <a:lnTo>
                  <a:pt x="929139" y="1616392"/>
                </a:lnTo>
                <a:lnTo>
                  <a:pt x="944381" y="1606232"/>
                </a:lnTo>
                <a:lnTo>
                  <a:pt x="960258" y="1595437"/>
                </a:lnTo>
                <a:lnTo>
                  <a:pt x="976453" y="1583690"/>
                </a:lnTo>
                <a:lnTo>
                  <a:pt x="992965" y="1571307"/>
                </a:lnTo>
                <a:lnTo>
                  <a:pt x="1010113" y="1558290"/>
                </a:lnTo>
                <a:lnTo>
                  <a:pt x="1026943" y="1544955"/>
                </a:lnTo>
                <a:lnTo>
                  <a:pt x="1044408" y="1530985"/>
                </a:lnTo>
                <a:lnTo>
                  <a:pt x="1062190" y="1516380"/>
                </a:lnTo>
                <a:lnTo>
                  <a:pt x="1079655" y="1501140"/>
                </a:lnTo>
                <a:lnTo>
                  <a:pt x="1097755" y="1485265"/>
                </a:lnTo>
                <a:lnTo>
                  <a:pt x="1116173" y="1469072"/>
                </a:lnTo>
                <a:lnTo>
                  <a:pt x="1133956" y="1452562"/>
                </a:lnTo>
                <a:lnTo>
                  <a:pt x="1152056" y="1435735"/>
                </a:lnTo>
                <a:lnTo>
                  <a:pt x="1170473" y="1418272"/>
                </a:lnTo>
                <a:lnTo>
                  <a:pt x="1188573" y="1400492"/>
                </a:lnTo>
                <a:lnTo>
                  <a:pt x="1206674" y="1382077"/>
                </a:lnTo>
                <a:lnTo>
                  <a:pt x="1224774" y="1363345"/>
                </a:lnTo>
                <a:lnTo>
                  <a:pt x="1242556" y="1344930"/>
                </a:lnTo>
                <a:lnTo>
                  <a:pt x="1260339" y="1325245"/>
                </a:lnTo>
                <a:lnTo>
                  <a:pt x="1277486" y="1305877"/>
                </a:lnTo>
                <a:lnTo>
                  <a:pt x="1294951" y="1286192"/>
                </a:lnTo>
                <a:lnTo>
                  <a:pt x="332788" y="1286192"/>
                </a:lnTo>
                <a:close/>
                <a:moveTo>
                  <a:pt x="1059021" y="0"/>
                </a:moveTo>
                <a:lnTo>
                  <a:pt x="1070443" y="318"/>
                </a:lnTo>
                <a:lnTo>
                  <a:pt x="1081547" y="1274"/>
                </a:lnTo>
                <a:lnTo>
                  <a:pt x="1092652" y="2547"/>
                </a:lnTo>
                <a:lnTo>
                  <a:pt x="1103439" y="4776"/>
                </a:lnTo>
                <a:lnTo>
                  <a:pt x="1114226" y="7323"/>
                </a:lnTo>
                <a:lnTo>
                  <a:pt x="1124696" y="10189"/>
                </a:lnTo>
                <a:lnTo>
                  <a:pt x="1134849" y="13692"/>
                </a:lnTo>
                <a:lnTo>
                  <a:pt x="1144684" y="17831"/>
                </a:lnTo>
                <a:lnTo>
                  <a:pt x="1154520" y="21970"/>
                </a:lnTo>
                <a:lnTo>
                  <a:pt x="1164038" y="26747"/>
                </a:lnTo>
                <a:lnTo>
                  <a:pt x="1173239" y="32160"/>
                </a:lnTo>
                <a:lnTo>
                  <a:pt x="1182123" y="37891"/>
                </a:lnTo>
                <a:lnTo>
                  <a:pt x="1190689" y="43941"/>
                </a:lnTo>
                <a:lnTo>
                  <a:pt x="1199255" y="50946"/>
                </a:lnTo>
                <a:lnTo>
                  <a:pt x="1207187" y="57633"/>
                </a:lnTo>
                <a:lnTo>
                  <a:pt x="1214802" y="64956"/>
                </a:lnTo>
                <a:lnTo>
                  <a:pt x="1222416" y="72598"/>
                </a:lnTo>
                <a:lnTo>
                  <a:pt x="1229079" y="80877"/>
                </a:lnTo>
                <a:lnTo>
                  <a:pt x="1235742" y="89156"/>
                </a:lnTo>
                <a:lnTo>
                  <a:pt x="1241770" y="97753"/>
                </a:lnTo>
                <a:lnTo>
                  <a:pt x="1247481" y="106668"/>
                </a:lnTo>
                <a:lnTo>
                  <a:pt x="1252874" y="116221"/>
                </a:lnTo>
                <a:lnTo>
                  <a:pt x="1257633" y="125455"/>
                </a:lnTo>
                <a:lnTo>
                  <a:pt x="1262392" y="135326"/>
                </a:lnTo>
                <a:lnTo>
                  <a:pt x="1266200" y="145515"/>
                </a:lnTo>
                <a:lnTo>
                  <a:pt x="1269372" y="155704"/>
                </a:lnTo>
                <a:lnTo>
                  <a:pt x="1272545" y="166212"/>
                </a:lnTo>
                <a:lnTo>
                  <a:pt x="1275083" y="176719"/>
                </a:lnTo>
                <a:lnTo>
                  <a:pt x="1276987" y="187864"/>
                </a:lnTo>
                <a:lnTo>
                  <a:pt x="1278573" y="198690"/>
                </a:lnTo>
                <a:lnTo>
                  <a:pt x="1279208" y="210153"/>
                </a:lnTo>
                <a:lnTo>
                  <a:pt x="1279525" y="221616"/>
                </a:lnTo>
                <a:lnTo>
                  <a:pt x="1279423" y="225313"/>
                </a:lnTo>
                <a:lnTo>
                  <a:pt x="1289553" y="230822"/>
                </a:lnTo>
                <a:lnTo>
                  <a:pt x="1307653" y="241617"/>
                </a:lnTo>
                <a:lnTo>
                  <a:pt x="1326071" y="253047"/>
                </a:lnTo>
                <a:lnTo>
                  <a:pt x="1344488" y="265430"/>
                </a:lnTo>
                <a:lnTo>
                  <a:pt x="1363224" y="278765"/>
                </a:lnTo>
                <a:lnTo>
                  <a:pt x="1381641" y="292735"/>
                </a:lnTo>
                <a:lnTo>
                  <a:pt x="1400059" y="307657"/>
                </a:lnTo>
                <a:lnTo>
                  <a:pt x="1418159" y="323532"/>
                </a:lnTo>
                <a:lnTo>
                  <a:pt x="1427050" y="331787"/>
                </a:lnTo>
                <a:lnTo>
                  <a:pt x="1436259" y="340360"/>
                </a:lnTo>
                <a:lnTo>
                  <a:pt x="1445150" y="349567"/>
                </a:lnTo>
                <a:lnTo>
                  <a:pt x="1453724" y="358457"/>
                </a:lnTo>
                <a:lnTo>
                  <a:pt x="1462298" y="367665"/>
                </a:lnTo>
                <a:lnTo>
                  <a:pt x="1471189" y="377190"/>
                </a:lnTo>
                <a:lnTo>
                  <a:pt x="1479763" y="386715"/>
                </a:lnTo>
                <a:lnTo>
                  <a:pt x="1488019" y="396875"/>
                </a:lnTo>
                <a:lnTo>
                  <a:pt x="1495958" y="407035"/>
                </a:lnTo>
                <a:lnTo>
                  <a:pt x="1504214" y="417512"/>
                </a:lnTo>
                <a:lnTo>
                  <a:pt x="1511517" y="428307"/>
                </a:lnTo>
                <a:lnTo>
                  <a:pt x="1519456" y="439420"/>
                </a:lnTo>
                <a:lnTo>
                  <a:pt x="1527077" y="450532"/>
                </a:lnTo>
                <a:lnTo>
                  <a:pt x="1534381" y="461962"/>
                </a:lnTo>
                <a:lnTo>
                  <a:pt x="1541367" y="473392"/>
                </a:lnTo>
                <a:lnTo>
                  <a:pt x="1548353" y="485775"/>
                </a:lnTo>
                <a:lnTo>
                  <a:pt x="1554704" y="497840"/>
                </a:lnTo>
                <a:lnTo>
                  <a:pt x="1561372" y="510222"/>
                </a:lnTo>
                <a:lnTo>
                  <a:pt x="1567405" y="523240"/>
                </a:lnTo>
                <a:lnTo>
                  <a:pt x="1573439" y="535940"/>
                </a:lnTo>
                <a:lnTo>
                  <a:pt x="1579155" y="548957"/>
                </a:lnTo>
                <a:lnTo>
                  <a:pt x="1584553" y="562610"/>
                </a:lnTo>
                <a:lnTo>
                  <a:pt x="1589634" y="576262"/>
                </a:lnTo>
                <a:lnTo>
                  <a:pt x="1594714" y="590232"/>
                </a:lnTo>
                <a:lnTo>
                  <a:pt x="1599160" y="604837"/>
                </a:lnTo>
                <a:lnTo>
                  <a:pt x="1603288" y="619125"/>
                </a:lnTo>
                <a:lnTo>
                  <a:pt x="1607416" y="634047"/>
                </a:lnTo>
                <a:lnTo>
                  <a:pt x="1610909" y="648970"/>
                </a:lnTo>
                <a:lnTo>
                  <a:pt x="1614085" y="664210"/>
                </a:lnTo>
                <a:lnTo>
                  <a:pt x="1617260" y="680085"/>
                </a:lnTo>
                <a:lnTo>
                  <a:pt x="1619800" y="695642"/>
                </a:lnTo>
                <a:lnTo>
                  <a:pt x="1622023" y="711835"/>
                </a:lnTo>
                <a:lnTo>
                  <a:pt x="1623928" y="728027"/>
                </a:lnTo>
                <a:lnTo>
                  <a:pt x="1625199" y="744537"/>
                </a:lnTo>
                <a:lnTo>
                  <a:pt x="1626469" y="761682"/>
                </a:lnTo>
                <a:lnTo>
                  <a:pt x="1627104" y="778827"/>
                </a:lnTo>
                <a:lnTo>
                  <a:pt x="1627104" y="795655"/>
                </a:lnTo>
                <a:lnTo>
                  <a:pt x="1626469" y="813117"/>
                </a:lnTo>
                <a:lnTo>
                  <a:pt x="1624564" y="830580"/>
                </a:lnTo>
                <a:lnTo>
                  <a:pt x="1622023" y="848360"/>
                </a:lnTo>
                <a:lnTo>
                  <a:pt x="1618848" y="866140"/>
                </a:lnTo>
                <a:lnTo>
                  <a:pt x="1615037" y="884555"/>
                </a:lnTo>
                <a:lnTo>
                  <a:pt x="1610274" y="902970"/>
                </a:lnTo>
                <a:lnTo>
                  <a:pt x="1604876" y="921702"/>
                </a:lnTo>
                <a:lnTo>
                  <a:pt x="1598842" y="940117"/>
                </a:lnTo>
                <a:lnTo>
                  <a:pt x="1591856" y="958850"/>
                </a:lnTo>
                <a:lnTo>
                  <a:pt x="1584553" y="977900"/>
                </a:lnTo>
                <a:lnTo>
                  <a:pt x="1576297" y="996950"/>
                </a:lnTo>
                <a:lnTo>
                  <a:pt x="1567723" y="1016635"/>
                </a:lnTo>
                <a:lnTo>
                  <a:pt x="1558832" y="1035685"/>
                </a:lnTo>
                <a:lnTo>
                  <a:pt x="1548670" y="1055052"/>
                </a:lnTo>
                <a:lnTo>
                  <a:pt x="1538509" y="1074420"/>
                </a:lnTo>
                <a:lnTo>
                  <a:pt x="1527395" y="1093787"/>
                </a:lnTo>
                <a:lnTo>
                  <a:pt x="1516280" y="1113155"/>
                </a:lnTo>
                <a:lnTo>
                  <a:pt x="1504531" y="1132522"/>
                </a:lnTo>
                <a:lnTo>
                  <a:pt x="1492147" y="1152207"/>
                </a:lnTo>
                <a:lnTo>
                  <a:pt x="1479445" y="1171575"/>
                </a:lnTo>
                <a:lnTo>
                  <a:pt x="1466426" y="1190625"/>
                </a:lnTo>
                <a:lnTo>
                  <a:pt x="1452771" y="1209992"/>
                </a:lnTo>
                <a:lnTo>
                  <a:pt x="1438799" y="1229042"/>
                </a:lnTo>
                <a:lnTo>
                  <a:pt x="1424510" y="1248410"/>
                </a:lnTo>
                <a:lnTo>
                  <a:pt x="1409903" y="1267142"/>
                </a:lnTo>
                <a:lnTo>
                  <a:pt x="1395296" y="1286192"/>
                </a:lnTo>
                <a:lnTo>
                  <a:pt x="1380054" y="1304925"/>
                </a:lnTo>
                <a:lnTo>
                  <a:pt x="1364494" y="1323340"/>
                </a:lnTo>
                <a:lnTo>
                  <a:pt x="1348616" y="1342072"/>
                </a:lnTo>
                <a:lnTo>
                  <a:pt x="1333057" y="1359852"/>
                </a:lnTo>
                <a:lnTo>
                  <a:pt x="1317179" y="1377950"/>
                </a:lnTo>
                <a:lnTo>
                  <a:pt x="1300667" y="1395730"/>
                </a:lnTo>
                <a:lnTo>
                  <a:pt x="1284472" y="1413192"/>
                </a:lnTo>
                <a:lnTo>
                  <a:pt x="1267960" y="1430337"/>
                </a:lnTo>
                <a:lnTo>
                  <a:pt x="1251448" y="1447482"/>
                </a:lnTo>
                <a:lnTo>
                  <a:pt x="1234300" y="1464310"/>
                </a:lnTo>
                <a:lnTo>
                  <a:pt x="1217788" y="1480820"/>
                </a:lnTo>
                <a:lnTo>
                  <a:pt x="1200958" y="1496695"/>
                </a:lnTo>
                <a:lnTo>
                  <a:pt x="1184128" y="1512252"/>
                </a:lnTo>
                <a:lnTo>
                  <a:pt x="1167298" y="1527810"/>
                </a:lnTo>
                <a:lnTo>
                  <a:pt x="1150150" y="1543050"/>
                </a:lnTo>
                <a:lnTo>
                  <a:pt x="1133638" y="1557655"/>
                </a:lnTo>
                <a:lnTo>
                  <a:pt x="1116808" y="1571625"/>
                </a:lnTo>
                <a:lnTo>
                  <a:pt x="1100296" y="1585595"/>
                </a:lnTo>
                <a:lnTo>
                  <a:pt x="1083783" y="1598930"/>
                </a:lnTo>
                <a:lnTo>
                  <a:pt x="1067271" y="1611947"/>
                </a:lnTo>
                <a:lnTo>
                  <a:pt x="1051076" y="1624647"/>
                </a:lnTo>
                <a:lnTo>
                  <a:pt x="1034881" y="1636395"/>
                </a:lnTo>
                <a:lnTo>
                  <a:pt x="1019004" y="1648142"/>
                </a:lnTo>
                <a:lnTo>
                  <a:pt x="1003444" y="1658937"/>
                </a:lnTo>
                <a:lnTo>
                  <a:pt x="988202" y="1669415"/>
                </a:lnTo>
                <a:lnTo>
                  <a:pt x="972960" y="1679575"/>
                </a:lnTo>
                <a:lnTo>
                  <a:pt x="957718" y="1688783"/>
                </a:lnTo>
                <a:lnTo>
                  <a:pt x="943428" y="1697990"/>
                </a:lnTo>
                <a:lnTo>
                  <a:pt x="929139" y="1706245"/>
                </a:lnTo>
                <a:lnTo>
                  <a:pt x="915167" y="1713865"/>
                </a:lnTo>
                <a:lnTo>
                  <a:pt x="901512" y="1720850"/>
                </a:lnTo>
                <a:lnTo>
                  <a:pt x="888493" y="1726883"/>
                </a:lnTo>
                <a:lnTo>
                  <a:pt x="875473" y="1732915"/>
                </a:lnTo>
                <a:lnTo>
                  <a:pt x="863407" y="1737678"/>
                </a:lnTo>
                <a:lnTo>
                  <a:pt x="851340" y="1742440"/>
                </a:lnTo>
                <a:lnTo>
                  <a:pt x="839908" y="1746250"/>
                </a:lnTo>
                <a:lnTo>
                  <a:pt x="829112" y="1749108"/>
                </a:lnTo>
                <a:lnTo>
                  <a:pt x="835145" y="1778953"/>
                </a:lnTo>
                <a:lnTo>
                  <a:pt x="839273" y="1797368"/>
                </a:lnTo>
                <a:lnTo>
                  <a:pt x="843719" y="1818323"/>
                </a:lnTo>
                <a:lnTo>
                  <a:pt x="849117" y="1841500"/>
                </a:lnTo>
                <a:lnTo>
                  <a:pt x="855468" y="1866265"/>
                </a:lnTo>
                <a:lnTo>
                  <a:pt x="862136" y="1892300"/>
                </a:lnTo>
                <a:lnTo>
                  <a:pt x="870075" y="1920558"/>
                </a:lnTo>
                <a:lnTo>
                  <a:pt x="878649" y="1949768"/>
                </a:lnTo>
                <a:lnTo>
                  <a:pt x="887858" y="1979930"/>
                </a:lnTo>
                <a:lnTo>
                  <a:pt x="898019" y="2010728"/>
                </a:lnTo>
                <a:lnTo>
                  <a:pt x="908816" y="2042478"/>
                </a:lnTo>
                <a:lnTo>
                  <a:pt x="920882" y="2074545"/>
                </a:lnTo>
                <a:lnTo>
                  <a:pt x="933902" y="2106613"/>
                </a:lnTo>
                <a:lnTo>
                  <a:pt x="940570" y="2122805"/>
                </a:lnTo>
                <a:lnTo>
                  <a:pt x="947556" y="2138998"/>
                </a:lnTo>
                <a:lnTo>
                  <a:pt x="954542" y="2155190"/>
                </a:lnTo>
                <a:lnTo>
                  <a:pt x="961846" y="2171383"/>
                </a:lnTo>
                <a:lnTo>
                  <a:pt x="969784" y="2187258"/>
                </a:lnTo>
                <a:lnTo>
                  <a:pt x="977723" y="2203133"/>
                </a:lnTo>
                <a:lnTo>
                  <a:pt x="985662" y="2219008"/>
                </a:lnTo>
                <a:lnTo>
                  <a:pt x="993918" y="2234565"/>
                </a:lnTo>
                <a:lnTo>
                  <a:pt x="1002492" y="2249805"/>
                </a:lnTo>
                <a:lnTo>
                  <a:pt x="1011383" y="2265045"/>
                </a:lnTo>
                <a:lnTo>
                  <a:pt x="1020274" y="2279650"/>
                </a:lnTo>
                <a:lnTo>
                  <a:pt x="1029801" y="2294573"/>
                </a:lnTo>
                <a:lnTo>
                  <a:pt x="1039327" y="2308860"/>
                </a:lnTo>
                <a:lnTo>
                  <a:pt x="1049488" y="2322830"/>
                </a:lnTo>
                <a:lnTo>
                  <a:pt x="1059650" y="2336483"/>
                </a:lnTo>
                <a:lnTo>
                  <a:pt x="1070129" y="2349818"/>
                </a:lnTo>
                <a:lnTo>
                  <a:pt x="1080608" y="2362835"/>
                </a:lnTo>
                <a:lnTo>
                  <a:pt x="1091404" y="2375218"/>
                </a:lnTo>
                <a:lnTo>
                  <a:pt x="1102518" y="2387283"/>
                </a:lnTo>
                <a:lnTo>
                  <a:pt x="1113950" y="2399030"/>
                </a:lnTo>
                <a:lnTo>
                  <a:pt x="1125699" y="2410143"/>
                </a:lnTo>
                <a:lnTo>
                  <a:pt x="1137766" y="2420620"/>
                </a:lnTo>
                <a:lnTo>
                  <a:pt x="1149833" y="2430780"/>
                </a:lnTo>
                <a:lnTo>
                  <a:pt x="1162535" y="2439988"/>
                </a:lnTo>
                <a:lnTo>
                  <a:pt x="1175554" y="2449195"/>
                </a:lnTo>
                <a:lnTo>
                  <a:pt x="1188256" y="2457450"/>
                </a:lnTo>
                <a:lnTo>
                  <a:pt x="1201593" y="2464753"/>
                </a:lnTo>
                <a:lnTo>
                  <a:pt x="1215565" y="2471738"/>
                </a:lnTo>
                <a:lnTo>
                  <a:pt x="1229219" y="2478088"/>
                </a:lnTo>
                <a:lnTo>
                  <a:pt x="1243826" y="2483485"/>
                </a:lnTo>
                <a:lnTo>
                  <a:pt x="1258116" y="2488565"/>
                </a:lnTo>
                <a:lnTo>
                  <a:pt x="1273358" y="2492693"/>
                </a:lnTo>
                <a:lnTo>
                  <a:pt x="1288283" y="2495868"/>
                </a:lnTo>
                <a:lnTo>
                  <a:pt x="1295904" y="2496820"/>
                </a:lnTo>
                <a:lnTo>
                  <a:pt x="1303842" y="2498090"/>
                </a:lnTo>
                <a:lnTo>
                  <a:pt x="1311781" y="2499043"/>
                </a:lnTo>
                <a:lnTo>
                  <a:pt x="1319720" y="2499678"/>
                </a:lnTo>
                <a:lnTo>
                  <a:pt x="1327658" y="2499995"/>
                </a:lnTo>
                <a:lnTo>
                  <a:pt x="1335597" y="2500630"/>
                </a:lnTo>
                <a:lnTo>
                  <a:pt x="1347981" y="2500630"/>
                </a:lnTo>
                <a:lnTo>
                  <a:pt x="1360048" y="2499678"/>
                </a:lnTo>
                <a:lnTo>
                  <a:pt x="1371797" y="2499043"/>
                </a:lnTo>
                <a:lnTo>
                  <a:pt x="1383229" y="2498090"/>
                </a:lnTo>
                <a:lnTo>
                  <a:pt x="1394660" y="2496185"/>
                </a:lnTo>
                <a:lnTo>
                  <a:pt x="1405457" y="2494280"/>
                </a:lnTo>
                <a:lnTo>
                  <a:pt x="1416254" y="2491740"/>
                </a:lnTo>
                <a:lnTo>
                  <a:pt x="1427050" y="2489200"/>
                </a:lnTo>
                <a:lnTo>
                  <a:pt x="1437529" y="2486343"/>
                </a:lnTo>
                <a:lnTo>
                  <a:pt x="1447691" y="2483168"/>
                </a:lnTo>
                <a:lnTo>
                  <a:pt x="1457217" y="2479358"/>
                </a:lnTo>
                <a:lnTo>
                  <a:pt x="1467061" y="2475230"/>
                </a:lnTo>
                <a:lnTo>
                  <a:pt x="1476587" y="2471103"/>
                </a:lnTo>
                <a:lnTo>
                  <a:pt x="1485479" y="2466658"/>
                </a:lnTo>
                <a:lnTo>
                  <a:pt x="1494370" y="2461578"/>
                </a:lnTo>
                <a:lnTo>
                  <a:pt x="1503261" y="2456498"/>
                </a:lnTo>
                <a:lnTo>
                  <a:pt x="1511517" y="2450783"/>
                </a:lnTo>
                <a:lnTo>
                  <a:pt x="1520409" y="2445068"/>
                </a:lnTo>
                <a:lnTo>
                  <a:pt x="1528347" y="2439353"/>
                </a:lnTo>
                <a:lnTo>
                  <a:pt x="1536286" y="2433003"/>
                </a:lnTo>
                <a:lnTo>
                  <a:pt x="1543907" y="2426335"/>
                </a:lnTo>
                <a:lnTo>
                  <a:pt x="1551528" y="2419668"/>
                </a:lnTo>
                <a:lnTo>
                  <a:pt x="1558832" y="2412365"/>
                </a:lnTo>
                <a:lnTo>
                  <a:pt x="1566135" y="2405063"/>
                </a:lnTo>
                <a:lnTo>
                  <a:pt x="1573121" y="2397760"/>
                </a:lnTo>
                <a:lnTo>
                  <a:pt x="1580107" y="2390140"/>
                </a:lnTo>
                <a:lnTo>
                  <a:pt x="1586776" y="2381885"/>
                </a:lnTo>
                <a:lnTo>
                  <a:pt x="1593444" y="2373948"/>
                </a:lnTo>
                <a:lnTo>
                  <a:pt x="1599478" y="2365375"/>
                </a:lnTo>
                <a:lnTo>
                  <a:pt x="1605828" y="2357120"/>
                </a:lnTo>
                <a:lnTo>
                  <a:pt x="1611544" y="2347913"/>
                </a:lnTo>
                <a:lnTo>
                  <a:pt x="1617895" y="2339023"/>
                </a:lnTo>
                <a:lnTo>
                  <a:pt x="1629327" y="2320608"/>
                </a:lnTo>
                <a:lnTo>
                  <a:pt x="1640123" y="2301558"/>
                </a:lnTo>
                <a:lnTo>
                  <a:pt x="1650285" y="2281873"/>
                </a:lnTo>
                <a:lnTo>
                  <a:pt x="1660129" y="2261870"/>
                </a:lnTo>
                <a:lnTo>
                  <a:pt x="1669655" y="2241233"/>
                </a:lnTo>
                <a:lnTo>
                  <a:pt x="1678546" y="2219960"/>
                </a:lnTo>
                <a:lnTo>
                  <a:pt x="1687120" y="2198370"/>
                </a:lnTo>
                <a:lnTo>
                  <a:pt x="1695376" y="2176463"/>
                </a:lnTo>
                <a:lnTo>
                  <a:pt x="1703315" y="2154555"/>
                </a:lnTo>
                <a:lnTo>
                  <a:pt x="1710936" y="2132330"/>
                </a:lnTo>
                <a:lnTo>
                  <a:pt x="1718557" y="2110105"/>
                </a:lnTo>
                <a:lnTo>
                  <a:pt x="1725543" y="2087245"/>
                </a:lnTo>
                <a:lnTo>
                  <a:pt x="1739833" y="2042478"/>
                </a:lnTo>
                <a:lnTo>
                  <a:pt x="1752852" y="1997393"/>
                </a:lnTo>
                <a:lnTo>
                  <a:pt x="1764601" y="1958340"/>
                </a:lnTo>
                <a:lnTo>
                  <a:pt x="1776350" y="1920240"/>
                </a:lnTo>
                <a:lnTo>
                  <a:pt x="1788100" y="1883093"/>
                </a:lnTo>
                <a:lnTo>
                  <a:pt x="1794450" y="1864995"/>
                </a:lnTo>
                <a:lnTo>
                  <a:pt x="1800802" y="1847850"/>
                </a:lnTo>
                <a:lnTo>
                  <a:pt x="1806835" y="1830705"/>
                </a:lnTo>
                <a:lnTo>
                  <a:pt x="1813821" y="1814195"/>
                </a:lnTo>
                <a:lnTo>
                  <a:pt x="1820172" y="1798320"/>
                </a:lnTo>
                <a:lnTo>
                  <a:pt x="1827475" y="1783080"/>
                </a:lnTo>
                <a:lnTo>
                  <a:pt x="1834461" y="1768475"/>
                </a:lnTo>
                <a:lnTo>
                  <a:pt x="1842082" y="1754505"/>
                </a:lnTo>
                <a:lnTo>
                  <a:pt x="1849704" y="1741170"/>
                </a:lnTo>
                <a:lnTo>
                  <a:pt x="1857960" y="1728470"/>
                </a:lnTo>
                <a:lnTo>
                  <a:pt x="1864946" y="1718628"/>
                </a:lnTo>
                <a:lnTo>
                  <a:pt x="1871614" y="1709103"/>
                </a:lnTo>
                <a:lnTo>
                  <a:pt x="1878918" y="1699578"/>
                </a:lnTo>
                <a:lnTo>
                  <a:pt x="1885586" y="1691005"/>
                </a:lnTo>
                <a:lnTo>
                  <a:pt x="1892890" y="1682433"/>
                </a:lnTo>
                <a:lnTo>
                  <a:pt x="1899558" y="1674495"/>
                </a:lnTo>
                <a:lnTo>
                  <a:pt x="1906862" y="1666557"/>
                </a:lnTo>
                <a:lnTo>
                  <a:pt x="1914165" y="1659572"/>
                </a:lnTo>
                <a:lnTo>
                  <a:pt x="1920834" y="1652270"/>
                </a:lnTo>
                <a:lnTo>
                  <a:pt x="1928137" y="1645285"/>
                </a:lnTo>
                <a:lnTo>
                  <a:pt x="1935441" y="1638935"/>
                </a:lnTo>
                <a:lnTo>
                  <a:pt x="1942109" y="1632902"/>
                </a:lnTo>
                <a:lnTo>
                  <a:pt x="1949413" y="1627187"/>
                </a:lnTo>
                <a:lnTo>
                  <a:pt x="1956081" y="1621790"/>
                </a:lnTo>
                <a:lnTo>
                  <a:pt x="1970053" y="1611312"/>
                </a:lnTo>
                <a:lnTo>
                  <a:pt x="1983708" y="1602105"/>
                </a:lnTo>
                <a:lnTo>
                  <a:pt x="1997680" y="1594485"/>
                </a:lnTo>
                <a:lnTo>
                  <a:pt x="2010699" y="1587182"/>
                </a:lnTo>
                <a:lnTo>
                  <a:pt x="2024036" y="1581150"/>
                </a:lnTo>
                <a:lnTo>
                  <a:pt x="2036738" y="1575752"/>
                </a:lnTo>
                <a:lnTo>
                  <a:pt x="2049440" y="1571307"/>
                </a:lnTo>
                <a:lnTo>
                  <a:pt x="2061506" y="1567497"/>
                </a:lnTo>
                <a:lnTo>
                  <a:pt x="2073256" y="1564640"/>
                </a:lnTo>
                <a:lnTo>
                  <a:pt x="2085005" y="1562100"/>
                </a:lnTo>
                <a:lnTo>
                  <a:pt x="2096119" y="1560195"/>
                </a:lnTo>
                <a:lnTo>
                  <a:pt x="2106598" y="1559242"/>
                </a:lnTo>
                <a:lnTo>
                  <a:pt x="2116442" y="1557972"/>
                </a:lnTo>
                <a:lnTo>
                  <a:pt x="2125968" y="1557655"/>
                </a:lnTo>
                <a:lnTo>
                  <a:pt x="2134860" y="1557655"/>
                </a:lnTo>
                <a:lnTo>
                  <a:pt x="2143116" y="1557972"/>
                </a:lnTo>
                <a:lnTo>
                  <a:pt x="2150737" y="1558290"/>
                </a:lnTo>
                <a:lnTo>
                  <a:pt x="2157723" y="1559242"/>
                </a:lnTo>
                <a:lnTo>
                  <a:pt x="2162839" y="1559781"/>
                </a:lnTo>
                <a:lnTo>
                  <a:pt x="2167906" y="1548627"/>
                </a:lnTo>
                <a:lnTo>
                  <a:pt x="2174894" y="1534961"/>
                </a:lnTo>
                <a:lnTo>
                  <a:pt x="2182518" y="1521930"/>
                </a:lnTo>
                <a:lnTo>
                  <a:pt x="2190777" y="1508900"/>
                </a:lnTo>
                <a:lnTo>
                  <a:pt x="2199354" y="1496822"/>
                </a:lnTo>
                <a:lnTo>
                  <a:pt x="2208566" y="1484745"/>
                </a:lnTo>
                <a:lnTo>
                  <a:pt x="2218731" y="1473304"/>
                </a:lnTo>
                <a:lnTo>
                  <a:pt x="2229214" y="1462498"/>
                </a:lnTo>
                <a:lnTo>
                  <a:pt x="2240015" y="1452010"/>
                </a:lnTo>
                <a:lnTo>
                  <a:pt x="2251450" y="1442157"/>
                </a:lnTo>
                <a:lnTo>
                  <a:pt x="2263204" y="1432623"/>
                </a:lnTo>
                <a:lnTo>
                  <a:pt x="2275593" y="1424042"/>
                </a:lnTo>
                <a:lnTo>
                  <a:pt x="2288617" y="1415778"/>
                </a:lnTo>
                <a:lnTo>
                  <a:pt x="2301958" y="1408151"/>
                </a:lnTo>
                <a:lnTo>
                  <a:pt x="2315300" y="1401158"/>
                </a:lnTo>
                <a:lnTo>
                  <a:pt x="2329277" y="1394802"/>
                </a:lnTo>
                <a:lnTo>
                  <a:pt x="2343572" y="1389081"/>
                </a:lnTo>
                <a:lnTo>
                  <a:pt x="2358184" y="1383996"/>
                </a:lnTo>
                <a:lnTo>
                  <a:pt x="2373114" y="1380182"/>
                </a:lnTo>
                <a:lnTo>
                  <a:pt x="2388680" y="1376686"/>
                </a:lnTo>
                <a:lnTo>
                  <a:pt x="2403927" y="1373508"/>
                </a:lnTo>
                <a:lnTo>
                  <a:pt x="2419493" y="1371919"/>
                </a:lnTo>
                <a:lnTo>
                  <a:pt x="2435693" y="1370330"/>
                </a:lnTo>
                <a:lnTo>
                  <a:pt x="2451894" y="1370012"/>
                </a:lnTo>
                <a:lnTo>
                  <a:pt x="2468095" y="1370330"/>
                </a:lnTo>
                <a:lnTo>
                  <a:pt x="2484295" y="1371919"/>
                </a:lnTo>
                <a:lnTo>
                  <a:pt x="2499861" y="1373508"/>
                </a:lnTo>
                <a:lnTo>
                  <a:pt x="2515426" y="1376686"/>
                </a:lnTo>
                <a:lnTo>
                  <a:pt x="2530674" y="1380182"/>
                </a:lnTo>
                <a:lnTo>
                  <a:pt x="2545286" y="1383996"/>
                </a:lnTo>
                <a:lnTo>
                  <a:pt x="2560216" y="1389081"/>
                </a:lnTo>
                <a:lnTo>
                  <a:pt x="2574511" y="1394802"/>
                </a:lnTo>
                <a:lnTo>
                  <a:pt x="2588488" y="1401158"/>
                </a:lnTo>
                <a:lnTo>
                  <a:pt x="2601830" y="1408151"/>
                </a:lnTo>
                <a:lnTo>
                  <a:pt x="2615171" y="1415778"/>
                </a:lnTo>
                <a:lnTo>
                  <a:pt x="2628195" y="1424042"/>
                </a:lnTo>
                <a:lnTo>
                  <a:pt x="2640267" y="1432623"/>
                </a:lnTo>
                <a:lnTo>
                  <a:pt x="2652338" y="1442157"/>
                </a:lnTo>
                <a:lnTo>
                  <a:pt x="2663773" y="1452010"/>
                </a:lnTo>
                <a:lnTo>
                  <a:pt x="2674574" y="1462498"/>
                </a:lnTo>
                <a:lnTo>
                  <a:pt x="2685057" y="1473304"/>
                </a:lnTo>
                <a:lnTo>
                  <a:pt x="2694904" y="1484745"/>
                </a:lnTo>
                <a:lnTo>
                  <a:pt x="2704434" y="1496822"/>
                </a:lnTo>
                <a:lnTo>
                  <a:pt x="2713011" y="1508900"/>
                </a:lnTo>
                <a:lnTo>
                  <a:pt x="2721270" y="1521930"/>
                </a:lnTo>
                <a:lnTo>
                  <a:pt x="2728894" y="1534961"/>
                </a:lnTo>
                <a:lnTo>
                  <a:pt x="2735565" y="1548627"/>
                </a:lnTo>
                <a:lnTo>
                  <a:pt x="2742236" y="1562611"/>
                </a:lnTo>
                <a:lnTo>
                  <a:pt x="2747953" y="1576913"/>
                </a:lnTo>
                <a:lnTo>
                  <a:pt x="2752718" y="1591533"/>
                </a:lnTo>
                <a:lnTo>
                  <a:pt x="2756848" y="1606471"/>
                </a:lnTo>
                <a:lnTo>
                  <a:pt x="2760660" y="1621726"/>
                </a:lnTo>
                <a:lnTo>
                  <a:pt x="2763519" y="1636981"/>
                </a:lnTo>
                <a:lnTo>
                  <a:pt x="2765107" y="1652872"/>
                </a:lnTo>
                <a:lnTo>
                  <a:pt x="2766695" y="1669081"/>
                </a:lnTo>
                <a:lnTo>
                  <a:pt x="2767013" y="1685290"/>
                </a:lnTo>
                <a:lnTo>
                  <a:pt x="2766695" y="1701499"/>
                </a:lnTo>
                <a:lnTo>
                  <a:pt x="2765107" y="1717390"/>
                </a:lnTo>
                <a:lnTo>
                  <a:pt x="2763519" y="1733281"/>
                </a:lnTo>
                <a:lnTo>
                  <a:pt x="2760660" y="1748854"/>
                </a:lnTo>
                <a:lnTo>
                  <a:pt x="2756848" y="1764110"/>
                </a:lnTo>
                <a:lnTo>
                  <a:pt x="2752718" y="1779047"/>
                </a:lnTo>
                <a:lnTo>
                  <a:pt x="2747953" y="1793667"/>
                </a:lnTo>
                <a:lnTo>
                  <a:pt x="2742236" y="1807969"/>
                </a:lnTo>
                <a:lnTo>
                  <a:pt x="2735565" y="1821635"/>
                </a:lnTo>
                <a:lnTo>
                  <a:pt x="2728894" y="1835619"/>
                </a:lnTo>
                <a:lnTo>
                  <a:pt x="2721270" y="1848650"/>
                </a:lnTo>
                <a:lnTo>
                  <a:pt x="2713011" y="1861363"/>
                </a:lnTo>
                <a:lnTo>
                  <a:pt x="2704434" y="1874075"/>
                </a:lnTo>
                <a:lnTo>
                  <a:pt x="2694904" y="1885835"/>
                </a:lnTo>
                <a:lnTo>
                  <a:pt x="2685057" y="1896959"/>
                </a:lnTo>
                <a:lnTo>
                  <a:pt x="2674574" y="1908082"/>
                </a:lnTo>
                <a:lnTo>
                  <a:pt x="2663773" y="1918570"/>
                </a:lnTo>
                <a:lnTo>
                  <a:pt x="2652338" y="1928423"/>
                </a:lnTo>
                <a:lnTo>
                  <a:pt x="2640267" y="1937640"/>
                </a:lnTo>
                <a:lnTo>
                  <a:pt x="2628195" y="1946538"/>
                </a:lnTo>
                <a:lnTo>
                  <a:pt x="2615171" y="1955120"/>
                </a:lnTo>
                <a:lnTo>
                  <a:pt x="2601830" y="1962430"/>
                </a:lnTo>
                <a:lnTo>
                  <a:pt x="2588488" y="1969422"/>
                </a:lnTo>
                <a:lnTo>
                  <a:pt x="2574511" y="1975778"/>
                </a:lnTo>
                <a:lnTo>
                  <a:pt x="2560216" y="1981181"/>
                </a:lnTo>
                <a:lnTo>
                  <a:pt x="2545286" y="1986266"/>
                </a:lnTo>
                <a:lnTo>
                  <a:pt x="2530674" y="1990716"/>
                </a:lnTo>
                <a:lnTo>
                  <a:pt x="2515426" y="1994212"/>
                </a:lnTo>
                <a:lnTo>
                  <a:pt x="2499861" y="1996754"/>
                </a:lnTo>
                <a:lnTo>
                  <a:pt x="2484295" y="1998979"/>
                </a:lnTo>
                <a:lnTo>
                  <a:pt x="2468095" y="1999932"/>
                </a:lnTo>
                <a:lnTo>
                  <a:pt x="2451894" y="2000250"/>
                </a:lnTo>
                <a:lnTo>
                  <a:pt x="2435693" y="1999932"/>
                </a:lnTo>
                <a:lnTo>
                  <a:pt x="2419493" y="1998979"/>
                </a:lnTo>
                <a:lnTo>
                  <a:pt x="2403927" y="1996754"/>
                </a:lnTo>
                <a:lnTo>
                  <a:pt x="2388680" y="1994212"/>
                </a:lnTo>
                <a:lnTo>
                  <a:pt x="2373114" y="1990716"/>
                </a:lnTo>
                <a:lnTo>
                  <a:pt x="2358184" y="1986266"/>
                </a:lnTo>
                <a:lnTo>
                  <a:pt x="2343572" y="1981181"/>
                </a:lnTo>
                <a:lnTo>
                  <a:pt x="2329277" y="1975778"/>
                </a:lnTo>
                <a:lnTo>
                  <a:pt x="2315300" y="1969422"/>
                </a:lnTo>
                <a:lnTo>
                  <a:pt x="2301958" y="1962430"/>
                </a:lnTo>
                <a:lnTo>
                  <a:pt x="2288617" y="1955120"/>
                </a:lnTo>
                <a:lnTo>
                  <a:pt x="2275593" y="1946538"/>
                </a:lnTo>
                <a:lnTo>
                  <a:pt x="2263204" y="1937640"/>
                </a:lnTo>
                <a:lnTo>
                  <a:pt x="2251450" y="1928423"/>
                </a:lnTo>
                <a:lnTo>
                  <a:pt x="2240015" y="1918570"/>
                </a:lnTo>
                <a:lnTo>
                  <a:pt x="2229214" y="1908082"/>
                </a:lnTo>
                <a:lnTo>
                  <a:pt x="2218731" y="1896959"/>
                </a:lnTo>
                <a:lnTo>
                  <a:pt x="2208566" y="1885835"/>
                </a:lnTo>
                <a:lnTo>
                  <a:pt x="2199354" y="1874075"/>
                </a:lnTo>
                <a:lnTo>
                  <a:pt x="2190777" y="1861363"/>
                </a:lnTo>
                <a:lnTo>
                  <a:pt x="2182518" y="1848650"/>
                </a:lnTo>
                <a:lnTo>
                  <a:pt x="2174894" y="1835619"/>
                </a:lnTo>
                <a:lnTo>
                  <a:pt x="2167906" y="1821635"/>
                </a:lnTo>
                <a:lnTo>
                  <a:pt x="2161553" y="1807969"/>
                </a:lnTo>
                <a:lnTo>
                  <a:pt x="2155835" y="1793667"/>
                </a:lnTo>
                <a:lnTo>
                  <a:pt x="2151070" y="1779047"/>
                </a:lnTo>
                <a:lnTo>
                  <a:pt x="2146940" y="1764110"/>
                </a:lnTo>
                <a:lnTo>
                  <a:pt x="2143128" y="1748854"/>
                </a:lnTo>
                <a:lnTo>
                  <a:pt x="2140269" y="1733281"/>
                </a:lnTo>
                <a:lnTo>
                  <a:pt x="2138363" y="1717390"/>
                </a:lnTo>
                <a:lnTo>
                  <a:pt x="2137093" y="1701499"/>
                </a:lnTo>
                <a:lnTo>
                  <a:pt x="2136775" y="1685290"/>
                </a:lnTo>
                <a:lnTo>
                  <a:pt x="2137093" y="1669081"/>
                </a:lnTo>
                <a:lnTo>
                  <a:pt x="2138363" y="1652872"/>
                </a:lnTo>
                <a:lnTo>
                  <a:pt x="2140269" y="1636981"/>
                </a:lnTo>
                <a:lnTo>
                  <a:pt x="2140522" y="1635629"/>
                </a:lnTo>
                <a:lnTo>
                  <a:pt x="2137718" y="1635442"/>
                </a:lnTo>
                <a:lnTo>
                  <a:pt x="2126603" y="1635442"/>
                </a:lnTo>
                <a:lnTo>
                  <a:pt x="2120252" y="1635760"/>
                </a:lnTo>
                <a:lnTo>
                  <a:pt x="2113584" y="1636395"/>
                </a:lnTo>
                <a:lnTo>
                  <a:pt x="2106598" y="1637030"/>
                </a:lnTo>
                <a:lnTo>
                  <a:pt x="2098977" y="1638617"/>
                </a:lnTo>
                <a:lnTo>
                  <a:pt x="2091038" y="1640522"/>
                </a:lnTo>
                <a:lnTo>
                  <a:pt x="2082782" y="1642427"/>
                </a:lnTo>
                <a:lnTo>
                  <a:pt x="2074208" y="1644967"/>
                </a:lnTo>
                <a:lnTo>
                  <a:pt x="2065000" y="1648142"/>
                </a:lnTo>
                <a:lnTo>
                  <a:pt x="2056108" y="1652270"/>
                </a:lnTo>
                <a:lnTo>
                  <a:pt x="2046899" y="1656715"/>
                </a:lnTo>
                <a:lnTo>
                  <a:pt x="2037055" y="1661477"/>
                </a:lnTo>
                <a:lnTo>
                  <a:pt x="2026894" y="1667192"/>
                </a:lnTo>
                <a:lnTo>
                  <a:pt x="2017050" y="1673860"/>
                </a:lnTo>
                <a:lnTo>
                  <a:pt x="2006889" y="1681163"/>
                </a:lnTo>
                <a:lnTo>
                  <a:pt x="1996410" y="1689418"/>
                </a:lnTo>
                <a:lnTo>
                  <a:pt x="1985931" y="1698308"/>
                </a:lnTo>
                <a:lnTo>
                  <a:pt x="1975452" y="1707833"/>
                </a:lnTo>
                <a:lnTo>
                  <a:pt x="1965290" y="1718628"/>
                </a:lnTo>
                <a:lnTo>
                  <a:pt x="1954494" y="1730693"/>
                </a:lnTo>
                <a:lnTo>
                  <a:pt x="1943697" y="1743710"/>
                </a:lnTo>
                <a:lnTo>
                  <a:pt x="1932900" y="1757680"/>
                </a:lnTo>
                <a:lnTo>
                  <a:pt x="1922422" y="1772285"/>
                </a:lnTo>
                <a:lnTo>
                  <a:pt x="1915436" y="1783080"/>
                </a:lnTo>
                <a:lnTo>
                  <a:pt x="1908767" y="1794510"/>
                </a:lnTo>
                <a:lnTo>
                  <a:pt x="1902098" y="1806893"/>
                </a:lnTo>
                <a:lnTo>
                  <a:pt x="1895748" y="1820228"/>
                </a:lnTo>
                <a:lnTo>
                  <a:pt x="1889714" y="1833880"/>
                </a:lnTo>
                <a:lnTo>
                  <a:pt x="1883998" y="1848485"/>
                </a:lnTo>
                <a:lnTo>
                  <a:pt x="1877648" y="1863725"/>
                </a:lnTo>
                <a:lnTo>
                  <a:pt x="1871932" y="1879600"/>
                </a:lnTo>
                <a:lnTo>
                  <a:pt x="1866216" y="1895793"/>
                </a:lnTo>
                <a:lnTo>
                  <a:pt x="1860818" y="1912303"/>
                </a:lnTo>
                <a:lnTo>
                  <a:pt x="1849704" y="1946593"/>
                </a:lnTo>
                <a:lnTo>
                  <a:pt x="1838589" y="1982788"/>
                </a:lnTo>
                <a:lnTo>
                  <a:pt x="1827793" y="2019618"/>
                </a:lnTo>
                <a:lnTo>
                  <a:pt x="1813503" y="2066925"/>
                </a:lnTo>
                <a:lnTo>
                  <a:pt x="1798579" y="2115185"/>
                </a:lnTo>
                <a:lnTo>
                  <a:pt x="1790640" y="2139633"/>
                </a:lnTo>
                <a:lnTo>
                  <a:pt x="1782701" y="2163445"/>
                </a:lnTo>
                <a:lnTo>
                  <a:pt x="1774128" y="2187893"/>
                </a:lnTo>
                <a:lnTo>
                  <a:pt x="1765554" y="2212023"/>
                </a:lnTo>
                <a:lnTo>
                  <a:pt x="1756345" y="2235835"/>
                </a:lnTo>
                <a:lnTo>
                  <a:pt x="1746501" y="2259648"/>
                </a:lnTo>
                <a:lnTo>
                  <a:pt x="1736340" y="2282825"/>
                </a:lnTo>
                <a:lnTo>
                  <a:pt x="1725543" y="2306003"/>
                </a:lnTo>
                <a:lnTo>
                  <a:pt x="1714429" y="2328228"/>
                </a:lnTo>
                <a:lnTo>
                  <a:pt x="1702680" y="2350135"/>
                </a:lnTo>
                <a:lnTo>
                  <a:pt x="1696011" y="2360930"/>
                </a:lnTo>
                <a:lnTo>
                  <a:pt x="1689978" y="2371725"/>
                </a:lnTo>
                <a:lnTo>
                  <a:pt x="1683627" y="2382203"/>
                </a:lnTo>
                <a:lnTo>
                  <a:pt x="1676641" y="2392363"/>
                </a:lnTo>
                <a:lnTo>
                  <a:pt x="1669973" y="2402205"/>
                </a:lnTo>
                <a:lnTo>
                  <a:pt x="1662669" y="2412365"/>
                </a:lnTo>
                <a:lnTo>
                  <a:pt x="1655366" y="2422208"/>
                </a:lnTo>
                <a:lnTo>
                  <a:pt x="1648380" y="2431415"/>
                </a:lnTo>
                <a:lnTo>
                  <a:pt x="1640441" y="2440940"/>
                </a:lnTo>
                <a:lnTo>
                  <a:pt x="1632820" y="2449830"/>
                </a:lnTo>
                <a:lnTo>
                  <a:pt x="1624564" y="2458720"/>
                </a:lnTo>
                <a:lnTo>
                  <a:pt x="1616307" y="2467293"/>
                </a:lnTo>
                <a:lnTo>
                  <a:pt x="1608051" y="2475548"/>
                </a:lnTo>
                <a:lnTo>
                  <a:pt x="1599478" y="2483485"/>
                </a:lnTo>
                <a:lnTo>
                  <a:pt x="1590586" y="2491423"/>
                </a:lnTo>
                <a:lnTo>
                  <a:pt x="1581060" y="2499043"/>
                </a:lnTo>
                <a:lnTo>
                  <a:pt x="1571851" y="2506345"/>
                </a:lnTo>
                <a:lnTo>
                  <a:pt x="1562007" y="2513013"/>
                </a:lnTo>
                <a:lnTo>
                  <a:pt x="1552163" y="2519998"/>
                </a:lnTo>
                <a:lnTo>
                  <a:pt x="1542319" y="2526030"/>
                </a:lnTo>
                <a:lnTo>
                  <a:pt x="1531840" y="2532063"/>
                </a:lnTo>
                <a:lnTo>
                  <a:pt x="1521044" y="2537778"/>
                </a:lnTo>
                <a:lnTo>
                  <a:pt x="1510247" y="2543175"/>
                </a:lnTo>
                <a:lnTo>
                  <a:pt x="1499133" y="2547938"/>
                </a:lnTo>
                <a:lnTo>
                  <a:pt x="1487701" y="2552700"/>
                </a:lnTo>
                <a:lnTo>
                  <a:pt x="1475635" y="2556828"/>
                </a:lnTo>
                <a:lnTo>
                  <a:pt x="1463886" y="2560955"/>
                </a:lnTo>
                <a:lnTo>
                  <a:pt x="1451501" y="2564448"/>
                </a:lnTo>
                <a:lnTo>
                  <a:pt x="1439117" y="2567623"/>
                </a:lnTo>
                <a:lnTo>
                  <a:pt x="1426098" y="2570480"/>
                </a:lnTo>
                <a:lnTo>
                  <a:pt x="1412761" y="2572703"/>
                </a:lnTo>
                <a:lnTo>
                  <a:pt x="1399106" y="2574925"/>
                </a:lnTo>
                <a:lnTo>
                  <a:pt x="1385452" y="2576513"/>
                </a:lnTo>
                <a:lnTo>
                  <a:pt x="1371480" y="2577465"/>
                </a:lnTo>
                <a:lnTo>
                  <a:pt x="1356555" y="2578100"/>
                </a:lnTo>
                <a:lnTo>
                  <a:pt x="1341948" y="2578100"/>
                </a:lnTo>
                <a:lnTo>
                  <a:pt x="1334327" y="2578100"/>
                </a:lnTo>
                <a:lnTo>
                  <a:pt x="1324165" y="2578100"/>
                </a:lnTo>
                <a:lnTo>
                  <a:pt x="1314322" y="2577465"/>
                </a:lnTo>
                <a:lnTo>
                  <a:pt x="1304478" y="2576830"/>
                </a:lnTo>
                <a:lnTo>
                  <a:pt x="1294951" y="2575560"/>
                </a:lnTo>
                <a:lnTo>
                  <a:pt x="1285107" y="2574290"/>
                </a:lnTo>
                <a:lnTo>
                  <a:pt x="1275898" y="2572703"/>
                </a:lnTo>
                <a:lnTo>
                  <a:pt x="1266372" y="2571115"/>
                </a:lnTo>
                <a:lnTo>
                  <a:pt x="1257163" y="2568893"/>
                </a:lnTo>
                <a:lnTo>
                  <a:pt x="1247637" y="2566670"/>
                </a:lnTo>
                <a:lnTo>
                  <a:pt x="1238746" y="2564130"/>
                </a:lnTo>
                <a:lnTo>
                  <a:pt x="1229854" y="2561273"/>
                </a:lnTo>
                <a:lnTo>
                  <a:pt x="1220646" y="2558415"/>
                </a:lnTo>
                <a:lnTo>
                  <a:pt x="1212072" y="2555240"/>
                </a:lnTo>
                <a:lnTo>
                  <a:pt x="1203498" y="2552065"/>
                </a:lnTo>
                <a:lnTo>
                  <a:pt x="1194924" y="2548255"/>
                </a:lnTo>
                <a:lnTo>
                  <a:pt x="1186351" y="2544445"/>
                </a:lnTo>
                <a:lnTo>
                  <a:pt x="1178094" y="2540318"/>
                </a:lnTo>
                <a:lnTo>
                  <a:pt x="1169521" y="2536190"/>
                </a:lnTo>
                <a:lnTo>
                  <a:pt x="1161264" y="2531745"/>
                </a:lnTo>
                <a:lnTo>
                  <a:pt x="1153008" y="2526983"/>
                </a:lnTo>
                <a:lnTo>
                  <a:pt x="1137449" y="2517458"/>
                </a:lnTo>
                <a:lnTo>
                  <a:pt x="1121889" y="2506980"/>
                </a:lnTo>
                <a:lnTo>
                  <a:pt x="1106647" y="2495868"/>
                </a:lnTo>
                <a:lnTo>
                  <a:pt x="1092040" y="2484120"/>
                </a:lnTo>
                <a:lnTo>
                  <a:pt x="1077750" y="2471420"/>
                </a:lnTo>
                <a:lnTo>
                  <a:pt x="1063460" y="2458403"/>
                </a:lnTo>
                <a:lnTo>
                  <a:pt x="1049806" y="2444750"/>
                </a:lnTo>
                <a:lnTo>
                  <a:pt x="1036469" y="2430780"/>
                </a:lnTo>
                <a:lnTo>
                  <a:pt x="1023767" y="2415858"/>
                </a:lnTo>
                <a:lnTo>
                  <a:pt x="1011065" y="2400935"/>
                </a:lnTo>
                <a:lnTo>
                  <a:pt x="998999" y="2385378"/>
                </a:lnTo>
                <a:lnTo>
                  <a:pt x="986932" y="2369503"/>
                </a:lnTo>
                <a:lnTo>
                  <a:pt x="975500" y="2352993"/>
                </a:lnTo>
                <a:lnTo>
                  <a:pt x="964386" y="2336483"/>
                </a:lnTo>
                <a:lnTo>
                  <a:pt x="953272" y="2319655"/>
                </a:lnTo>
                <a:lnTo>
                  <a:pt x="942793" y="2302510"/>
                </a:lnTo>
                <a:lnTo>
                  <a:pt x="932632" y="2284730"/>
                </a:lnTo>
                <a:lnTo>
                  <a:pt x="922470" y="2266633"/>
                </a:lnTo>
                <a:lnTo>
                  <a:pt x="913261" y="2249170"/>
                </a:lnTo>
                <a:lnTo>
                  <a:pt x="904052" y="2230755"/>
                </a:lnTo>
                <a:lnTo>
                  <a:pt x="894844" y="2212975"/>
                </a:lnTo>
                <a:lnTo>
                  <a:pt x="886270" y="2194560"/>
                </a:lnTo>
                <a:lnTo>
                  <a:pt x="878014" y="2176145"/>
                </a:lnTo>
                <a:lnTo>
                  <a:pt x="870075" y="2157413"/>
                </a:lnTo>
                <a:lnTo>
                  <a:pt x="862136" y="2138998"/>
                </a:lnTo>
                <a:lnTo>
                  <a:pt x="854515" y="2120900"/>
                </a:lnTo>
                <a:lnTo>
                  <a:pt x="847529" y="2102485"/>
                </a:lnTo>
                <a:lnTo>
                  <a:pt x="840543" y="2084388"/>
                </a:lnTo>
                <a:lnTo>
                  <a:pt x="827524" y="2048193"/>
                </a:lnTo>
                <a:lnTo>
                  <a:pt x="816092" y="2012950"/>
                </a:lnTo>
                <a:lnTo>
                  <a:pt x="805296" y="1978660"/>
                </a:lnTo>
                <a:lnTo>
                  <a:pt x="795769" y="1945640"/>
                </a:lnTo>
                <a:lnTo>
                  <a:pt x="786561" y="1914525"/>
                </a:lnTo>
                <a:lnTo>
                  <a:pt x="779257" y="1884680"/>
                </a:lnTo>
                <a:lnTo>
                  <a:pt x="772271" y="1856423"/>
                </a:lnTo>
                <a:lnTo>
                  <a:pt x="766238" y="1831023"/>
                </a:lnTo>
                <a:lnTo>
                  <a:pt x="761157" y="1807845"/>
                </a:lnTo>
                <a:lnTo>
                  <a:pt x="757029" y="1787843"/>
                </a:lnTo>
                <a:lnTo>
                  <a:pt x="753536" y="1770698"/>
                </a:lnTo>
                <a:lnTo>
                  <a:pt x="749408" y="1746250"/>
                </a:lnTo>
                <a:lnTo>
                  <a:pt x="739246" y="1742758"/>
                </a:lnTo>
                <a:lnTo>
                  <a:pt x="728767" y="1738948"/>
                </a:lnTo>
                <a:lnTo>
                  <a:pt x="718288" y="1734503"/>
                </a:lnTo>
                <a:lnTo>
                  <a:pt x="707492" y="1729423"/>
                </a:lnTo>
                <a:lnTo>
                  <a:pt x="697013" y="1724025"/>
                </a:lnTo>
                <a:lnTo>
                  <a:pt x="686216" y="1718628"/>
                </a:lnTo>
                <a:lnTo>
                  <a:pt x="675102" y="1712595"/>
                </a:lnTo>
                <a:lnTo>
                  <a:pt x="664306" y="1706245"/>
                </a:lnTo>
                <a:lnTo>
                  <a:pt x="653509" y="1699260"/>
                </a:lnTo>
                <a:lnTo>
                  <a:pt x="642395" y="1692275"/>
                </a:lnTo>
                <a:lnTo>
                  <a:pt x="620802" y="1677352"/>
                </a:lnTo>
                <a:lnTo>
                  <a:pt x="599209" y="1661477"/>
                </a:lnTo>
                <a:lnTo>
                  <a:pt x="577933" y="1645285"/>
                </a:lnTo>
                <a:lnTo>
                  <a:pt x="557293" y="1628775"/>
                </a:lnTo>
                <a:lnTo>
                  <a:pt x="536970" y="1612265"/>
                </a:lnTo>
                <a:lnTo>
                  <a:pt x="517917" y="1595755"/>
                </a:lnTo>
                <a:lnTo>
                  <a:pt x="500134" y="1579562"/>
                </a:lnTo>
                <a:lnTo>
                  <a:pt x="482987" y="1564005"/>
                </a:lnTo>
                <a:lnTo>
                  <a:pt x="467745" y="1549717"/>
                </a:lnTo>
                <a:lnTo>
                  <a:pt x="441071" y="1524317"/>
                </a:lnTo>
                <a:lnTo>
                  <a:pt x="419795" y="1502727"/>
                </a:lnTo>
                <a:lnTo>
                  <a:pt x="398520" y="1480820"/>
                </a:lnTo>
                <a:lnTo>
                  <a:pt x="377562" y="1458277"/>
                </a:lnTo>
                <a:lnTo>
                  <a:pt x="356604" y="1435417"/>
                </a:lnTo>
                <a:lnTo>
                  <a:pt x="335963" y="1411922"/>
                </a:lnTo>
                <a:lnTo>
                  <a:pt x="315323" y="1388427"/>
                </a:lnTo>
                <a:lnTo>
                  <a:pt x="295000" y="1363980"/>
                </a:lnTo>
                <a:lnTo>
                  <a:pt x="275312" y="1339532"/>
                </a:lnTo>
                <a:lnTo>
                  <a:pt x="255624" y="1314132"/>
                </a:lnTo>
                <a:lnTo>
                  <a:pt x="236572" y="1289050"/>
                </a:lnTo>
                <a:lnTo>
                  <a:pt x="217836" y="1263650"/>
                </a:lnTo>
                <a:lnTo>
                  <a:pt x="199419" y="1237932"/>
                </a:lnTo>
                <a:lnTo>
                  <a:pt x="181636" y="1212215"/>
                </a:lnTo>
                <a:lnTo>
                  <a:pt x="164489" y="1185862"/>
                </a:lnTo>
                <a:lnTo>
                  <a:pt x="147976" y="1159827"/>
                </a:lnTo>
                <a:lnTo>
                  <a:pt x="131781" y="1133792"/>
                </a:lnTo>
                <a:lnTo>
                  <a:pt x="116539" y="1107440"/>
                </a:lnTo>
                <a:lnTo>
                  <a:pt x="102250" y="1081087"/>
                </a:lnTo>
                <a:lnTo>
                  <a:pt x="88595" y="1055052"/>
                </a:lnTo>
                <a:lnTo>
                  <a:pt x="75576" y="1029017"/>
                </a:lnTo>
                <a:lnTo>
                  <a:pt x="63509" y="1003300"/>
                </a:lnTo>
                <a:lnTo>
                  <a:pt x="52713" y="977265"/>
                </a:lnTo>
                <a:lnTo>
                  <a:pt x="42234" y="951547"/>
                </a:lnTo>
                <a:lnTo>
                  <a:pt x="37470" y="938847"/>
                </a:lnTo>
                <a:lnTo>
                  <a:pt x="33342" y="926147"/>
                </a:lnTo>
                <a:lnTo>
                  <a:pt x="28897" y="913765"/>
                </a:lnTo>
                <a:lnTo>
                  <a:pt x="25086" y="901065"/>
                </a:lnTo>
                <a:lnTo>
                  <a:pt x="21276" y="888365"/>
                </a:lnTo>
                <a:lnTo>
                  <a:pt x="18100" y="876300"/>
                </a:lnTo>
                <a:lnTo>
                  <a:pt x="14925" y="863917"/>
                </a:lnTo>
                <a:lnTo>
                  <a:pt x="12067" y="851852"/>
                </a:lnTo>
                <a:lnTo>
                  <a:pt x="9526" y="839470"/>
                </a:lnTo>
                <a:lnTo>
                  <a:pt x="7304" y="827722"/>
                </a:lnTo>
                <a:lnTo>
                  <a:pt x="5081" y="815975"/>
                </a:lnTo>
                <a:lnTo>
                  <a:pt x="3811" y="803910"/>
                </a:lnTo>
                <a:lnTo>
                  <a:pt x="2223" y="792480"/>
                </a:lnTo>
                <a:lnTo>
                  <a:pt x="1270" y="781050"/>
                </a:lnTo>
                <a:lnTo>
                  <a:pt x="635" y="769620"/>
                </a:lnTo>
                <a:lnTo>
                  <a:pt x="0" y="758190"/>
                </a:lnTo>
                <a:lnTo>
                  <a:pt x="0" y="746760"/>
                </a:lnTo>
                <a:lnTo>
                  <a:pt x="635" y="735965"/>
                </a:lnTo>
                <a:lnTo>
                  <a:pt x="1588" y="718185"/>
                </a:lnTo>
                <a:lnTo>
                  <a:pt x="3175" y="700405"/>
                </a:lnTo>
                <a:lnTo>
                  <a:pt x="5081" y="683260"/>
                </a:lnTo>
                <a:lnTo>
                  <a:pt x="7621" y="666115"/>
                </a:lnTo>
                <a:lnTo>
                  <a:pt x="10479" y="649605"/>
                </a:lnTo>
                <a:lnTo>
                  <a:pt x="13972" y="633412"/>
                </a:lnTo>
                <a:lnTo>
                  <a:pt x="17465" y="617855"/>
                </a:lnTo>
                <a:lnTo>
                  <a:pt x="21276" y="602297"/>
                </a:lnTo>
                <a:lnTo>
                  <a:pt x="25721" y="586740"/>
                </a:lnTo>
                <a:lnTo>
                  <a:pt x="30802" y="572135"/>
                </a:lnTo>
                <a:lnTo>
                  <a:pt x="35883" y="557530"/>
                </a:lnTo>
                <a:lnTo>
                  <a:pt x="41281" y="543560"/>
                </a:lnTo>
                <a:lnTo>
                  <a:pt x="46997" y="529907"/>
                </a:lnTo>
                <a:lnTo>
                  <a:pt x="52713" y="516572"/>
                </a:lnTo>
                <a:lnTo>
                  <a:pt x="59063" y="503237"/>
                </a:lnTo>
                <a:lnTo>
                  <a:pt x="65732" y="490855"/>
                </a:lnTo>
                <a:lnTo>
                  <a:pt x="72400" y="478155"/>
                </a:lnTo>
                <a:lnTo>
                  <a:pt x="79386" y="466407"/>
                </a:lnTo>
                <a:lnTo>
                  <a:pt x="86372" y="454342"/>
                </a:lnTo>
                <a:lnTo>
                  <a:pt x="93994" y="442912"/>
                </a:lnTo>
                <a:lnTo>
                  <a:pt x="101615" y="431800"/>
                </a:lnTo>
                <a:lnTo>
                  <a:pt x="109553" y="421005"/>
                </a:lnTo>
                <a:lnTo>
                  <a:pt x="117174" y="410527"/>
                </a:lnTo>
                <a:lnTo>
                  <a:pt x="125431" y="400685"/>
                </a:lnTo>
                <a:lnTo>
                  <a:pt x="133369" y="390842"/>
                </a:lnTo>
                <a:lnTo>
                  <a:pt x="141625" y="381000"/>
                </a:lnTo>
                <a:lnTo>
                  <a:pt x="149882" y="371792"/>
                </a:lnTo>
                <a:lnTo>
                  <a:pt x="158455" y="362902"/>
                </a:lnTo>
                <a:lnTo>
                  <a:pt x="166711" y="354012"/>
                </a:lnTo>
                <a:lnTo>
                  <a:pt x="175285" y="345757"/>
                </a:lnTo>
                <a:lnTo>
                  <a:pt x="183541" y="337502"/>
                </a:lnTo>
                <a:lnTo>
                  <a:pt x="192115" y="330200"/>
                </a:lnTo>
                <a:lnTo>
                  <a:pt x="208945" y="314959"/>
                </a:lnTo>
                <a:lnTo>
                  <a:pt x="226093" y="301625"/>
                </a:lnTo>
                <a:lnTo>
                  <a:pt x="242605" y="288925"/>
                </a:lnTo>
                <a:lnTo>
                  <a:pt x="258800" y="277495"/>
                </a:lnTo>
                <a:lnTo>
                  <a:pt x="272357" y="268175"/>
                </a:lnTo>
                <a:lnTo>
                  <a:pt x="271149" y="257634"/>
                </a:lnTo>
                <a:lnTo>
                  <a:pt x="270193" y="246530"/>
                </a:lnTo>
                <a:lnTo>
                  <a:pt x="269875" y="234791"/>
                </a:lnTo>
                <a:lnTo>
                  <a:pt x="270193" y="223686"/>
                </a:lnTo>
                <a:lnTo>
                  <a:pt x="271149" y="212582"/>
                </a:lnTo>
                <a:lnTo>
                  <a:pt x="272422" y="201477"/>
                </a:lnTo>
                <a:lnTo>
                  <a:pt x="274651" y="190690"/>
                </a:lnTo>
                <a:lnTo>
                  <a:pt x="277199" y="179903"/>
                </a:lnTo>
                <a:lnTo>
                  <a:pt x="280064" y="169433"/>
                </a:lnTo>
                <a:lnTo>
                  <a:pt x="283567" y="158963"/>
                </a:lnTo>
                <a:lnTo>
                  <a:pt x="287388" y="149127"/>
                </a:lnTo>
                <a:lnTo>
                  <a:pt x="291846" y="139292"/>
                </a:lnTo>
                <a:lnTo>
                  <a:pt x="296622" y="130091"/>
                </a:lnTo>
                <a:lnTo>
                  <a:pt x="302035" y="120573"/>
                </a:lnTo>
                <a:lnTo>
                  <a:pt x="307766" y="111689"/>
                </a:lnTo>
                <a:lnTo>
                  <a:pt x="313816" y="103123"/>
                </a:lnTo>
                <a:lnTo>
                  <a:pt x="320821" y="94874"/>
                </a:lnTo>
                <a:lnTo>
                  <a:pt x="327508" y="86942"/>
                </a:lnTo>
                <a:lnTo>
                  <a:pt x="334831" y="79010"/>
                </a:lnTo>
                <a:lnTo>
                  <a:pt x="342792" y="71713"/>
                </a:lnTo>
                <a:lnTo>
                  <a:pt x="350752" y="65050"/>
                </a:lnTo>
                <a:lnTo>
                  <a:pt x="359031" y="58071"/>
                </a:lnTo>
                <a:lnTo>
                  <a:pt x="367628" y="52042"/>
                </a:lnTo>
                <a:lnTo>
                  <a:pt x="376543" y="46331"/>
                </a:lnTo>
                <a:lnTo>
                  <a:pt x="386096" y="41255"/>
                </a:lnTo>
                <a:lnTo>
                  <a:pt x="395330" y="36179"/>
                </a:lnTo>
                <a:lnTo>
                  <a:pt x="405201" y="31737"/>
                </a:lnTo>
                <a:lnTo>
                  <a:pt x="415072" y="27930"/>
                </a:lnTo>
                <a:lnTo>
                  <a:pt x="425579" y="24440"/>
                </a:lnTo>
                <a:lnTo>
                  <a:pt x="436087" y="21584"/>
                </a:lnTo>
                <a:lnTo>
                  <a:pt x="446913" y="19046"/>
                </a:lnTo>
                <a:lnTo>
                  <a:pt x="457739" y="16825"/>
                </a:lnTo>
                <a:lnTo>
                  <a:pt x="468883" y="15556"/>
                </a:lnTo>
                <a:lnTo>
                  <a:pt x="480028" y="14604"/>
                </a:lnTo>
                <a:lnTo>
                  <a:pt x="491172" y="14287"/>
                </a:lnTo>
                <a:lnTo>
                  <a:pt x="502635" y="14604"/>
                </a:lnTo>
                <a:lnTo>
                  <a:pt x="514098" y="15556"/>
                </a:lnTo>
                <a:lnTo>
                  <a:pt x="525243" y="16825"/>
                </a:lnTo>
                <a:lnTo>
                  <a:pt x="536069" y="19046"/>
                </a:lnTo>
                <a:lnTo>
                  <a:pt x="546895" y="21584"/>
                </a:lnTo>
                <a:lnTo>
                  <a:pt x="557402" y="24440"/>
                </a:lnTo>
                <a:lnTo>
                  <a:pt x="567273" y="27930"/>
                </a:lnTo>
                <a:lnTo>
                  <a:pt x="577462" y="31737"/>
                </a:lnTo>
                <a:lnTo>
                  <a:pt x="587333" y="36179"/>
                </a:lnTo>
                <a:lnTo>
                  <a:pt x="596886" y="41255"/>
                </a:lnTo>
                <a:lnTo>
                  <a:pt x="606438" y="46331"/>
                </a:lnTo>
                <a:lnTo>
                  <a:pt x="615354" y="52042"/>
                </a:lnTo>
                <a:lnTo>
                  <a:pt x="623951" y="58071"/>
                </a:lnTo>
                <a:lnTo>
                  <a:pt x="632229" y="65050"/>
                </a:lnTo>
                <a:lnTo>
                  <a:pt x="640190" y="71713"/>
                </a:lnTo>
                <a:lnTo>
                  <a:pt x="647832" y="79010"/>
                </a:lnTo>
                <a:lnTo>
                  <a:pt x="655474" y="86942"/>
                </a:lnTo>
                <a:lnTo>
                  <a:pt x="662160" y="94874"/>
                </a:lnTo>
                <a:lnTo>
                  <a:pt x="668529" y="103123"/>
                </a:lnTo>
                <a:lnTo>
                  <a:pt x="674897" y="111689"/>
                </a:lnTo>
                <a:lnTo>
                  <a:pt x="680628" y="120573"/>
                </a:lnTo>
                <a:lnTo>
                  <a:pt x="686041" y="130091"/>
                </a:lnTo>
                <a:lnTo>
                  <a:pt x="691136" y="139292"/>
                </a:lnTo>
                <a:lnTo>
                  <a:pt x="695275" y="149127"/>
                </a:lnTo>
                <a:lnTo>
                  <a:pt x="699415" y="158963"/>
                </a:lnTo>
                <a:lnTo>
                  <a:pt x="702917" y="169433"/>
                </a:lnTo>
                <a:lnTo>
                  <a:pt x="705783" y="179903"/>
                </a:lnTo>
                <a:lnTo>
                  <a:pt x="708330" y="190690"/>
                </a:lnTo>
                <a:lnTo>
                  <a:pt x="710241" y="201477"/>
                </a:lnTo>
                <a:lnTo>
                  <a:pt x="711514" y="212582"/>
                </a:lnTo>
                <a:lnTo>
                  <a:pt x="712151" y="223686"/>
                </a:lnTo>
                <a:lnTo>
                  <a:pt x="712788" y="234791"/>
                </a:lnTo>
                <a:lnTo>
                  <a:pt x="712151" y="246530"/>
                </a:lnTo>
                <a:lnTo>
                  <a:pt x="711514" y="257634"/>
                </a:lnTo>
                <a:lnTo>
                  <a:pt x="710241" y="268739"/>
                </a:lnTo>
                <a:lnTo>
                  <a:pt x="708330" y="279526"/>
                </a:lnTo>
                <a:lnTo>
                  <a:pt x="705783" y="290313"/>
                </a:lnTo>
                <a:lnTo>
                  <a:pt x="702917" y="300783"/>
                </a:lnTo>
                <a:lnTo>
                  <a:pt x="699415" y="310619"/>
                </a:lnTo>
                <a:lnTo>
                  <a:pt x="695275" y="320771"/>
                </a:lnTo>
                <a:lnTo>
                  <a:pt x="691136" y="330607"/>
                </a:lnTo>
                <a:lnTo>
                  <a:pt x="686041" y="340125"/>
                </a:lnTo>
                <a:lnTo>
                  <a:pt x="680628" y="349643"/>
                </a:lnTo>
                <a:lnTo>
                  <a:pt x="674897" y="358527"/>
                </a:lnTo>
                <a:lnTo>
                  <a:pt x="668529" y="367093"/>
                </a:lnTo>
                <a:lnTo>
                  <a:pt x="662160" y="375342"/>
                </a:lnTo>
                <a:lnTo>
                  <a:pt x="655474" y="383274"/>
                </a:lnTo>
                <a:lnTo>
                  <a:pt x="647832" y="390889"/>
                </a:lnTo>
                <a:lnTo>
                  <a:pt x="640190" y="398503"/>
                </a:lnTo>
                <a:lnTo>
                  <a:pt x="632229" y="405166"/>
                </a:lnTo>
                <a:lnTo>
                  <a:pt x="623951" y="411511"/>
                </a:lnTo>
                <a:lnTo>
                  <a:pt x="615354" y="417857"/>
                </a:lnTo>
                <a:lnTo>
                  <a:pt x="606438" y="423568"/>
                </a:lnTo>
                <a:lnTo>
                  <a:pt x="596886" y="428961"/>
                </a:lnTo>
                <a:lnTo>
                  <a:pt x="587333" y="434038"/>
                </a:lnTo>
                <a:lnTo>
                  <a:pt x="577462" y="438162"/>
                </a:lnTo>
                <a:lnTo>
                  <a:pt x="567273" y="442287"/>
                </a:lnTo>
                <a:lnTo>
                  <a:pt x="557402" y="445777"/>
                </a:lnTo>
                <a:lnTo>
                  <a:pt x="546895" y="448632"/>
                </a:lnTo>
                <a:lnTo>
                  <a:pt x="536069" y="451170"/>
                </a:lnTo>
                <a:lnTo>
                  <a:pt x="525243" y="453074"/>
                </a:lnTo>
                <a:lnTo>
                  <a:pt x="514098" y="454343"/>
                </a:lnTo>
                <a:lnTo>
                  <a:pt x="502635" y="455295"/>
                </a:lnTo>
                <a:lnTo>
                  <a:pt x="491172" y="455612"/>
                </a:lnTo>
                <a:lnTo>
                  <a:pt x="480028" y="455295"/>
                </a:lnTo>
                <a:lnTo>
                  <a:pt x="468883" y="454343"/>
                </a:lnTo>
                <a:lnTo>
                  <a:pt x="457739" y="453074"/>
                </a:lnTo>
                <a:lnTo>
                  <a:pt x="446913" y="451170"/>
                </a:lnTo>
                <a:lnTo>
                  <a:pt x="436087" y="448632"/>
                </a:lnTo>
                <a:lnTo>
                  <a:pt x="425579" y="445777"/>
                </a:lnTo>
                <a:lnTo>
                  <a:pt x="415072" y="442287"/>
                </a:lnTo>
                <a:lnTo>
                  <a:pt x="405201" y="438162"/>
                </a:lnTo>
                <a:lnTo>
                  <a:pt x="395330" y="434038"/>
                </a:lnTo>
                <a:lnTo>
                  <a:pt x="386096" y="428961"/>
                </a:lnTo>
                <a:lnTo>
                  <a:pt x="376543" y="423568"/>
                </a:lnTo>
                <a:lnTo>
                  <a:pt x="367628" y="417857"/>
                </a:lnTo>
                <a:lnTo>
                  <a:pt x="359031" y="411511"/>
                </a:lnTo>
                <a:lnTo>
                  <a:pt x="350752" y="405166"/>
                </a:lnTo>
                <a:lnTo>
                  <a:pt x="342792" y="398503"/>
                </a:lnTo>
                <a:lnTo>
                  <a:pt x="334831" y="390889"/>
                </a:lnTo>
                <a:lnTo>
                  <a:pt x="327508" y="383274"/>
                </a:lnTo>
                <a:lnTo>
                  <a:pt x="320821" y="375342"/>
                </a:lnTo>
                <a:lnTo>
                  <a:pt x="313816" y="367093"/>
                </a:lnTo>
                <a:lnTo>
                  <a:pt x="307766" y="358527"/>
                </a:lnTo>
                <a:lnTo>
                  <a:pt x="302035" y="349643"/>
                </a:lnTo>
                <a:lnTo>
                  <a:pt x="298339" y="343145"/>
                </a:lnTo>
                <a:lnTo>
                  <a:pt x="296905" y="344170"/>
                </a:lnTo>
                <a:lnTo>
                  <a:pt x="283251" y="353695"/>
                </a:lnTo>
                <a:lnTo>
                  <a:pt x="268644" y="364807"/>
                </a:lnTo>
                <a:lnTo>
                  <a:pt x="254672" y="376555"/>
                </a:lnTo>
                <a:lnTo>
                  <a:pt x="240382" y="389255"/>
                </a:lnTo>
                <a:lnTo>
                  <a:pt x="225775" y="402907"/>
                </a:lnTo>
                <a:lnTo>
                  <a:pt x="211485" y="417830"/>
                </a:lnTo>
                <a:lnTo>
                  <a:pt x="204499" y="425450"/>
                </a:lnTo>
                <a:lnTo>
                  <a:pt x="197196" y="433705"/>
                </a:lnTo>
                <a:lnTo>
                  <a:pt x="190527" y="441642"/>
                </a:lnTo>
                <a:lnTo>
                  <a:pt x="183541" y="450215"/>
                </a:lnTo>
                <a:lnTo>
                  <a:pt x="176873" y="458787"/>
                </a:lnTo>
                <a:lnTo>
                  <a:pt x="169887" y="467995"/>
                </a:lnTo>
                <a:lnTo>
                  <a:pt x="163536" y="477202"/>
                </a:lnTo>
                <a:lnTo>
                  <a:pt x="156868" y="486727"/>
                </a:lnTo>
                <a:lnTo>
                  <a:pt x="150834" y="496570"/>
                </a:lnTo>
                <a:lnTo>
                  <a:pt x="144801" y="507047"/>
                </a:lnTo>
                <a:lnTo>
                  <a:pt x="139085" y="517525"/>
                </a:lnTo>
                <a:lnTo>
                  <a:pt x="133369" y="527685"/>
                </a:lnTo>
                <a:lnTo>
                  <a:pt x="127971" y="539115"/>
                </a:lnTo>
                <a:lnTo>
                  <a:pt x="122573" y="550227"/>
                </a:lnTo>
                <a:lnTo>
                  <a:pt x="117492" y="561657"/>
                </a:lnTo>
                <a:lnTo>
                  <a:pt x="112729" y="573405"/>
                </a:lnTo>
                <a:lnTo>
                  <a:pt x="107966" y="585787"/>
                </a:lnTo>
                <a:lnTo>
                  <a:pt x="103837" y="597852"/>
                </a:lnTo>
                <a:lnTo>
                  <a:pt x="99709" y="610870"/>
                </a:lnTo>
                <a:lnTo>
                  <a:pt x="96216" y="623887"/>
                </a:lnTo>
                <a:lnTo>
                  <a:pt x="92723" y="637222"/>
                </a:lnTo>
                <a:lnTo>
                  <a:pt x="89230" y="650875"/>
                </a:lnTo>
                <a:lnTo>
                  <a:pt x="86690" y="664845"/>
                </a:lnTo>
                <a:lnTo>
                  <a:pt x="84467" y="679132"/>
                </a:lnTo>
                <a:lnTo>
                  <a:pt x="82244" y="693737"/>
                </a:lnTo>
                <a:lnTo>
                  <a:pt x="80657" y="708660"/>
                </a:lnTo>
                <a:lnTo>
                  <a:pt x="79386" y="723900"/>
                </a:lnTo>
                <a:lnTo>
                  <a:pt x="78434" y="739140"/>
                </a:lnTo>
                <a:lnTo>
                  <a:pt x="78116" y="751840"/>
                </a:lnTo>
                <a:lnTo>
                  <a:pt x="78434" y="764857"/>
                </a:lnTo>
                <a:lnTo>
                  <a:pt x="79386" y="777875"/>
                </a:lnTo>
                <a:lnTo>
                  <a:pt x="80339" y="790892"/>
                </a:lnTo>
                <a:lnTo>
                  <a:pt x="82244" y="804227"/>
                </a:lnTo>
                <a:lnTo>
                  <a:pt x="84467" y="817880"/>
                </a:lnTo>
                <a:lnTo>
                  <a:pt x="87325" y="832167"/>
                </a:lnTo>
                <a:lnTo>
                  <a:pt x="90501" y="846137"/>
                </a:lnTo>
                <a:lnTo>
                  <a:pt x="93994" y="860425"/>
                </a:lnTo>
                <a:lnTo>
                  <a:pt x="98122" y="874712"/>
                </a:lnTo>
                <a:lnTo>
                  <a:pt x="102567" y="889317"/>
                </a:lnTo>
                <a:lnTo>
                  <a:pt x="107648" y="903922"/>
                </a:lnTo>
                <a:lnTo>
                  <a:pt x="112729" y="918845"/>
                </a:lnTo>
                <a:lnTo>
                  <a:pt x="118445" y="933450"/>
                </a:lnTo>
                <a:lnTo>
                  <a:pt x="124478" y="948690"/>
                </a:lnTo>
                <a:lnTo>
                  <a:pt x="131146" y="963612"/>
                </a:lnTo>
                <a:lnTo>
                  <a:pt x="137815" y="979170"/>
                </a:lnTo>
                <a:lnTo>
                  <a:pt x="145118" y="994092"/>
                </a:lnTo>
                <a:lnTo>
                  <a:pt x="152739" y="1009650"/>
                </a:lnTo>
                <a:lnTo>
                  <a:pt x="160678" y="1025207"/>
                </a:lnTo>
                <a:lnTo>
                  <a:pt x="168934" y="1040447"/>
                </a:lnTo>
                <a:lnTo>
                  <a:pt x="177190" y="1056005"/>
                </a:lnTo>
                <a:lnTo>
                  <a:pt x="186082" y="1071562"/>
                </a:lnTo>
                <a:lnTo>
                  <a:pt x="194973" y="1087120"/>
                </a:lnTo>
                <a:lnTo>
                  <a:pt x="204499" y="1102677"/>
                </a:lnTo>
                <a:lnTo>
                  <a:pt x="213708" y="1118235"/>
                </a:lnTo>
                <a:lnTo>
                  <a:pt x="233396" y="1149032"/>
                </a:lnTo>
                <a:lnTo>
                  <a:pt x="254354" y="1180147"/>
                </a:lnTo>
                <a:lnTo>
                  <a:pt x="275947" y="1210945"/>
                </a:lnTo>
                <a:lnTo>
                  <a:pt x="279123" y="1209992"/>
                </a:lnTo>
                <a:lnTo>
                  <a:pt x="282616" y="1209357"/>
                </a:lnTo>
                <a:lnTo>
                  <a:pt x="286109" y="1208405"/>
                </a:lnTo>
                <a:lnTo>
                  <a:pt x="289602" y="1208405"/>
                </a:lnTo>
                <a:lnTo>
                  <a:pt x="1358778" y="1208405"/>
                </a:lnTo>
                <a:lnTo>
                  <a:pt x="1379418" y="1181100"/>
                </a:lnTo>
                <a:lnTo>
                  <a:pt x="1399106" y="1153477"/>
                </a:lnTo>
                <a:lnTo>
                  <a:pt x="1418159" y="1125855"/>
                </a:lnTo>
                <a:lnTo>
                  <a:pt x="1436259" y="1098232"/>
                </a:lnTo>
                <a:lnTo>
                  <a:pt x="1444833" y="1084580"/>
                </a:lnTo>
                <a:lnTo>
                  <a:pt x="1453089" y="1070292"/>
                </a:lnTo>
                <a:lnTo>
                  <a:pt x="1461345" y="1056640"/>
                </a:lnTo>
                <a:lnTo>
                  <a:pt x="1469284" y="1042670"/>
                </a:lnTo>
                <a:lnTo>
                  <a:pt x="1476905" y="1029017"/>
                </a:lnTo>
                <a:lnTo>
                  <a:pt x="1483891" y="1015365"/>
                </a:lnTo>
                <a:lnTo>
                  <a:pt x="1490877" y="1001395"/>
                </a:lnTo>
                <a:lnTo>
                  <a:pt x="1497228" y="987742"/>
                </a:lnTo>
                <a:lnTo>
                  <a:pt x="1503261" y="974407"/>
                </a:lnTo>
                <a:lnTo>
                  <a:pt x="1509612" y="960755"/>
                </a:lnTo>
                <a:lnTo>
                  <a:pt x="1515010" y="947102"/>
                </a:lnTo>
                <a:lnTo>
                  <a:pt x="1520091" y="933767"/>
                </a:lnTo>
                <a:lnTo>
                  <a:pt x="1524537" y="920432"/>
                </a:lnTo>
                <a:lnTo>
                  <a:pt x="1528982" y="907097"/>
                </a:lnTo>
                <a:lnTo>
                  <a:pt x="1533110" y="893762"/>
                </a:lnTo>
                <a:lnTo>
                  <a:pt x="1536604" y="881062"/>
                </a:lnTo>
                <a:lnTo>
                  <a:pt x="1539779" y="868045"/>
                </a:lnTo>
                <a:lnTo>
                  <a:pt x="1542637" y="855027"/>
                </a:lnTo>
                <a:lnTo>
                  <a:pt x="1544860" y="842327"/>
                </a:lnTo>
                <a:lnTo>
                  <a:pt x="1546447" y="829945"/>
                </a:lnTo>
                <a:lnTo>
                  <a:pt x="1548035" y="817245"/>
                </a:lnTo>
                <a:lnTo>
                  <a:pt x="1548670" y="805180"/>
                </a:lnTo>
                <a:lnTo>
                  <a:pt x="1549305" y="792797"/>
                </a:lnTo>
                <a:lnTo>
                  <a:pt x="1548988" y="781050"/>
                </a:lnTo>
                <a:lnTo>
                  <a:pt x="1548670" y="765175"/>
                </a:lnTo>
                <a:lnTo>
                  <a:pt x="1547718" y="749935"/>
                </a:lnTo>
                <a:lnTo>
                  <a:pt x="1546130" y="735012"/>
                </a:lnTo>
                <a:lnTo>
                  <a:pt x="1544542" y="719772"/>
                </a:lnTo>
                <a:lnTo>
                  <a:pt x="1542319" y="705485"/>
                </a:lnTo>
                <a:lnTo>
                  <a:pt x="1539779" y="691197"/>
                </a:lnTo>
                <a:lnTo>
                  <a:pt x="1537238" y="676592"/>
                </a:lnTo>
                <a:lnTo>
                  <a:pt x="1534063" y="662940"/>
                </a:lnTo>
                <a:lnTo>
                  <a:pt x="1530252" y="649287"/>
                </a:lnTo>
                <a:lnTo>
                  <a:pt x="1526760" y="635952"/>
                </a:lnTo>
                <a:lnTo>
                  <a:pt x="1522949" y="623252"/>
                </a:lnTo>
                <a:lnTo>
                  <a:pt x="1518503" y="610235"/>
                </a:lnTo>
                <a:lnTo>
                  <a:pt x="1513740" y="597535"/>
                </a:lnTo>
                <a:lnTo>
                  <a:pt x="1508660" y="585470"/>
                </a:lnTo>
                <a:lnTo>
                  <a:pt x="1503896" y="573087"/>
                </a:lnTo>
                <a:lnTo>
                  <a:pt x="1498498" y="561340"/>
                </a:lnTo>
                <a:lnTo>
                  <a:pt x="1492465" y="549910"/>
                </a:lnTo>
                <a:lnTo>
                  <a:pt x="1486749" y="538162"/>
                </a:lnTo>
                <a:lnTo>
                  <a:pt x="1480715" y="527050"/>
                </a:lnTo>
                <a:lnTo>
                  <a:pt x="1474682" y="516255"/>
                </a:lnTo>
                <a:lnTo>
                  <a:pt x="1468014" y="505460"/>
                </a:lnTo>
                <a:lnTo>
                  <a:pt x="1461663" y="494982"/>
                </a:lnTo>
                <a:lnTo>
                  <a:pt x="1454994" y="485140"/>
                </a:lnTo>
                <a:lnTo>
                  <a:pt x="1447691" y="475297"/>
                </a:lnTo>
                <a:lnTo>
                  <a:pt x="1440705" y="465772"/>
                </a:lnTo>
                <a:lnTo>
                  <a:pt x="1433401" y="455930"/>
                </a:lnTo>
                <a:lnTo>
                  <a:pt x="1426098" y="447040"/>
                </a:lnTo>
                <a:lnTo>
                  <a:pt x="1418476" y="437832"/>
                </a:lnTo>
                <a:lnTo>
                  <a:pt x="1410855" y="428942"/>
                </a:lnTo>
                <a:lnTo>
                  <a:pt x="1402917" y="420370"/>
                </a:lnTo>
                <a:lnTo>
                  <a:pt x="1395296" y="412115"/>
                </a:lnTo>
                <a:lnTo>
                  <a:pt x="1387357" y="404177"/>
                </a:lnTo>
                <a:lnTo>
                  <a:pt x="1371480" y="388302"/>
                </a:lnTo>
                <a:lnTo>
                  <a:pt x="1355285" y="374015"/>
                </a:lnTo>
                <a:lnTo>
                  <a:pt x="1338772" y="360045"/>
                </a:lnTo>
                <a:lnTo>
                  <a:pt x="1322260" y="347027"/>
                </a:lnTo>
                <a:lnTo>
                  <a:pt x="1306065" y="334962"/>
                </a:lnTo>
                <a:lnTo>
                  <a:pt x="1289870" y="323850"/>
                </a:lnTo>
                <a:lnTo>
                  <a:pt x="1273676" y="313372"/>
                </a:lnTo>
                <a:lnTo>
                  <a:pt x="1262693" y="306783"/>
                </a:lnTo>
                <a:lnTo>
                  <a:pt x="1262392" y="307587"/>
                </a:lnTo>
                <a:lnTo>
                  <a:pt x="1257633" y="317458"/>
                </a:lnTo>
                <a:lnTo>
                  <a:pt x="1252874" y="327011"/>
                </a:lnTo>
                <a:lnTo>
                  <a:pt x="1247481" y="336563"/>
                </a:lnTo>
                <a:lnTo>
                  <a:pt x="1241770" y="345160"/>
                </a:lnTo>
                <a:lnTo>
                  <a:pt x="1235742" y="353757"/>
                </a:lnTo>
                <a:lnTo>
                  <a:pt x="1229079" y="362354"/>
                </a:lnTo>
                <a:lnTo>
                  <a:pt x="1222416" y="370315"/>
                </a:lnTo>
                <a:lnTo>
                  <a:pt x="1214802" y="377957"/>
                </a:lnTo>
                <a:lnTo>
                  <a:pt x="1207187" y="385599"/>
                </a:lnTo>
                <a:lnTo>
                  <a:pt x="1199255" y="392285"/>
                </a:lnTo>
                <a:lnTo>
                  <a:pt x="1190689" y="398972"/>
                </a:lnTo>
                <a:lnTo>
                  <a:pt x="1182123" y="405022"/>
                </a:lnTo>
                <a:lnTo>
                  <a:pt x="1173239" y="410753"/>
                </a:lnTo>
                <a:lnTo>
                  <a:pt x="1164038" y="416166"/>
                </a:lnTo>
                <a:lnTo>
                  <a:pt x="1154520" y="421261"/>
                </a:lnTo>
                <a:lnTo>
                  <a:pt x="1144684" y="425719"/>
                </a:lnTo>
                <a:lnTo>
                  <a:pt x="1134849" y="429540"/>
                </a:lnTo>
                <a:lnTo>
                  <a:pt x="1124696" y="432724"/>
                </a:lnTo>
                <a:lnTo>
                  <a:pt x="1114226" y="435908"/>
                </a:lnTo>
                <a:lnTo>
                  <a:pt x="1103439" y="438455"/>
                </a:lnTo>
                <a:lnTo>
                  <a:pt x="1092652" y="440366"/>
                </a:lnTo>
                <a:lnTo>
                  <a:pt x="1081547" y="441639"/>
                </a:lnTo>
                <a:lnTo>
                  <a:pt x="1070443" y="442595"/>
                </a:lnTo>
                <a:lnTo>
                  <a:pt x="1059021" y="442913"/>
                </a:lnTo>
                <a:lnTo>
                  <a:pt x="1047917" y="442595"/>
                </a:lnTo>
                <a:lnTo>
                  <a:pt x="1036178" y="441639"/>
                </a:lnTo>
                <a:lnTo>
                  <a:pt x="1025390" y="440366"/>
                </a:lnTo>
                <a:lnTo>
                  <a:pt x="1014286" y="438455"/>
                </a:lnTo>
                <a:lnTo>
                  <a:pt x="1003816" y="435908"/>
                </a:lnTo>
                <a:lnTo>
                  <a:pt x="993663" y="432724"/>
                </a:lnTo>
                <a:lnTo>
                  <a:pt x="983193" y="429540"/>
                </a:lnTo>
                <a:lnTo>
                  <a:pt x="973040" y="425719"/>
                </a:lnTo>
                <a:lnTo>
                  <a:pt x="963205" y="421261"/>
                </a:lnTo>
                <a:lnTo>
                  <a:pt x="954004" y="416166"/>
                </a:lnTo>
                <a:lnTo>
                  <a:pt x="944486" y="410753"/>
                </a:lnTo>
                <a:lnTo>
                  <a:pt x="935602" y="405022"/>
                </a:lnTo>
                <a:lnTo>
                  <a:pt x="927036" y="398972"/>
                </a:lnTo>
                <a:lnTo>
                  <a:pt x="918787" y="392285"/>
                </a:lnTo>
                <a:lnTo>
                  <a:pt x="910538" y="385599"/>
                </a:lnTo>
                <a:lnTo>
                  <a:pt x="902923" y="377957"/>
                </a:lnTo>
                <a:lnTo>
                  <a:pt x="895626" y="370315"/>
                </a:lnTo>
                <a:lnTo>
                  <a:pt x="888646" y="362354"/>
                </a:lnTo>
                <a:lnTo>
                  <a:pt x="881984" y="353757"/>
                </a:lnTo>
                <a:lnTo>
                  <a:pt x="875955" y="345160"/>
                </a:lnTo>
                <a:lnTo>
                  <a:pt x="870244" y="336563"/>
                </a:lnTo>
                <a:lnTo>
                  <a:pt x="864851" y="327011"/>
                </a:lnTo>
                <a:lnTo>
                  <a:pt x="860092" y="317458"/>
                </a:lnTo>
                <a:lnTo>
                  <a:pt x="855650" y="307587"/>
                </a:lnTo>
                <a:lnTo>
                  <a:pt x="851843" y="297398"/>
                </a:lnTo>
                <a:lnTo>
                  <a:pt x="848353" y="287527"/>
                </a:lnTo>
                <a:lnTo>
                  <a:pt x="845497" y="277020"/>
                </a:lnTo>
                <a:lnTo>
                  <a:pt x="842959" y="266194"/>
                </a:lnTo>
                <a:lnTo>
                  <a:pt x="840738" y="255367"/>
                </a:lnTo>
                <a:lnTo>
                  <a:pt x="839469" y="244223"/>
                </a:lnTo>
                <a:lnTo>
                  <a:pt x="838517" y="233079"/>
                </a:lnTo>
                <a:lnTo>
                  <a:pt x="838200" y="221616"/>
                </a:lnTo>
                <a:lnTo>
                  <a:pt x="838517" y="210153"/>
                </a:lnTo>
                <a:lnTo>
                  <a:pt x="839469" y="198690"/>
                </a:lnTo>
                <a:lnTo>
                  <a:pt x="840738" y="187864"/>
                </a:lnTo>
                <a:lnTo>
                  <a:pt x="842959" y="176719"/>
                </a:lnTo>
                <a:lnTo>
                  <a:pt x="845497" y="166212"/>
                </a:lnTo>
                <a:lnTo>
                  <a:pt x="848353" y="155704"/>
                </a:lnTo>
                <a:lnTo>
                  <a:pt x="851843" y="145515"/>
                </a:lnTo>
                <a:lnTo>
                  <a:pt x="855650" y="135326"/>
                </a:lnTo>
                <a:lnTo>
                  <a:pt x="860092" y="125455"/>
                </a:lnTo>
                <a:lnTo>
                  <a:pt x="864851" y="116221"/>
                </a:lnTo>
                <a:lnTo>
                  <a:pt x="870244" y="106668"/>
                </a:lnTo>
                <a:lnTo>
                  <a:pt x="875955" y="97753"/>
                </a:lnTo>
                <a:lnTo>
                  <a:pt x="881984" y="89156"/>
                </a:lnTo>
                <a:lnTo>
                  <a:pt x="888646" y="80877"/>
                </a:lnTo>
                <a:lnTo>
                  <a:pt x="895626" y="72598"/>
                </a:lnTo>
                <a:lnTo>
                  <a:pt x="902923" y="64956"/>
                </a:lnTo>
                <a:lnTo>
                  <a:pt x="910538" y="57633"/>
                </a:lnTo>
                <a:lnTo>
                  <a:pt x="918787" y="50946"/>
                </a:lnTo>
                <a:lnTo>
                  <a:pt x="927036" y="43941"/>
                </a:lnTo>
                <a:lnTo>
                  <a:pt x="935602" y="37891"/>
                </a:lnTo>
                <a:lnTo>
                  <a:pt x="944486" y="32160"/>
                </a:lnTo>
                <a:lnTo>
                  <a:pt x="954004" y="26747"/>
                </a:lnTo>
                <a:lnTo>
                  <a:pt x="963205" y="21970"/>
                </a:lnTo>
                <a:lnTo>
                  <a:pt x="973040" y="17831"/>
                </a:lnTo>
                <a:lnTo>
                  <a:pt x="983193" y="13692"/>
                </a:lnTo>
                <a:lnTo>
                  <a:pt x="993663" y="10189"/>
                </a:lnTo>
                <a:lnTo>
                  <a:pt x="1003816" y="7323"/>
                </a:lnTo>
                <a:lnTo>
                  <a:pt x="1014286" y="4776"/>
                </a:lnTo>
                <a:lnTo>
                  <a:pt x="1025390" y="2547"/>
                </a:lnTo>
                <a:lnTo>
                  <a:pt x="1036178" y="1274"/>
                </a:lnTo>
                <a:lnTo>
                  <a:pt x="1047917" y="318"/>
                </a:lnTo>
                <a:lnTo>
                  <a:pt x="1059021" y="0"/>
                </a:lnTo>
                <a:close/>
              </a:path>
            </a:pathLst>
          </a:custGeom>
          <a:solidFill>
            <a:srgbClr val="FEFFFF"/>
          </a:solidFill>
          <a:ln>
            <a:noFill/>
          </a:ln>
        </p:spPr>
        <p:txBody>
          <a:bodyPr anchor="ctr">
            <a:scene3d>
              <a:camera prst="orthographicFront"/>
              <a:lightRig rig="threePt" dir="t"/>
            </a:scene3d>
            <a:sp3d>
              <a:contourClr>
                <a:srgbClr val="FFFFFF"/>
              </a:contourClr>
            </a:sp3d>
          </a:bodyPr>
          <a:lstStyle/>
          <a:p>
            <a:pPr algn="ctr"/>
            <a:endParaRPr lang="zh-CN" altLang="en-US">
              <a:solidFill>
                <a:srgbClr val="FFFFFF"/>
              </a:solidFill>
              <a:ea typeface="宋体" panose="02010600030101010101" pitchFamily="2" charset="-122"/>
            </a:endParaRPr>
          </a:p>
        </p:txBody>
      </p:sp>
      <p:sp>
        <p:nvSpPr>
          <p:cNvPr id="14" name="矩形 13"/>
          <p:cNvSpPr/>
          <p:nvPr/>
        </p:nvSpPr>
        <p:spPr>
          <a:xfrm>
            <a:off x="4250168" y="1768028"/>
            <a:ext cx="7446531" cy="2193540"/>
          </a:xfrm>
          <a:prstGeom prst="rect">
            <a:avLst/>
          </a:prstGeom>
          <a:solidFill>
            <a:schemeClr val="accent1">
              <a:lumMod val="20000"/>
              <a:lumOff val="8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10134600" y="4356676"/>
            <a:ext cx="1694368" cy="2193540"/>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4250168" y="4356676"/>
            <a:ext cx="7446531" cy="2193540"/>
          </a:xfrm>
          <a:prstGeom prst="rect">
            <a:avLst/>
          </a:prstGeom>
          <a:solidFill>
            <a:schemeClr val="accent1">
              <a:lumMod val="20000"/>
              <a:lumOff val="8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4364469" y="1768028"/>
            <a:ext cx="7184594" cy="2152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28" name="矩形 27"/>
          <p:cNvSpPr/>
          <p:nvPr/>
        </p:nvSpPr>
        <p:spPr>
          <a:xfrm>
            <a:off x="4364469" y="4356676"/>
            <a:ext cx="7184594" cy="2152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22" name="MH_Other_1"/>
          <p:cNvSpPr>
            <a:spLocks noChangeAspect="1"/>
          </p:cNvSpPr>
          <p:nvPr>
            <p:custDataLst>
              <p:tags r:id="rId1"/>
            </p:custDataLst>
          </p:nvPr>
        </p:nvSpPr>
        <p:spPr>
          <a:xfrm>
            <a:off x="931069" y="2233385"/>
            <a:ext cx="3967162" cy="3778250"/>
          </a:xfrm>
          <a:custGeom>
            <a:avLst/>
            <a:gdLst>
              <a:gd name="connsiteX0" fmla="*/ 3084612 w 5288045"/>
              <a:gd name="connsiteY0" fmla="*/ 2171133 h 5037048"/>
              <a:gd name="connsiteX1" fmla="*/ 3068519 w 5288045"/>
              <a:gd name="connsiteY1" fmla="*/ 2178885 h 5037048"/>
              <a:gd name="connsiteX2" fmla="*/ 2627115 w 5288045"/>
              <a:gd name="connsiteY2" fmla="*/ 2268000 h 5037048"/>
              <a:gd name="connsiteX3" fmla="*/ 2289898 w 5288045"/>
              <a:gd name="connsiteY3" fmla="*/ 2217018 h 5037048"/>
              <a:gd name="connsiteX4" fmla="*/ 2209451 w 5288045"/>
              <a:gd name="connsiteY4" fmla="*/ 2187574 h 5037048"/>
              <a:gd name="connsiteX5" fmla="*/ 2217018 w 5288045"/>
              <a:gd name="connsiteY5" fmla="*/ 2208247 h 5037048"/>
              <a:gd name="connsiteX6" fmla="*/ 2268000 w 5288045"/>
              <a:gd name="connsiteY6" fmla="*/ 2545464 h 5037048"/>
              <a:gd name="connsiteX7" fmla="*/ 2244961 w 5288045"/>
              <a:gd name="connsiteY7" fmla="*/ 2774005 h 5037048"/>
              <a:gd name="connsiteX8" fmla="*/ 2223083 w 5288045"/>
              <a:gd name="connsiteY8" fmla="*/ 2844485 h 5037048"/>
              <a:gd name="connsiteX9" fmla="*/ 2289898 w 5288045"/>
              <a:gd name="connsiteY9" fmla="*/ 2820031 h 5037048"/>
              <a:gd name="connsiteX10" fmla="*/ 2627115 w 5288045"/>
              <a:gd name="connsiteY10" fmla="*/ 2769048 h 5037048"/>
              <a:gd name="connsiteX11" fmla="*/ 3068519 w 5288045"/>
              <a:gd name="connsiteY11" fmla="*/ 2858163 h 5037048"/>
              <a:gd name="connsiteX12" fmla="*/ 3069330 w 5288045"/>
              <a:gd name="connsiteY12" fmla="*/ 2858554 h 5037048"/>
              <a:gd name="connsiteX13" fmla="*/ 3043084 w 5288045"/>
              <a:gd name="connsiteY13" fmla="*/ 2774005 h 5037048"/>
              <a:gd name="connsiteX14" fmla="*/ 3020045 w 5288045"/>
              <a:gd name="connsiteY14" fmla="*/ 2545464 h 5037048"/>
              <a:gd name="connsiteX15" fmla="*/ 3071028 w 5288045"/>
              <a:gd name="connsiteY15" fmla="*/ 2208247 h 5037048"/>
              <a:gd name="connsiteX16" fmla="*/ 2627115 w 5288045"/>
              <a:gd name="connsiteY16" fmla="*/ 0 h 5037048"/>
              <a:gd name="connsiteX17" fmla="*/ 3761115 w 5288045"/>
              <a:gd name="connsiteY17" fmla="*/ 1134000 h 5037048"/>
              <a:gd name="connsiteX18" fmla="*/ 3710133 w 5288045"/>
              <a:gd name="connsiteY18" fmla="*/ 1471217 h 5037048"/>
              <a:gd name="connsiteX19" fmla="*/ 3696549 w 5288045"/>
              <a:gd name="connsiteY19" fmla="*/ 1508332 h 5037048"/>
              <a:gd name="connsiteX20" fmla="*/ 3712641 w 5288045"/>
              <a:gd name="connsiteY20" fmla="*/ 1500580 h 5037048"/>
              <a:gd name="connsiteX21" fmla="*/ 4154045 w 5288045"/>
              <a:gd name="connsiteY21" fmla="*/ 1411464 h 5037048"/>
              <a:gd name="connsiteX22" fmla="*/ 5288045 w 5288045"/>
              <a:gd name="connsiteY22" fmla="*/ 2545464 h 5037048"/>
              <a:gd name="connsiteX23" fmla="*/ 4154045 w 5288045"/>
              <a:gd name="connsiteY23" fmla="*/ 3679464 h 5037048"/>
              <a:gd name="connsiteX24" fmla="*/ 3712641 w 5288045"/>
              <a:gd name="connsiteY24" fmla="*/ 3590349 h 5037048"/>
              <a:gd name="connsiteX25" fmla="*/ 3711831 w 5288045"/>
              <a:gd name="connsiteY25" fmla="*/ 3589959 h 5037048"/>
              <a:gd name="connsiteX26" fmla="*/ 3738076 w 5288045"/>
              <a:gd name="connsiteY26" fmla="*/ 3674508 h 5037048"/>
              <a:gd name="connsiteX27" fmla="*/ 3761115 w 5288045"/>
              <a:gd name="connsiteY27" fmla="*/ 3903048 h 5037048"/>
              <a:gd name="connsiteX28" fmla="*/ 2627115 w 5288045"/>
              <a:gd name="connsiteY28" fmla="*/ 5037048 h 5037048"/>
              <a:gd name="connsiteX29" fmla="*/ 1493115 w 5288045"/>
              <a:gd name="connsiteY29" fmla="*/ 3903048 h 5037048"/>
              <a:gd name="connsiteX30" fmla="*/ 1516154 w 5288045"/>
              <a:gd name="connsiteY30" fmla="*/ 3674508 h 5037048"/>
              <a:gd name="connsiteX31" fmla="*/ 1538033 w 5288045"/>
              <a:gd name="connsiteY31" fmla="*/ 3604027 h 5037048"/>
              <a:gd name="connsiteX32" fmla="*/ 1471217 w 5288045"/>
              <a:gd name="connsiteY32" fmla="*/ 3628482 h 5037048"/>
              <a:gd name="connsiteX33" fmla="*/ 1134000 w 5288045"/>
              <a:gd name="connsiteY33" fmla="*/ 3679464 h 5037048"/>
              <a:gd name="connsiteX34" fmla="*/ 0 w 5288045"/>
              <a:gd name="connsiteY34" fmla="*/ 2545464 h 5037048"/>
              <a:gd name="connsiteX35" fmla="*/ 1134000 w 5288045"/>
              <a:gd name="connsiteY35" fmla="*/ 1411464 h 5037048"/>
              <a:gd name="connsiteX36" fmla="*/ 1471217 w 5288045"/>
              <a:gd name="connsiteY36" fmla="*/ 1462447 h 5037048"/>
              <a:gd name="connsiteX37" fmla="*/ 1551664 w 5288045"/>
              <a:gd name="connsiteY37" fmla="*/ 1491891 h 5037048"/>
              <a:gd name="connsiteX38" fmla="*/ 1544098 w 5288045"/>
              <a:gd name="connsiteY38" fmla="*/ 1471217 h 5037048"/>
              <a:gd name="connsiteX39" fmla="*/ 1493115 w 5288045"/>
              <a:gd name="connsiteY39" fmla="*/ 1134000 h 5037048"/>
              <a:gd name="connsiteX40" fmla="*/ 2627115 w 5288045"/>
              <a:gd name="connsiteY40" fmla="*/ 0 h 5037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288045" h="5037048">
                <a:moveTo>
                  <a:pt x="3084612" y="2171133"/>
                </a:moveTo>
                <a:lnTo>
                  <a:pt x="3068519" y="2178885"/>
                </a:lnTo>
                <a:cubicBezTo>
                  <a:pt x="2932849" y="2236268"/>
                  <a:pt x="2783688" y="2268000"/>
                  <a:pt x="2627115" y="2268000"/>
                </a:cubicBezTo>
                <a:cubicBezTo>
                  <a:pt x="2509686" y="2268000"/>
                  <a:pt x="2396425" y="2250151"/>
                  <a:pt x="2289898" y="2217018"/>
                </a:cubicBezTo>
                <a:lnTo>
                  <a:pt x="2209451" y="2187574"/>
                </a:lnTo>
                <a:lnTo>
                  <a:pt x="2217018" y="2208247"/>
                </a:lnTo>
                <a:cubicBezTo>
                  <a:pt x="2250151" y="2314774"/>
                  <a:pt x="2268000" y="2428035"/>
                  <a:pt x="2268000" y="2545464"/>
                </a:cubicBezTo>
                <a:cubicBezTo>
                  <a:pt x="2268000" y="2623751"/>
                  <a:pt x="2260067" y="2700184"/>
                  <a:pt x="2244961" y="2774005"/>
                </a:cubicBezTo>
                <a:lnTo>
                  <a:pt x="2223083" y="2844485"/>
                </a:lnTo>
                <a:lnTo>
                  <a:pt x="2289898" y="2820031"/>
                </a:lnTo>
                <a:cubicBezTo>
                  <a:pt x="2396425" y="2786897"/>
                  <a:pt x="2509686" y="2769048"/>
                  <a:pt x="2627115" y="2769048"/>
                </a:cubicBezTo>
                <a:cubicBezTo>
                  <a:pt x="2783688" y="2769048"/>
                  <a:pt x="2932849" y="2800780"/>
                  <a:pt x="3068519" y="2858163"/>
                </a:cubicBezTo>
                <a:lnTo>
                  <a:pt x="3069330" y="2858554"/>
                </a:lnTo>
                <a:lnTo>
                  <a:pt x="3043084" y="2774005"/>
                </a:lnTo>
                <a:cubicBezTo>
                  <a:pt x="3027978" y="2700184"/>
                  <a:pt x="3020045" y="2623751"/>
                  <a:pt x="3020045" y="2545464"/>
                </a:cubicBezTo>
                <a:cubicBezTo>
                  <a:pt x="3020045" y="2428035"/>
                  <a:pt x="3037894" y="2314774"/>
                  <a:pt x="3071028" y="2208247"/>
                </a:cubicBezTo>
                <a:close/>
                <a:moveTo>
                  <a:pt x="2627115" y="0"/>
                </a:moveTo>
                <a:cubicBezTo>
                  <a:pt x="3253406" y="0"/>
                  <a:pt x="3761115" y="507709"/>
                  <a:pt x="3761115" y="1134000"/>
                </a:cubicBezTo>
                <a:cubicBezTo>
                  <a:pt x="3761115" y="1251430"/>
                  <a:pt x="3743266" y="1364690"/>
                  <a:pt x="3710133" y="1471217"/>
                </a:cubicBezTo>
                <a:lnTo>
                  <a:pt x="3696549" y="1508332"/>
                </a:lnTo>
                <a:lnTo>
                  <a:pt x="3712641" y="1500580"/>
                </a:lnTo>
                <a:cubicBezTo>
                  <a:pt x="3848311" y="1443196"/>
                  <a:pt x="3997473" y="1411464"/>
                  <a:pt x="4154045" y="1411464"/>
                </a:cubicBezTo>
                <a:cubicBezTo>
                  <a:pt x="4780336" y="1411464"/>
                  <a:pt x="5288045" y="1919173"/>
                  <a:pt x="5288045" y="2545464"/>
                </a:cubicBezTo>
                <a:cubicBezTo>
                  <a:pt x="5288045" y="3171755"/>
                  <a:pt x="4780336" y="3679464"/>
                  <a:pt x="4154045" y="3679464"/>
                </a:cubicBezTo>
                <a:cubicBezTo>
                  <a:pt x="3997473" y="3679464"/>
                  <a:pt x="3848311" y="3647732"/>
                  <a:pt x="3712641" y="3590349"/>
                </a:cubicBezTo>
                <a:lnTo>
                  <a:pt x="3711831" y="3589959"/>
                </a:lnTo>
                <a:lnTo>
                  <a:pt x="3738076" y="3674508"/>
                </a:lnTo>
                <a:cubicBezTo>
                  <a:pt x="3753182" y="3748328"/>
                  <a:pt x="3761115" y="3824762"/>
                  <a:pt x="3761115" y="3903048"/>
                </a:cubicBezTo>
                <a:cubicBezTo>
                  <a:pt x="3761115" y="4529339"/>
                  <a:pt x="3253406" y="5037048"/>
                  <a:pt x="2627115" y="5037048"/>
                </a:cubicBezTo>
                <a:cubicBezTo>
                  <a:pt x="2000824" y="5037048"/>
                  <a:pt x="1493115" y="4529339"/>
                  <a:pt x="1493115" y="3903048"/>
                </a:cubicBezTo>
                <a:cubicBezTo>
                  <a:pt x="1493115" y="3824762"/>
                  <a:pt x="1501048" y="3748328"/>
                  <a:pt x="1516154" y="3674508"/>
                </a:cubicBezTo>
                <a:lnTo>
                  <a:pt x="1538033" y="3604027"/>
                </a:lnTo>
                <a:lnTo>
                  <a:pt x="1471217" y="3628482"/>
                </a:lnTo>
                <a:cubicBezTo>
                  <a:pt x="1364691" y="3661615"/>
                  <a:pt x="1251430" y="3679464"/>
                  <a:pt x="1134000" y="3679464"/>
                </a:cubicBezTo>
                <a:cubicBezTo>
                  <a:pt x="507709" y="3679464"/>
                  <a:pt x="0" y="3171755"/>
                  <a:pt x="0" y="2545464"/>
                </a:cubicBezTo>
                <a:cubicBezTo>
                  <a:pt x="0" y="1919173"/>
                  <a:pt x="507709" y="1411464"/>
                  <a:pt x="1134000" y="1411464"/>
                </a:cubicBezTo>
                <a:cubicBezTo>
                  <a:pt x="1251430" y="1411464"/>
                  <a:pt x="1364691" y="1429313"/>
                  <a:pt x="1471217" y="1462447"/>
                </a:cubicBezTo>
                <a:lnTo>
                  <a:pt x="1551664" y="1491891"/>
                </a:lnTo>
                <a:lnTo>
                  <a:pt x="1544098" y="1471217"/>
                </a:lnTo>
                <a:cubicBezTo>
                  <a:pt x="1510964" y="1364690"/>
                  <a:pt x="1493115" y="1251430"/>
                  <a:pt x="1493115" y="1134000"/>
                </a:cubicBezTo>
                <a:cubicBezTo>
                  <a:pt x="1493115" y="507709"/>
                  <a:pt x="2000824" y="0"/>
                  <a:pt x="2627115" y="0"/>
                </a:cubicBezTo>
                <a:close/>
              </a:path>
            </a:pathLst>
          </a:custGeom>
          <a:noFill/>
          <a:ln w="19050" cap="flat" cmpd="sng" algn="ctr">
            <a:solidFill>
              <a:schemeClr val="tx1"/>
            </a:solidFill>
            <a:prstDash val="dash"/>
          </a:ln>
          <a:effectLst/>
        </p:spPr>
        <p:txBody>
          <a:bodyPr anchor="ctr"/>
          <a:lstStyle/>
          <a:p>
            <a:pPr algn="ctr">
              <a:defRPr/>
            </a:pPr>
            <a:endParaRPr lang="zh-CN" altLang="en-US" kern="0">
              <a:solidFill>
                <a:prstClr val="white"/>
              </a:solidFill>
            </a:endParaRPr>
          </a:p>
        </p:txBody>
      </p:sp>
      <p:sp>
        <p:nvSpPr>
          <p:cNvPr id="23" name="MH_Other_3"/>
          <p:cNvSpPr/>
          <p:nvPr>
            <p:custDataLst>
              <p:tags r:id="rId2"/>
            </p:custDataLst>
          </p:nvPr>
        </p:nvSpPr>
        <p:spPr>
          <a:xfrm>
            <a:off x="2375694" y="2482624"/>
            <a:ext cx="1052512" cy="1050925"/>
          </a:xfrm>
          <a:prstGeom prst="ellipse">
            <a:avLst/>
          </a:prstGeom>
          <a:solidFill>
            <a:schemeClr val="accent1"/>
          </a:solidFill>
          <a:ln w="25400" cap="flat" cmpd="sng" algn="ctr">
            <a:noFill/>
            <a:prstDash val="solid"/>
          </a:ln>
          <a:effectLst>
            <a:outerShdw blurRad="317500" dist="165100" dir="2700000" algn="tl" rotWithShape="0">
              <a:prstClr val="black">
                <a:alpha val="40000"/>
              </a:prstClr>
            </a:outerShdw>
          </a:effectLst>
        </p:spPr>
        <p:txBody>
          <a:bodyPr anchor="ctr"/>
          <a:lstStyle/>
          <a:p>
            <a:pPr algn="ctr">
              <a:defRPr/>
            </a:pPr>
            <a:endParaRPr lang="zh-CN" altLang="en-US" kern="0">
              <a:solidFill>
                <a:prstClr val="white"/>
              </a:solidFill>
            </a:endParaRPr>
          </a:p>
        </p:txBody>
      </p:sp>
      <p:sp>
        <p:nvSpPr>
          <p:cNvPr id="24" name="MH_Other_7"/>
          <p:cNvSpPr/>
          <p:nvPr>
            <p:custDataLst>
              <p:tags r:id="rId3"/>
            </p:custDataLst>
          </p:nvPr>
        </p:nvSpPr>
        <p:spPr>
          <a:xfrm>
            <a:off x="3521870" y="3616098"/>
            <a:ext cx="1050925" cy="1052512"/>
          </a:xfrm>
          <a:prstGeom prst="ellipse">
            <a:avLst/>
          </a:prstGeom>
          <a:solidFill>
            <a:schemeClr val="accent1"/>
          </a:solidFill>
          <a:ln w="25400" cap="flat" cmpd="sng" algn="ctr">
            <a:noFill/>
            <a:prstDash val="solid"/>
          </a:ln>
          <a:effectLst>
            <a:outerShdw blurRad="317500" dist="165100" dir="2700000" algn="tl" rotWithShape="0">
              <a:prstClr val="black">
                <a:alpha val="40000"/>
              </a:prstClr>
            </a:outerShdw>
          </a:effectLst>
        </p:spPr>
        <p:txBody>
          <a:bodyPr anchor="ctr"/>
          <a:lstStyle/>
          <a:p>
            <a:pPr algn="ctr">
              <a:defRPr/>
            </a:pPr>
            <a:endParaRPr lang="zh-CN" altLang="en-US" kern="0">
              <a:solidFill>
                <a:prstClr val="white"/>
              </a:solidFill>
            </a:endParaRPr>
          </a:p>
        </p:txBody>
      </p:sp>
      <p:sp>
        <p:nvSpPr>
          <p:cNvPr id="25" name="MH_Other_11"/>
          <p:cNvSpPr/>
          <p:nvPr>
            <p:custDataLst>
              <p:tags r:id="rId4"/>
            </p:custDataLst>
          </p:nvPr>
        </p:nvSpPr>
        <p:spPr>
          <a:xfrm>
            <a:off x="1256507" y="3616098"/>
            <a:ext cx="1050925" cy="1052512"/>
          </a:xfrm>
          <a:prstGeom prst="ellipse">
            <a:avLst/>
          </a:prstGeom>
          <a:solidFill>
            <a:schemeClr val="accent1"/>
          </a:solidFill>
          <a:ln w="25400" cap="flat" cmpd="sng" algn="ctr">
            <a:noFill/>
            <a:prstDash val="solid"/>
          </a:ln>
          <a:effectLst>
            <a:outerShdw blurRad="317500" dist="165100" dir="2700000" algn="tl" rotWithShape="0">
              <a:prstClr val="black">
                <a:alpha val="40000"/>
              </a:prstClr>
            </a:outerShdw>
          </a:effectLst>
        </p:spPr>
        <p:txBody>
          <a:bodyPr anchor="ctr"/>
          <a:lstStyle/>
          <a:p>
            <a:pPr algn="ctr">
              <a:defRPr/>
            </a:pPr>
            <a:endParaRPr lang="zh-CN" altLang="en-US" kern="0">
              <a:solidFill>
                <a:prstClr val="white"/>
              </a:solidFill>
            </a:endParaRPr>
          </a:p>
        </p:txBody>
      </p:sp>
      <p:sp>
        <p:nvSpPr>
          <p:cNvPr id="26" name="MH_Other_16"/>
          <p:cNvSpPr/>
          <p:nvPr>
            <p:custDataLst>
              <p:tags r:id="rId5"/>
            </p:custDataLst>
          </p:nvPr>
        </p:nvSpPr>
        <p:spPr>
          <a:xfrm>
            <a:off x="2375694" y="4640036"/>
            <a:ext cx="1052512" cy="1050925"/>
          </a:xfrm>
          <a:prstGeom prst="ellipse">
            <a:avLst/>
          </a:prstGeom>
          <a:solidFill>
            <a:schemeClr val="accent1"/>
          </a:solidFill>
          <a:ln w="25400" cap="flat" cmpd="sng" algn="ctr">
            <a:noFill/>
            <a:prstDash val="solid"/>
          </a:ln>
          <a:effectLst>
            <a:outerShdw blurRad="317500" dist="165100" dir="2700000" algn="tl" rotWithShape="0">
              <a:prstClr val="black">
                <a:alpha val="40000"/>
              </a:prstClr>
            </a:outerShdw>
          </a:effectLst>
        </p:spPr>
        <p:txBody>
          <a:bodyPr anchor="ctr"/>
          <a:lstStyle/>
          <a:p>
            <a:pPr algn="ctr">
              <a:defRPr/>
            </a:pPr>
            <a:endParaRPr lang="zh-CN" altLang="en-US" kern="0">
              <a:solidFill>
                <a:prstClr val="white"/>
              </a:solidFill>
            </a:endParaRPr>
          </a:p>
        </p:txBody>
      </p:sp>
      <p:sp>
        <p:nvSpPr>
          <p:cNvPr id="40" name="矩形 39"/>
          <p:cNvSpPr/>
          <p:nvPr/>
        </p:nvSpPr>
        <p:spPr>
          <a:xfrm>
            <a:off x="6114057" y="1694045"/>
            <a:ext cx="5069113" cy="46470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457200" indent="-457200">
              <a:lnSpc>
                <a:spcPct val="150000"/>
              </a:lnSpc>
              <a:buFont typeface="Wingdings" panose="05000000000000000000" pitchFamily="2" charset="2"/>
              <a:buChar char="n"/>
            </a:pPr>
            <a:r>
              <a:rPr lang="zh-CN" altLang="en-US" sz="2000" dirty="0">
                <a:solidFill>
                  <a:schemeClr val="tx1"/>
                </a:solidFill>
                <a:latin typeface="幼圆" panose="02010509060101010101" pitchFamily="49" charset="-122"/>
                <a:ea typeface="幼圆" panose="02010509060101010101" pitchFamily="49" charset="-122"/>
              </a:rPr>
              <a:t>请输入文本请输入文本请输入文本请输入文本请输入文本</a:t>
            </a:r>
            <a:endParaRPr lang="en-US" altLang="zh-CN" sz="2000" dirty="0">
              <a:solidFill>
                <a:schemeClr val="tx1"/>
              </a:solidFill>
              <a:latin typeface="幼圆" panose="02010509060101010101" pitchFamily="49" charset="-122"/>
              <a:ea typeface="幼圆" panose="02010509060101010101" pitchFamily="49" charset="-122"/>
            </a:endParaRPr>
          </a:p>
          <a:p>
            <a:pPr marL="457200" indent="-457200">
              <a:lnSpc>
                <a:spcPct val="150000"/>
              </a:lnSpc>
              <a:buFont typeface="Wingdings" panose="05000000000000000000" pitchFamily="2" charset="2"/>
              <a:buChar char="n"/>
            </a:pPr>
            <a:r>
              <a:rPr lang="zh-CN" altLang="en-US" sz="2000" dirty="0">
                <a:solidFill>
                  <a:schemeClr val="tx1"/>
                </a:solidFill>
                <a:latin typeface="幼圆" panose="02010509060101010101" pitchFamily="49" charset="-122"/>
                <a:ea typeface="幼圆" panose="02010509060101010101" pitchFamily="49" charset="-122"/>
              </a:rPr>
              <a:t>请输入文本请输入文本请输入文本请输入文本请输入文本</a:t>
            </a:r>
            <a:endParaRPr lang="en-US" altLang="zh-CN" sz="2000" dirty="0">
              <a:solidFill>
                <a:schemeClr val="tx1"/>
              </a:solidFill>
              <a:latin typeface="幼圆" panose="02010509060101010101" pitchFamily="49" charset="-122"/>
              <a:ea typeface="幼圆" panose="02010509060101010101" pitchFamily="49" charset="-122"/>
            </a:endParaRPr>
          </a:p>
          <a:p>
            <a:pPr marL="457200" indent="-457200">
              <a:lnSpc>
                <a:spcPct val="150000"/>
              </a:lnSpc>
              <a:buFont typeface="Wingdings" panose="05000000000000000000" pitchFamily="2" charset="2"/>
              <a:buChar char="n"/>
            </a:pPr>
            <a:r>
              <a:rPr lang="zh-CN" altLang="en-US" sz="2000" dirty="0">
                <a:solidFill>
                  <a:schemeClr val="tx1"/>
                </a:solidFill>
                <a:latin typeface="幼圆" panose="02010509060101010101" pitchFamily="49" charset="-122"/>
                <a:ea typeface="幼圆" panose="02010509060101010101" pitchFamily="49" charset="-122"/>
              </a:rPr>
              <a:t>请输入文本请输入文本请输入文本请输入文本请输入文本</a:t>
            </a:r>
            <a:endParaRPr lang="en-US" altLang="zh-CN" sz="2000" dirty="0">
              <a:solidFill>
                <a:schemeClr val="tx1"/>
              </a:solidFill>
              <a:latin typeface="幼圆" panose="02010509060101010101" pitchFamily="49" charset="-122"/>
              <a:ea typeface="幼圆" panose="02010509060101010101" pitchFamily="49" charset="-122"/>
            </a:endParaRPr>
          </a:p>
          <a:p>
            <a:pPr marL="457200" indent="-457200">
              <a:lnSpc>
                <a:spcPct val="150000"/>
              </a:lnSpc>
              <a:buFont typeface="Wingdings" panose="05000000000000000000" pitchFamily="2" charset="2"/>
              <a:buChar char="n"/>
            </a:pPr>
            <a:r>
              <a:rPr lang="zh-CN" altLang="en-US" sz="2000" dirty="0">
                <a:solidFill>
                  <a:schemeClr val="tx1"/>
                </a:solidFill>
                <a:latin typeface="幼圆" panose="02010509060101010101" pitchFamily="49" charset="-122"/>
                <a:ea typeface="幼圆" panose="02010509060101010101" pitchFamily="49" charset="-122"/>
              </a:rPr>
              <a:t>请输入文本请输入文本请输入文本请输入文本请输入文本</a:t>
            </a:r>
            <a:endParaRPr lang="zh-CN" altLang="zh-CN" sz="2000" dirty="0">
              <a:solidFill>
                <a:schemeClr val="tx1"/>
              </a:solidFill>
              <a:latin typeface="幼圆" panose="02010509060101010101" pitchFamily="49" charset="-122"/>
              <a:ea typeface="幼圆" panose="02010509060101010101" pitchFamily="49" charset="-122"/>
            </a:endParaRPr>
          </a:p>
        </p:txBody>
      </p:sp>
      <p:sp>
        <p:nvSpPr>
          <p:cNvPr id="13" name="KSO_Shape"/>
          <p:cNvSpPr/>
          <p:nvPr/>
        </p:nvSpPr>
        <p:spPr bwMode="auto">
          <a:xfrm>
            <a:off x="2606122" y="2741921"/>
            <a:ext cx="591657" cy="677470"/>
          </a:xfrm>
          <a:custGeom>
            <a:avLst/>
            <a:gdLst>
              <a:gd name="T0" fmla="*/ 2809875 w 4627563"/>
              <a:gd name="T1" fmla="*/ 4811712 h 5299074"/>
              <a:gd name="T2" fmla="*/ 2745224 w 4627563"/>
              <a:gd name="T3" fmla="*/ 4870449 h 5299074"/>
              <a:gd name="T4" fmla="*/ 2693583 w 4627563"/>
              <a:gd name="T5" fmla="*/ 4799805 h 5299074"/>
              <a:gd name="T6" fmla="*/ 3054173 w 4627563"/>
              <a:gd name="T7" fmla="*/ 4245768 h 5299074"/>
              <a:gd name="T8" fmla="*/ 3143251 w 4627563"/>
              <a:gd name="T9" fmla="*/ 4339034 h 5299074"/>
              <a:gd name="T10" fmla="*/ 3063717 w 4627563"/>
              <a:gd name="T11" fmla="*/ 4441428 h 5299074"/>
              <a:gd name="T12" fmla="*/ 2956345 w 4627563"/>
              <a:gd name="T13" fmla="*/ 4391421 h 5299074"/>
              <a:gd name="T14" fmla="*/ 2973843 w 4627563"/>
              <a:gd name="T15" fmla="*/ 4273946 h 5299074"/>
              <a:gd name="T16" fmla="*/ 3313113 w 4627563"/>
              <a:gd name="T17" fmla="*/ 3781821 h 5299074"/>
              <a:gd name="T18" fmla="*/ 3390107 w 4627563"/>
              <a:gd name="T19" fmla="*/ 3842543 h 5299074"/>
              <a:gd name="T20" fmla="*/ 3397647 w 4627563"/>
              <a:gd name="T21" fmla="*/ 3943746 h 5299074"/>
              <a:gd name="T22" fmla="*/ 3329782 w 4627563"/>
              <a:gd name="T23" fmla="*/ 4014787 h 5299074"/>
              <a:gd name="T24" fmla="*/ 3228578 w 4627563"/>
              <a:gd name="T25" fmla="*/ 4012009 h 5299074"/>
              <a:gd name="T26" fmla="*/ 3164681 w 4627563"/>
              <a:gd name="T27" fmla="*/ 3937793 h 5299074"/>
              <a:gd name="T28" fmla="*/ 3176984 w 4627563"/>
              <a:gd name="T29" fmla="*/ 3837781 h 5299074"/>
              <a:gd name="T30" fmla="*/ 3257153 w 4627563"/>
              <a:gd name="T31" fmla="*/ 3780631 h 5299074"/>
              <a:gd name="T32" fmla="*/ 2749233 w 4627563"/>
              <a:gd name="T33" fmla="*/ 3662481 h 5299074"/>
              <a:gd name="T34" fmla="*/ 2837260 w 4627563"/>
              <a:gd name="T35" fmla="*/ 3818473 h 5299074"/>
              <a:gd name="T36" fmla="*/ 2780558 w 4627563"/>
              <a:gd name="T37" fmla="*/ 3991178 h 5299074"/>
              <a:gd name="T38" fmla="*/ 2616002 w 4627563"/>
              <a:gd name="T39" fmla="*/ 4064000 h 5299074"/>
              <a:gd name="T40" fmla="*/ 2451446 w 4627563"/>
              <a:gd name="T41" fmla="*/ 3991178 h 5299074"/>
              <a:gd name="T42" fmla="*/ 2395140 w 4627563"/>
              <a:gd name="T43" fmla="*/ 3818473 h 5299074"/>
              <a:gd name="T44" fmla="*/ 2483167 w 4627563"/>
              <a:gd name="T45" fmla="*/ 3662481 h 5299074"/>
              <a:gd name="T46" fmla="*/ 2204869 w 4627563"/>
              <a:gd name="T47" fmla="*/ 3415897 h 5299074"/>
              <a:gd name="T48" fmla="*/ 2282395 w 4627563"/>
              <a:gd name="T49" fmla="*/ 3464853 h 5299074"/>
              <a:gd name="T50" fmla="*/ 2298297 w 4627563"/>
              <a:gd name="T51" fmla="*/ 3556447 h 5299074"/>
              <a:gd name="T52" fmla="*/ 2241843 w 4627563"/>
              <a:gd name="T53" fmla="*/ 3627907 h 5299074"/>
              <a:gd name="T54" fmla="*/ 2148415 w 4627563"/>
              <a:gd name="T55" fmla="*/ 3634619 h 5299074"/>
              <a:gd name="T56" fmla="*/ 2082419 w 4627563"/>
              <a:gd name="T57" fmla="*/ 3572634 h 5299074"/>
              <a:gd name="T58" fmla="*/ 2084805 w 4627563"/>
              <a:gd name="T59" fmla="*/ 3479065 h 5299074"/>
              <a:gd name="T60" fmla="*/ 2153583 w 4627563"/>
              <a:gd name="T61" fmla="*/ 3419845 h 5299074"/>
              <a:gd name="T62" fmla="*/ 2956426 w 4627563"/>
              <a:gd name="T63" fmla="*/ 3238079 h 5299074"/>
              <a:gd name="T64" fmla="*/ 3038085 w 4627563"/>
              <a:gd name="T65" fmla="*/ 3342332 h 5299074"/>
              <a:gd name="T66" fmla="*/ 3015093 w 4627563"/>
              <a:gd name="T67" fmla="*/ 3476712 h 5299074"/>
              <a:gd name="T68" fmla="*/ 2902515 w 4627563"/>
              <a:gd name="T69" fmla="*/ 3548065 h 5299074"/>
              <a:gd name="T70" fmla="*/ 2771703 w 4627563"/>
              <a:gd name="T71" fmla="*/ 3511992 h 5299074"/>
              <a:gd name="T72" fmla="*/ 2711450 w 4627563"/>
              <a:gd name="T73" fmla="*/ 3392675 h 5299074"/>
              <a:gd name="T74" fmla="*/ 2760207 w 4627563"/>
              <a:gd name="T75" fmla="*/ 3266620 h 5299074"/>
              <a:gd name="T76" fmla="*/ 1341242 w 4627563"/>
              <a:gd name="T77" fmla="*/ 3000374 h 5299074"/>
              <a:gd name="T78" fmla="*/ 403620 w 4627563"/>
              <a:gd name="T79" fmla="*/ 4688870 h 5299074"/>
              <a:gd name="T80" fmla="*/ 498850 w 4627563"/>
              <a:gd name="T81" fmla="*/ 4903704 h 5299074"/>
              <a:gd name="T82" fmla="*/ 4005310 w 4627563"/>
              <a:gd name="T83" fmla="*/ 5016085 h 5299074"/>
              <a:gd name="T84" fmla="*/ 4184661 w 4627563"/>
              <a:gd name="T85" fmla="*/ 4815944 h 5299074"/>
              <a:gd name="T86" fmla="*/ 4235053 w 4627563"/>
              <a:gd name="T87" fmla="*/ 4552265 h 5299074"/>
              <a:gd name="T88" fmla="*/ 3271841 w 4627563"/>
              <a:gd name="T89" fmla="*/ 3015685 h 5299074"/>
              <a:gd name="T90" fmla="*/ 2892903 w 4627563"/>
              <a:gd name="T91" fmla="*/ 3076933 h 5299074"/>
              <a:gd name="T92" fmla="*/ 1694982 w 4627563"/>
              <a:gd name="T93" fmla="*/ 3074149 h 5299074"/>
              <a:gd name="T94" fmla="*/ 1349374 w 4627563"/>
              <a:gd name="T95" fmla="*/ 3013299 h 5299074"/>
              <a:gd name="T96" fmla="*/ 2995870 w 4627563"/>
              <a:gd name="T97" fmla="*/ 46427 h 5299074"/>
              <a:gd name="T98" fmla="*/ 3112958 w 4627563"/>
              <a:gd name="T99" fmla="*/ 207534 h 5299074"/>
              <a:gd name="T100" fmla="*/ 3105417 w 4627563"/>
              <a:gd name="T101" fmla="*/ 379356 h 5299074"/>
              <a:gd name="T102" fmla="*/ 4604543 w 4627563"/>
              <a:gd name="T103" fmla="*/ 4495920 h 5299074"/>
              <a:gd name="T104" fmla="*/ 4621213 w 4627563"/>
              <a:gd name="T105" fmla="*/ 4792341 h 5299074"/>
              <a:gd name="T106" fmla="*/ 4525161 w 4627563"/>
              <a:gd name="T107" fmla="*/ 5066144 h 5299074"/>
              <a:gd name="T108" fmla="*/ 4255659 w 4627563"/>
              <a:gd name="T109" fmla="*/ 5299074 h 5299074"/>
              <a:gd name="T110" fmla="*/ 113119 w 4627563"/>
              <a:gd name="T111" fmla="*/ 5082016 h 5299074"/>
              <a:gd name="T112" fmla="*/ 8335 w 4627563"/>
              <a:gd name="T113" fmla="*/ 4807817 h 5299074"/>
              <a:gd name="T114" fmla="*/ 20640 w 4627563"/>
              <a:gd name="T115" fmla="*/ 4504649 h 5299074"/>
              <a:gd name="T116" fmla="*/ 1525322 w 4627563"/>
              <a:gd name="T117" fmla="*/ 390466 h 5299074"/>
              <a:gd name="T118" fmla="*/ 1512224 w 4627563"/>
              <a:gd name="T119" fmla="*/ 217058 h 5299074"/>
              <a:gd name="T120" fmla="*/ 1623358 w 4627563"/>
              <a:gd name="T121" fmla="*/ 52776 h 5299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627563" h="5299074">
                <a:moveTo>
                  <a:pt x="2751137" y="4752974"/>
                </a:moveTo>
                <a:lnTo>
                  <a:pt x="2757445" y="4753371"/>
                </a:lnTo>
                <a:lnTo>
                  <a:pt x="2762964" y="4754165"/>
                </a:lnTo>
                <a:lnTo>
                  <a:pt x="2768483" y="4755355"/>
                </a:lnTo>
                <a:lnTo>
                  <a:pt x="2774002" y="4757340"/>
                </a:lnTo>
                <a:lnTo>
                  <a:pt x="2779127" y="4760118"/>
                </a:lnTo>
                <a:lnTo>
                  <a:pt x="2783857" y="4762896"/>
                </a:lnTo>
                <a:lnTo>
                  <a:pt x="2788193" y="4766071"/>
                </a:lnTo>
                <a:lnTo>
                  <a:pt x="2792530" y="4770040"/>
                </a:lnTo>
                <a:lnTo>
                  <a:pt x="2796472" y="4774009"/>
                </a:lnTo>
                <a:lnTo>
                  <a:pt x="2800020" y="4778771"/>
                </a:lnTo>
                <a:lnTo>
                  <a:pt x="2802779" y="4783534"/>
                </a:lnTo>
                <a:lnTo>
                  <a:pt x="2805144" y="4788693"/>
                </a:lnTo>
                <a:lnTo>
                  <a:pt x="2807116" y="4793852"/>
                </a:lnTo>
                <a:lnTo>
                  <a:pt x="2808298" y="4799805"/>
                </a:lnTo>
                <a:lnTo>
                  <a:pt x="2809481" y="4805759"/>
                </a:lnTo>
                <a:lnTo>
                  <a:pt x="2809875" y="4811712"/>
                </a:lnTo>
                <a:lnTo>
                  <a:pt x="2809481" y="4817665"/>
                </a:lnTo>
                <a:lnTo>
                  <a:pt x="2808298" y="4823618"/>
                </a:lnTo>
                <a:lnTo>
                  <a:pt x="2807116" y="4829174"/>
                </a:lnTo>
                <a:lnTo>
                  <a:pt x="2805144" y="4834730"/>
                </a:lnTo>
                <a:lnTo>
                  <a:pt x="2802779" y="4839890"/>
                </a:lnTo>
                <a:lnTo>
                  <a:pt x="2800020" y="4844652"/>
                </a:lnTo>
                <a:lnTo>
                  <a:pt x="2796472" y="4849415"/>
                </a:lnTo>
                <a:lnTo>
                  <a:pt x="2792530" y="4853384"/>
                </a:lnTo>
                <a:lnTo>
                  <a:pt x="2788193" y="4857352"/>
                </a:lnTo>
                <a:lnTo>
                  <a:pt x="2783857" y="4860527"/>
                </a:lnTo>
                <a:lnTo>
                  <a:pt x="2779127" y="4863305"/>
                </a:lnTo>
                <a:lnTo>
                  <a:pt x="2774002" y="4866084"/>
                </a:lnTo>
                <a:lnTo>
                  <a:pt x="2768483" y="4868068"/>
                </a:lnTo>
                <a:lnTo>
                  <a:pt x="2762964" y="4869655"/>
                </a:lnTo>
                <a:lnTo>
                  <a:pt x="2757445" y="4870449"/>
                </a:lnTo>
                <a:lnTo>
                  <a:pt x="2751137" y="4870449"/>
                </a:lnTo>
                <a:lnTo>
                  <a:pt x="2745224" y="4870449"/>
                </a:lnTo>
                <a:lnTo>
                  <a:pt x="2739705" y="4869655"/>
                </a:lnTo>
                <a:lnTo>
                  <a:pt x="2733792" y="4868068"/>
                </a:lnTo>
                <a:lnTo>
                  <a:pt x="2728273" y="4866084"/>
                </a:lnTo>
                <a:lnTo>
                  <a:pt x="2723543" y="4863305"/>
                </a:lnTo>
                <a:lnTo>
                  <a:pt x="2718418" y="4860527"/>
                </a:lnTo>
                <a:lnTo>
                  <a:pt x="2714082" y="4857352"/>
                </a:lnTo>
                <a:lnTo>
                  <a:pt x="2709745" y="4853384"/>
                </a:lnTo>
                <a:lnTo>
                  <a:pt x="2706197" y="4849415"/>
                </a:lnTo>
                <a:lnTo>
                  <a:pt x="2702649" y="4844652"/>
                </a:lnTo>
                <a:lnTo>
                  <a:pt x="2699890" y="4839890"/>
                </a:lnTo>
                <a:lnTo>
                  <a:pt x="2697525" y="4834730"/>
                </a:lnTo>
                <a:lnTo>
                  <a:pt x="2695554" y="4829174"/>
                </a:lnTo>
                <a:lnTo>
                  <a:pt x="2693583" y="4823618"/>
                </a:lnTo>
                <a:lnTo>
                  <a:pt x="2692794" y="4817665"/>
                </a:lnTo>
                <a:lnTo>
                  <a:pt x="2692400" y="4811712"/>
                </a:lnTo>
                <a:lnTo>
                  <a:pt x="2692794" y="4805759"/>
                </a:lnTo>
                <a:lnTo>
                  <a:pt x="2693583" y="4799805"/>
                </a:lnTo>
                <a:lnTo>
                  <a:pt x="2695554" y="4793852"/>
                </a:lnTo>
                <a:lnTo>
                  <a:pt x="2697525" y="4788693"/>
                </a:lnTo>
                <a:lnTo>
                  <a:pt x="2699890" y="4783534"/>
                </a:lnTo>
                <a:lnTo>
                  <a:pt x="2702649" y="4778771"/>
                </a:lnTo>
                <a:lnTo>
                  <a:pt x="2706197" y="4774009"/>
                </a:lnTo>
                <a:lnTo>
                  <a:pt x="2709745" y="4770040"/>
                </a:lnTo>
                <a:lnTo>
                  <a:pt x="2714082" y="4766071"/>
                </a:lnTo>
                <a:lnTo>
                  <a:pt x="2718418" y="4762896"/>
                </a:lnTo>
                <a:lnTo>
                  <a:pt x="2723543" y="4760118"/>
                </a:lnTo>
                <a:lnTo>
                  <a:pt x="2728273" y="4757340"/>
                </a:lnTo>
                <a:lnTo>
                  <a:pt x="2733792" y="4755355"/>
                </a:lnTo>
                <a:lnTo>
                  <a:pt x="2739705" y="4754165"/>
                </a:lnTo>
                <a:lnTo>
                  <a:pt x="2745224" y="4753371"/>
                </a:lnTo>
                <a:lnTo>
                  <a:pt x="2751137" y="4752974"/>
                </a:lnTo>
                <a:close/>
                <a:moveTo>
                  <a:pt x="3043833" y="4244974"/>
                </a:moveTo>
                <a:lnTo>
                  <a:pt x="3049401" y="4245371"/>
                </a:lnTo>
                <a:lnTo>
                  <a:pt x="3054173" y="4245768"/>
                </a:lnTo>
                <a:lnTo>
                  <a:pt x="3059342" y="4246165"/>
                </a:lnTo>
                <a:lnTo>
                  <a:pt x="3063717" y="4246959"/>
                </a:lnTo>
                <a:lnTo>
                  <a:pt x="3073261" y="4249340"/>
                </a:lnTo>
                <a:lnTo>
                  <a:pt x="3082407" y="4252912"/>
                </a:lnTo>
                <a:lnTo>
                  <a:pt x="3091156" y="4256881"/>
                </a:lnTo>
                <a:lnTo>
                  <a:pt x="3099507" y="4262040"/>
                </a:lnTo>
                <a:lnTo>
                  <a:pt x="3107063" y="4267596"/>
                </a:lnTo>
                <a:lnTo>
                  <a:pt x="3114221" y="4273946"/>
                </a:lnTo>
                <a:lnTo>
                  <a:pt x="3120584" y="4281090"/>
                </a:lnTo>
                <a:lnTo>
                  <a:pt x="3126151" y="4289027"/>
                </a:lnTo>
                <a:lnTo>
                  <a:pt x="3131321" y="4296568"/>
                </a:lnTo>
                <a:lnTo>
                  <a:pt x="3135298" y="4305299"/>
                </a:lnTo>
                <a:lnTo>
                  <a:pt x="3138877" y="4314824"/>
                </a:lnTo>
                <a:lnTo>
                  <a:pt x="3141263" y="4324349"/>
                </a:lnTo>
                <a:lnTo>
                  <a:pt x="3142058" y="4329112"/>
                </a:lnTo>
                <a:lnTo>
                  <a:pt x="3142853" y="4334271"/>
                </a:lnTo>
                <a:lnTo>
                  <a:pt x="3143251" y="4339034"/>
                </a:lnTo>
                <a:lnTo>
                  <a:pt x="3143251" y="4344193"/>
                </a:lnTo>
                <a:lnTo>
                  <a:pt x="3143251" y="4348956"/>
                </a:lnTo>
                <a:lnTo>
                  <a:pt x="3142853" y="4354115"/>
                </a:lnTo>
                <a:lnTo>
                  <a:pt x="3142058" y="4359275"/>
                </a:lnTo>
                <a:lnTo>
                  <a:pt x="3141263" y="4364037"/>
                </a:lnTo>
                <a:lnTo>
                  <a:pt x="3138877" y="4373562"/>
                </a:lnTo>
                <a:lnTo>
                  <a:pt x="3135298" y="4382690"/>
                </a:lnTo>
                <a:lnTo>
                  <a:pt x="3131321" y="4391421"/>
                </a:lnTo>
                <a:lnTo>
                  <a:pt x="3126151" y="4399359"/>
                </a:lnTo>
                <a:lnTo>
                  <a:pt x="3120584" y="4407297"/>
                </a:lnTo>
                <a:lnTo>
                  <a:pt x="3114221" y="4414440"/>
                </a:lnTo>
                <a:lnTo>
                  <a:pt x="3107063" y="4420393"/>
                </a:lnTo>
                <a:lnTo>
                  <a:pt x="3099507" y="4426347"/>
                </a:lnTo>
                <a:lnTo>
                  <a:pt x="3091156" y="4431506"/>
                </a:lnTo>
                <a:lnTo>
                  <a:pt x="3082407" y="4435475"/>
                </a:lnTo>
                <a:lnTo>
                  <a:pt x="3073261" y="4438650"/>
                </a:lnTo>
                <a:lnTo>
                  <a:pt x="3063717" y="4441428"/>
                </a:lnTo>
                <a:lnTo>
                  <a:pt x="3059342" y="4442222"/>
                </a:lnTo>
                <a:lnTo>
                  <a:pt x="3054173" y="4442618"/>
                </a:lnTo>
                <a:lnTo>
                  <a:pt x="3049401" y="4443015"/>
                </a:lnTo>
                <a:lnTo>
                  <a:pt x="3043833" y="4443412"/>
                </a:lnTo>
                <a:lnTo>
                  <a:pt x="3038663" y="4443015"/>
                </a:lnTo>
                <a:lnTo>
                  <a:pt x="3033891" y="4442618"/>
                </a:lnTo>
                <a:lnTo>
                  <a:pt x="3028722" y="4442222"/>
                </a:lnTo>
                <a:lnTo>
                  <a:pt x="3023950" y="4441428"/>
                </a:lnTo>
                <a:lnTo>
                  <a:pt x="3014405" y="4438650"/>
                </a:lnTo>
                <a:lnTo>
                  <a:pt x="3005259" y="4435475"/>
                </a:lnTo>
                <a:lnTo>
                  <a:pt x="2996908" y="4431506"/>
                </a:lnTo>
                <a:lnTo>
                  <a:pt x="2988557" y="4426347"/>
                </a:lnTo>
                <a:lnTo>
                  <a:pt x="2981001" y="4420393"/>
                </a:lnTo>
                <a:lnTo>
                  <a:pt x="2973843" y="4414440"/>
                </a:lnTo>
                <a:lnTo>
                  <a:pt x="2967083" y="4407297"/>
                </a:lnTo>
                <a:lnTo>
                  <a:pt x="2961515" y="4399359"/>
                </a:lnTo>
                <a:lnTo>
                  <a:pt x="2956345" y="4391421"/>
                </a:lnTo>
                <a:lnTo>
                  <a:pt x="2952369" y="4382690"/>
                </a:lnTo>
                <a:lnTo>
                  <a:pt x="2948790" y="4373562"/>
                </a:lnTo>
                <a:lnTo>
                  <a:pt x="2946801" y="4364037"/>
                </a:lnTo>
                <a:lnTo>
                  <a:pt x="2945608" y="4359275"/>
                </a:lnTo>
                <a:lnTo>
                  <a:pt x="2945211" y="4354115"/>
                </a:lnTo>
                <a:lnTo>
                  <a:pt x="2944813" y="4348956"/>
                </a:lnTo>
                <a:lnTo>
                  <a:pt x="2944813" y="4344193"/>
                </a:lnTo>
                <a:lnTo>
                  <a:pt x="2944813" y="4339034"/>
                </a:lnTo>
                <a:lnTo>
                  <a:pt x="2945211" y="4334271"/>
                </a:lnTo>
                <a:lnTo>
                  <a:pt x="2945608" y="4329112"/>
                </a:lnTo>
                <a:lnTo>
                  <a:pt x="2946801" y="4324349"/>
                </a:lnTo>
                <a:lnTo>
                  <a:pt x="2948790" y="4314824"/>
                </a:lnTo>
                <a:lnTo>
                  <a:pt x="2952369" y="4305299"/>
                </a:lnTo>
                <a:lnTo>
                  <a:pt x="2956345" y="4296568"/>
                </a:lnTo>
                <a:lnTo>
                  <a:pt x="2961515" y="4289027"/>
                </a:lnTo>
                <a:lnTo>
                  <a:pt x="2967083" y="4281090"/>
                </a:lnTo>
                <a:lnTo>
                  <a:pt x="2973843" y="4273946"/>
                </a:lnTo>
                <a:lnTo>
                  <a:pt x="2981001" y="4267596"/>
                </a:lnTo>
                <a:lnTo>
                  <a:pt x="2988557" y="4262040"/>
                </a:lnTo>
                <a:lnTo>
                  <a:pt x="2996908" y="4256881"/>
                </a:lnTo>
                <a:lnTo>
                  <a:pt x="3005259" y="4252912"/>
                </a:lnTo>
                <a:lnTo>
                  <a:pt x="3014405" y="4249340"/>
                </a:lnTo>
                <a:lnTo>
                  <a:pt x="3023950" y="4246959"/>
                </a:lnTo>
                <a:lnTo>
                  <a:pt x="3028722" y="4246165"/>
                </a:lnTo>
                <a:lnTo>
                  <a:pt x="3033891" y="4245768"/>
                </a:lnTo>
                <a:lnTo>
                  <a:pt x="3038663" y="4245371"/>
                </a:lnTo>
                <a:lnTo>
                  <a:pt x="3043833" y="4244974"/>
                </a:lnTo>
                <a:close/>
                <a:moveTo>
                  <a:pt x="3275806" y="3778249"/>
                </a:moveTo>
                <a:lnTo>
                  <a:pt x="3282157" y="3778249"/>
                </a:lnTo>
                <a:lnTo>
                  <a:pt x="3288507" y="3778249"/>
                </a:lnTo>
                <a:lnTo>
                  <a:pt x="3294460" y="3779043"/>
                </a:lnTo>
                <a:lnTo>
                  <a:pt x="3300810" y="3779440"/>
                </a:lnTo>
                <a:lnTo>
                  <a:pt x="3306763" y="3780631"/>
                </a:lnTo>
                <a:lnTo>
                  <a:pt x="3313113" y="3781821"/>
                </a:lnTo>
                <a:lnTo>
                  <a:pt x="3318669" y="3783806"/>
                </a:lnTo>
                <a:lnTo>
                  <a:pt x="3324622" y="3785790"/>
                </a:lnTo>
                <a:lnTo>
                  <a:pt x="3329782" y="3787774"/>
                </a:lnTo>
                <a:lnTo>
                  <a:pt x="3335338" y="3790156"/>
                </a:lnTo>
                <a:lnTo>
                  <a:pt x="3340894" y="3793331"/>
                </a:lnTo>
                <a:lnTo>
                  <a:pt x="3345657" y="3796109"/>
                </a:lnTo>
                <a:lnTo>
                  <a:pt x="3350816" y="3799284"/>
                </a:lnTo>
                <a:lnTo>
                  <a:pt x="3355579" y="3802856"/>
                </a:lnTo>
                <a:lnTo>
                  <a:pt x="3360341" y="3806427"/>
                </a:lnTo>
                <a:lnTo>
                  <a:pt x="3364707" y="3810396"/>
                </a:lnTo>
                <a:lnTo>
                  <a:pt x="3369072" y="3814365"/>
                </a:lnTo>
                <a:lnTo>
                  <a:pt x="3373041" y="3818731"/>
                </a:lnTo>
                <a:lnTo>
                  <a:pt x="3377010" y="3823096"/>
                </a:lnTo>
                <a:lnTo>
                  <a:pt x="3380582" y="3827859"/>
                </a:lnTo>
                <a:lnTo>
                  <a:pt x="3384154" y="3832621"/>
                </a:lnTo>
                <a:lnTo>
                  <a:pt x="3387329" y="3837781"/>
                </a:lnTo>
                <a:lnTo>
                  <a:pt x="3390107" y="3842543"/>
                </a:lnTo>
                <a:lnTo>
                  <a:pt x="3393282" y="3848099"/>
                </a:lnTo>
                <a:lnTo>
                  <a:pt x="3395663" y="3853656"/>
                </a:lnTo>
                <a:lnTo>
                  <a:pt x="3397647" y="3858815"/>
                </a:lnTo>
                <a:lnTo>
                  <a:pt x="3399235" y="3864768"/>
                </a:lnTo>
                <a:lnTo>
                  <a:pt x="3401219" y="3870324"/>
                </a:lnTo>
                <a:lnTo>
                  <a:pt x="3402807" y="3876278"/>
                </a:lnTo>
                <a:lnTo>
                  <a:pt x="3403601" y="3882628"/>
                </a:lnTo>
                <a:lnTo>
                  <a:pt x="3404394" y="3888978"/>
                </a:lnTo>
                <a:lnTo>
                  <a:pt x="3404791" y="3894931"/>
                </a:lnTo>
                <a:lnTo>
                  <a:pt x="3405188" y="3901281"/>
                </a:lnTo>
                <a:lnTo>
                  <a:pt x="3404791" y="3907631"/>
                </a:lnTo>
                <a:lnTo>
                  <a:pt x="3404394" y="3913584"/>
                </a:lnTo>
                <a:lnTo>
                  <a:pt x="3403601" y="3919934"/>
                </a:lnTo>
                <a:lnTo>
                  <a:pt x="3402807" y="3926284"/>
                </a:lnTo>
                <a:lnTo>
                  <a:pt x="3401219" y="3931840"/>
                </a:lnTo>
                <a:lnTo>
                  <a:pt x="3399235" y="3937793"/>
                </a:lnTo>
                <a:lnTo>
                  <a:pt x="3397647" y="3943746"/>
                </a:lnTo>
                <a:lnTo>
                  <a:pt x="3395663" y="3948906"/>
                </a:lnTo>
                <a:lnTo>
                  <a:pt x="3393282" y="3954462"/>
                </a:lnTo>
                <a:lnTo>
                  <a:pt x="3390107" y="3960018"/>
                </a:lnTo>
                <a:lnTo>
                  <a:pt x="3387329" y="3964781"/>
                </a:lnTo>
                <a:lnTo>
                  <a:pt x="3384154" y="3969940"/>
                </a:lnTo>
                <a:lnTo>
                  <a:pt x="3380582" y="3974703"/>
                </a:lnTo>
                <a:lnTo>
                  <a:pt x="3377010" y="3979465"/>
                </a:lnTo>
                <a:lnTo>
                  <a:pt x="3373041" y="3983831"/>
                </a:lnTo>
                <a:lnTo>
                  <a:pt x="3369072" y="3988197"/>
                </a:lnTo>
                <a:lnTo>
                  <a:pt x="3364707" y="3992165"/>
                </a:lnTo>
                <a:lnTo>
                  <a:pt x="3360341" y="3996134"/>
                </a:lnTo>
                <a:lnTo>
                  <a:pt x="3355579" y="3999706"/>
                </a:lnTo>
                <a:lnTo>
                  <a:pt x="3350816" y="4002881"/>
                </a:lnTo>
                <a:lnTo>
                  <a:pt x="3345657" y="4006453"/>
                </a:lnTo>
                <a:lnTo>
                  <a:pt x="3340894" y="4009231"/>
                </a:lnTo>
                <a:lnTo>
                  <a:pt x="3335338" y="4012009"/>
                </a:lnTo>
                <a:lnTo>
                  <a:pt x="3329782" y="4014787"/>
                </a:lnTo>
                <a:lnTo>
                  <a:pt x="3324622" y="4016772"/>
                </a:lnTo>
                <a:lnTo>
                  <a:pt x="3318669" y="4018756"/>
                </a:lnTo>
                <a:lnTo>
                  <a:pt x="3313113" y="4020343"/>
                </a:lnTo>
                <a:lnTo>
                  <a:pt x="3306763" y="4021534"/>
                </a:lnTo>
                <a:lnTo>
                  <a:pt x="3300810" y="4023122"/>
                </a:lnTo>
                <a:lnTo>
                  <a:pt x="3294460" y="4023518"/>
                </a:lnTo>
                <a:lnTo>
                  <a:pt x="3288507" y="4024312"/>
                </a:lnTo>
                <a:lnTo>
                  <a:pt x="3282157" y="4024312"/>
                </a:lnTo>
                <a:lnTo>
                  <a:pt x="3275806" y="4024312"/>
                </a:lnTo>
                <a:lnTo>
                  <a:pt x="3269853" y="4023518"/>
                </a:lnTo>
                <a:lnTo>
                  <a:pt x="3263503" y="4023122"/>
                </a:lnTo>
                <a:lnTo>
                  <a:pt x="3257153" y="4021534"/>
                </a:lnTo>
                <a:lnTo>
                  <a:pt x="3251597" y="4020343"/>
                </a:lnTo>
                <a:lnTo>
                  <a:pt x="3245644" y="4018756"/>
                </a:lnTo>
                <a:lnTo>
                  <a:pt x="3239691" y="4016772"/>
                </a:lnTo>
                <a:lnTo>
                  <a:pt x="3234531" y="4014787"/>
                </a:lnTo>
                <a:lnTo>
                  <a:pt x="3228578" y="4012009"/>
                </a:lnTo>
                <a:lnTo>
                  <a:pt x="3223419" y="4009231"/>
                </a:lnTo>
                <a:lnTo>
                  <a:pt x="3218259" y="4006453"/>
                </a:lnTo>
                <a:lnTo>
                  <a:pt x="3213100" y="4002881"/>
                </a:lnTo>
                <a:lnTo>
                  <a:pt x="3208734" y="3999706"/>
                </a:lnTo>
                <a:lnTo>
                  <a:pt x="3203972" y="3996134"/>
                </a:lnTo>
                <a:lnTo>
                  <a:pt x="3199606" y="3992165"/>
                </a:lnTo>
                <a:lnTo>
                  <a:pt x="3195241" y="3988197"/>
                </a:lnTo>
                <a:lnTo>
                  <a:pt x="3191272" y="3983831"/>
                </a:lnTo>
                <a:lnTo>
                  <a:pt x="3186906" y="3979465"/>
                </a:lnTo>
                <a:lnTo>
                  <a:pt x="3183731" y="3974703"/>
                </a:lnTo>
                <a:lnTo>
                  <a:pt x="3180159" y="3969940"/>
                </a:lnTo>
                <a:lnTo>
                  <a:pt x="3176984" y="3964781"/>
                </a:lnTo>
                <a:lnTo>
                  <a:pt x="3174206" y="3960018"/>
                </a:lnTo>
                <a:lnTo>
                  <a:pt x="3171428" y="3954462"/>
                </a:lnTo>
                <a:lnTo>
                  <a:pt x="3168650" y="3948906"/>
                </a:lnTo>
                <a:lnTo>
                  <a:pt x="3166666" y="3943746"/>
                </a:lnTo>
                <a:lnTo>
                  <a:pt x="3164681" y="3937793"/>
                </a:lnTo>
                <a:lnTo>
                  <a:pt x="3163094" y="3931840"/>
                </a:lnTo>
                <a:lnTo>
                  <a:pt x="3161506" y="3926284"/>
                </a:lnTo>
                <a:lnTo>
                  <a:pt x="3160316" y="3919934"/>
                </a:lnTo>
                <a:lnTo>
                  <a:pt x="3159522" y="3913584"/>
                </a:lnTo>
                <a:lnTo>
                  <a:pt x="3159125" y="3907631"/>
                </a:lnTo>
                <a:lnTo>
                  <a:pt x="3159125" y="3901281"/>
                </a:lnTo>
                <a:lnTo>
                  <a:pt x="3159125" y="3894931"/>
                </a:lnTo>
                <a:lnTo>
                  <a:pt x="3159522" y="3888978"/>
                </a:lnTo>
                <a:lnTo>
                  <a:pt x="3160316" y="3882628"/>
                </a:lnTo>
                <a:lnTo>
                  <a:pt x="3161506" y="3876278"/>
                </a:lnTo>
                <a:lnTo>
                  <a:pt x="3163094" y="3870324"/>
                </a:lnTo>
                <a:lnTo>
                  <a:pt x="3164681" y="3864768"/>
                </a:lnTo>
                <a:lnTo>
                  <a:pt x="3166666" y="3858815"/>
                </a:lnTo>
                <a:lnTo>
                  <a:pt x="3168650" y="3853656"/>
                </a:lnTo>
                <a:lnTo>
                  <a:pt x="3171428" y="3848099"/>
                </a:lnTo>
                <a:lnTo>
                  <a:pt x="3174206" y="3842543"/>
                </a:lnTo>
                <a:lnTo>
                  <a:pt x="3176984" y="3837781"/>
                </a:lnTo>
                <a:lnTo>
                  <a:pt x="3180159" y="3832621"/>
                </a:lnTo>
                <a:lnTo>
                  <a:pt x="3183731" y="3827859"/>
                </a:lnTo>
                <a:lnTo>
                  <a:pt x="3186906" y="3823096"/>
                </a:lnTo>
                <a:lnTo>
                  <a:pt x="3191272" y="3818731"/>
                </a:lnTo>
                <a:lnTo>
                  <a:pt x="3195241" y="3814365"/>
                </a:lnTo>
                <a:lnTo>
                  <a:pt x="3199606" y="3810396"/>
                </a:lnTo>
                <a:lnTo>
                  <a:pt x="3203972" y="3806427"/>
                </a:lnTo>
                <a:lnTo>
                  <a:pt x="3208734" y="3802856"/>
                </a:lnTo>
                <a:lnTo>
                  <a:pt x="3213100" y="3799284"/>
                </a:lnTo>
                <a:lnTo>
                  <a:pt x="3218259" y="3796109"/>
                </a:lnTo>
                <a:lnTo>
                  <a:pt x="3223419" y="3793331"/>
                </a:lnTo>
                <a:lnTo>
                  <a:pt x="3228578" y="3790156"/>
                </a:lnTo>
                <a:lnTo>
                  <a:pt x="3234531" y="3787774"/>
                </a:lnTo>
                <a:lnTo>
                  <a:pt x="3239691" y="3785790"/>
                </a:lnTo>
                <a:lnTo>
                  <a:pt x="3245644" y="3783806"/>
                </a:lnTo>
                <a:lnTo>
                  <a:pt x="3251597" y="3781821"/>
                </a:lnTo>
                <a:lnTo>
                  <a:pt x="3257153" y="3780631"/>
                </a:lnTo>
                <a:lnTo>
                  <a:pt x="3263503" y="3779440"/>
                </a:lnTo>
                <a:lnTo>
                  <a:pt x="3269853" y="3779043"/>
                </a:lnTo>
                <a:lnTo>
                  <a:pt x="3275806" y="3778249"/>
                </a:lnTo>
                <a:close/>
                <a:moveTo>
                  <a:pt x="2616002" y="3617912"/>
                </a:moveTo>
                <a:lnTo>
                  <a:pt x="2627501" y="3618310"/>
                </a:lnTo>
                <a:lnTo>
                  <a:pt x="2638603" y="3619106"/>
                </a:lnTo>
                <a:lnTo>
                  <a:pt x="2650103" y="3620300"/>
                </a:lnTo>
                <a:lnTo>
                  <a:pt x="2660809" y="3622688"/>
                </a:lnTo>
                <a:lnTo>
                  <a:pt x="2671515" y="3625075"/>
                </a:lnTo>
                <a:lnTo>
                  <a:pt x="2682221" y="3627861"/>
                </a:lnTo>
                <a:lnTo>
                  <a:pt x="2692134" y="3631840"/>
                </a:lnTo>
                <a:lnTo>
                  <a:pt x="2702840" y="3635422"/>
                </a:lnTo>
                <a:lnTo>
                  <a:pt x="2712356" y="3640197"/>
                </a:lnTo>
                <a:lnTo>
                  <a:pt x="2722269" y="3644972"/>
                </a:lnTo>
                <a:lnTo>
                  <a:pt x="2731389" y="3650543"/>
                </a:lnTo>
                <a:lnTo>
                  <a:pt x="2740509" y="3656114"/>
                </a:lnTo>
                <a:lnTo>
                  <a:pt x="2749233" y="3662481"/>
                </a:lnTo>
                <a:lnTo>
                  <a:pt x="2757560" y="3669246"/>
                </a:lnTo>
                <a:lnTo>
                  <a:pt x="2765490" y="3676011"/>
                </a:lnTo>
                <a:lnTo>
                  <a:pt x="2773421" y="3683174"/>
                </a:lnTo>
                <a:lnTo>
                  <a:pt x="2780558" y="3691133"/>
                </a:lnTo>
                <a:lnTo>
                  <a:pt x="2787299" y="3699092"/>
                </a:lnTo>
                <a:lnTo>
                  <a:pt x="2794040" y="3707448"/>
                </a:lnTo>
                <a:lnTo>
                  <a:pt x="2800384" y="3716203"/>
                </a:lnTo>
                <a:lnTo>
                  <a:pt x="2805935" y="3725355"/>
                </a:lnTo>
                <a:lnTo>
                  <a:pt x="2811487" y="3734906"/>
                </a:lnTo>
                <a:lnTo>
                  <a:pt x="2816245" y="3744456"/>
                </a:lnTo>
                <a:lnTo>
                  <a:pt x="2821003" y="3754007"/>
                </a:lnTo>
                <a:lnTo>
                  <a:pt x="2824572" y="3764751"/>
                </a:lnTo>
                <a:lnTo>
                  <a:pt x="2828537" y="3775098"/>
                </a:lnTo>
                <a:lnTo>
                  <a:pt x="2831313" y="3785444"/>
                </a:lnTo>
                <a:lnTo>
                  <a:pt x="2833692" y="3796188"/>
                </a:lnTo>
                <a:lnTo>
                  <a:pt x="2835674" y="3806933"/>
                </a:lnTo>
                <a:lnTo>
                  <a:pt x="2837260" y="3818473"/>
                </a:lnTo>
                <a:lnTo>
                  <a:pt x="2838053" y="3829615"/>
                </a:lnTo>
                <a:lnTo>
                  <a:pt x="2838450" y="3841155"/>
                </a:lnTo>
                <a:lnTo>
                  <a:pt x="2838053" y="3852297"/>
                </a:lnTo>
                <a:lnTo>
                  <a:pt x="2837260" y="3864236"/>
                </a:lnTo>
                <a:lnTo>
                  <a:pt x="2835674" y="3874980"/>
                </a:lnTo>
                <a:lnTo>
                  <a:pt x="2833692" y="3886122"/>
                </a:lnTo>
                <a:lnTo>
                  <a:pt x="2831313" y="3896866"/>
                </a:lnTo>
                <a:lnTo>
                  <a:pt x="2828537" y="3907611"/>
                </a:lnTo>
                <a:lnTo>
                  <a:pt x="2824572" y="3917957"/>
                </a:lnTo>
                <a:lnTo>
                  <a:pt x="2821003" y="3927906"/>
                </a:lnTo>
                <a:lnTo>
                  <a:pt x="2816245" y="3937854"/>
                </a:lnTo>
                <a:lnTo>
                  <a:pt x="2811487" y="3947405"/>
                </a:lnTo>
                <a:lnTo>
                  <a:pt x="2805935" y="3956557"/>
                </a:lnTo>
                <a:lnTo>
                  <a:pt x="2800384" y="3965710"/>
                </a:lnTo>
                <a:lnTo>
                  <a:pt x="2794040" y="3974464"/>
                </a:lnTo>
                <a:lnTo>
                  <a:pt x="2787299" y="3982821"/>
                </a:lnTo>
                <a:lnTo>
                  <a:pt x="2780558" y="3991178"/>
                </a:lnTo>
                <a:lnTo>
                  <a:pt x="2773421" y="3998738"/>
                </a:lnTo>
                <a:lnTo>
                  <a:pt x="2765490" y="4006299"/>
                </a:lnTo>
                <a:lnTo>
                  <a:pt x="2757560" y="4013064"/>
                </a:lnTo>
                <a:lnTo>
                  <a:pt x="2749233" y="4019829"/>
                </a:lnTo>
                <a:lnTo>
                  <a:pt x="2740509" y="4026196"/>
                </a:lnTo>
                <a:lnTo>
                  <a:pt x="2731389" y="4032165"/>
                </a:lnTo>
                <a:lnTo>
                  <a:pt x="2722269" y="4037338"/>
                </a:lnTo>
                <a:lnTo>
                  <a:pt x="2712356" y="4042114"/>
                </a:lnTo>
                <a:lnTo>
                  <a:pt x="2702840" y="4046491"/>
                </a:lnTo>
                <a:lnTo>
                  <a:pt x="2692134" y="4050868"/>
                </a:lnTo>
                <a:lnTo>
                  <a:pt x="2682221" y="4054052"/>
                </a:lnTo>
                <a:lnTo>
                  <a:pt x="2671515" y="4056837"/>
                </a:lnTo>
                <a:lnTo>
                  <a:pt x="2660809" y="4059623"/>
                </a:lnTo>
                <a:lnTo>
                  <a:pt x="2650103" y="4061613"/>
                </a:lnTo>
                <a:lnTo>
                  <a:pt x="2638603" y="4062806"/>
                </a:lnTo>
                <a:lnTo>
                  <a:pt x="2627501" y="4063602"/>
                </a:lnTo>
                <a:lnTo>
                  <a:pt x="2616002" y="4064000"/>
                </a:lnTo>
                <a:lnTo>
                  <a:pt x="2604503" y="4063602"/>
                </a:lnTo>
                <a:lnTo>
                  <a:pt x="2593400" y="4062806"/>
                </a:lnTo>
                <a:lnTo>
                  <a:pt x="2582297" y="4061613"/>
                </a:lnTo>
                <a:lnTo>
                  <a:pt x="2571195" y="4059623"/>
                </a:lnTo>
                <a:lnTo>
                  <a:pt x="2560489" y="4056837"/>
                </a:lnTo>
                <a:lnTo>
                  <a:pt x="2549783" y="4054052"/>
                </a:lnTo>
                <a:lnTo>
                  <a:pt x="2539473" y="4050868"/>
                </a:lnTo>
                <a:lnTo>
                  <a:pt x="2529560" y="4046491"/>
                </a:lnTo>
                <a:lnTo>
                  <a:pt x="2519647" y="4042114"/>
                </a:lnTo>
                <a:lnTo>
                  <a:pt x="2510131" y="4037338"/>
                </a:lnTo>
                <a:lnTo>
                  <a:pt x="2501011" y="4032165"/>
                </a:lnTo>
                <a:lnTo>
                  <a:pt x="2491891" y="4026196"/>
                </a:lnTo>
                <a:lnTo>
                  <a:pt x="2483167" y="4019829"/>
                </a:lnTo>
                <a:lnTo>
                  <a:pt x="2474841" y="4013064"/>
                </a:lnTo>
                <a:lnTo>
                  <a:pt x="2466514" y="4006299"/>
                </a:lnTo>
                <a:lnTo>
                  <a:pt x="2458980" y="3998738"/>
                </a:lnTo>
                <a:lnTo>
                  <a:pt x="2451446" y="3991178"/>
                </a:lnTo>
                <a:lnTo>
                  <a:pt x="2444308" y="3982821"/>
                </a:lnTo>
                <a:lnTo>
                  <a:pt x="2437964" y="3974464"/>
                </a:lnTo>
                <a:lnTo>
                  <a:pt x="2431620" y="3965710"/>
                </a:lnTo>
                <a:lnTo>
                  <a:pt x="2425672" y="3956557"/>
                </a:lnTo>
                <a:lnTo>
                  <a:pt x="2420914" y="3947405"/>
                </a:lnTo>
                <a:lnTo>
                  <a:pt x="2415759" y="3937854"/>
                </a:lnTo>
                <a:lnTo>
                  <a:pt x="2411397" y="3927906"/>
                </a:lnTo>
                <a:lnTo>
                  <a:pt x="2407035" y="3917957"/>
                </a:lnTo>
                <a:lnTo>
                  <a:pt x="2403863" y="3907611"/>
                </a:lnTo>
                <a:lnTo>
                  <a:pt x="2400691" y="3896866"/>
                </a:lnTo>
                <a:lnTo>
                  <a:pt x="2398312" y="3886122"/>
                </a:lnTo>
                <a:lnTo>
                  <a:pt x="2396329" y="3874980"/>
                </a:lnTo>
                <a:lnTo>
                  <a:pt x="2395140" y="3864236"/>
                </a:lnTo>
                <a:lnTo>
                  <a:pt x="2394347" y="3852297"/>
                </a:lnTo>
                <a:lnTo>
                  <a:pt x="2393950" y="3841155"/>
                </a:lnTo>
                <a:lnTo>
                  <a:pt x="2394347" y="3829615"/>
                </a:lnTo>
                <a:lnTo>
                  <a:pt x="2395140" y="3818473"/>
                </a:lnTo>
                <a:lnTo>
                  <a:pt x="2396329" y="3806933"/>
                </a:lnTo>
                <a:lnTo>
                  <a:pt x="2398312" y="3796188"/>
                </a:lnTo>
                <a:lnTo>
                  <a:pt x="2400691" y="3785444"/>
                </a:lnTo>
                <a:lnTo>
                  <a:pt x="2403863" y="3775098"/>
                </a:lnTo>
                <a:lnTo>
                  <a:pt x="2407035" y="3764751"/>
                </a:lnTo>
                <a:lnTo>
                  <a:pt x="2411397" y="3754007"/>
                </a:lnTo>
                <a:lnTo>
                  <a:pt x="2415759" y="3744456"/>
                </a:lnTo>
                <a:lnTo>
                  <a:pt x="2420914" y="3734906"/>
                </a:lnTo>
                <a:lnTo>
                  <a:pt x="2425672" y="3725355"/>
                </a:lnTo>
                <a:lnTo>
                  <a:pt x="2431620" y="3716203"/>
                </a:lnTo>
                <a:lnTo>
                  <a:pt x="2437964" y="3707448"/>
                </a:lnTo>
                <a:lnTo>
                  <a:pt x="2444308" y="3699092"/>
                </a:lnTo>
                <a:lnTo>
                  <a:pt x="2451446" y="3691133"/>
                </a:lnTo>
                <a:lnTo>
                  <a:pt x="2458980" y="3683174"/>
                </a:lnTo>
                <a:lnTo>
                  <a:pt x="2466514" y="3676011"/>
                </a:lnTo>
                <a:lnTo>
                  <a:pt x="2474841" y="3669246"/>
                </a:lnTo>
                <a:lnTo>
                  <a:pt x="2483167" y="3662481"/>
                </a:lnTo>
                <a:lnTo>
                  <a:pt x="2491891" y="3656114"/>
                </a:lnTo>
                <a:lnTo>
                  <a:pt x="2501011" y="3650543"/>
                </a:lnTo>
                <a:lnTo>
                  <a:pt x="2510131" y="3644972"/>
                </a:lnTo>
                <a:lnTo>
                  <a:pt x="2519647" y="3640197"/>
                </a:lnTo>
                <a:lnTo>
                  <a:pt x="2529560" y="3635422"/>
                </a:lnTo>
                <a:lnTo>
                  <a:pt x="2539473" y="3631840"/>
                </a:lnTo>
                <a:lnTo>
                  <a:pt x="2549783" y="3627861"/>
                </a:lnTo>
                <a:lnTo>
                  <a:pt x="2560489" y="3625075"/>
                </a:lnTo>
                <a:lnTo>
                  <a:pt x="2571195" y="3622688"/>
                </a:lnTo>
                <a:lnTo>
                  <a:pt x="2582297" y="3620300"/>
                </a:lnTo>
                <a:lnTo>
                  <a:pt x="2593400" y="3619106"/>
                </a:lnTo>
                <a:lnTo>
                  <a:pt x="2604503" y="3618310"/>
                </a:lnTo>
                <a:lnTo>
                  <a:pt x="2616002" y="3617912"/>
                </a:lnTo>
                <a:close/>
                <a:moveTo>
                  <a:pt x="2187774" y="3414712"/>
                </a:moveTo>
                <a:lnTo>
                  <a:pt x="2193738" y="3415107"/>
                </a:lnTo>
                <a:lnTo>
                  <a:pt x="2199303" y="3415502"/>
                </a:lnTo>
                <a:lnTo>
                  <a:pt x="2204869" y="3415897"/>
                </a:lnTo>
                <a:lnTo>
                  <a:pt x="2210833" y="3417081"/>
                </a:lnTo>
                <a:lnTo>
                  <a:pt x="2216001" y="3418265"/>
                </a:lnTo>
                <a:lnTo>
                  <a:pt x="2221567" y="3419845"/>
                </a:lnTo>
                <a:lnTo>
                  <a:pt x="2227133" y="3421819"/>
                </a:lnTo>
                <a:lnTo>
                  <a:pt x="2231904" y="3423793"/>
                </a:lnTo>
                <a:lnTo>
                  <a:pt x="2237470" y="3425767"/>
                </a:lnTo>
                <a:lnTo>
                  <a:pt x="2241843" y="3428530"/>
                </a:lnTo>
                <a:lnTo>
                  <a:pt x="2247011" y="3431294"/>
                </a:lnTo>
                <a:lnTo>
                  <a:pt x="2251384" y="3434058"/>
                </a:lnTo>
                <a:lnTo>
                  <a:pt x="2256155" y="3437611"/>
                </a:lnTo>
                <a:lnTo>
                  <a:pt x="2260131" y="3440769"/>
                </a:lnTo>
                <a:lnTo>
                  <a:pt x="2264504" y="3443928"/>
                </a:lnTo>
                <a:lnTo>
                  <a:pt x="2268480" y="3448271"/>
                </a:lnTo>
                <a:lnTo>
                  <a:pt x="2272455" y="3451824"/>
                </a:lnTo>
                <a:lnTo>
                  <a:pt x="2275636" y="3456167"/>
                </a:lnTo>
                <a:lnTo>
                  <a:pt x="2278816" y="3460115"/>
                </a:lnTo>
                <a:lnTo>
                  <a:pt x="2282395" y="3464853"/>
                </a:lnTo>
                <a:lnTo>
                  <a:pt x="2285178" y="3469195"/>
                </a:lnTo>
                <a:lnTo>
                  <a:pt x="2288358" y="3474328"/>
                </a:lnTo>
                <a:lnTo>
                  <a:pt x="2290743" y="3479065"/>
                </a:lnTo>
                <a:lnTo>
                  <a:pt x="2292731" y="3484198"/>
                </a:lnTo>
                <a:lnTo>
                  <a:pt x="2294719" y="3488936"/>
                </a:lnTo>
                <a:lnTo>
                  <a:pt x="2296707" y="3494463"/>
                </a:lnTo>
                <a:lnTo>
                  <a:pt x="2298297" y="3499990"/>
                </a:lnTo>
                <a:lnTo>
                  <a:pt x="2299490" y="3505123"/>
                </a:lnTo>
                <a:lnTo>
                  <a:pt x="2300683" y="3511045"/>
                </a:lnTo>
                <a:lnTo>
                  <a:pt x="2301478" y="3516967"/>
                </a:lnTo>
                <a:lnTo>
                  <a:pt x="2301875" y="3522494"/>
                </a:lnTo>
                <a:lnTo>
                  <a:pt x="2301875" y="3528416"/>
                </a:lnTo>
                <a:lnTo>
                  <a:pt x="2301875" y="3534338"/>
                </a:lnTo>
                <a:lnTo>
                  <a:pt x="2301478" y="3539866"/>
                </a:lnTo>
                <a:lnTo>
                  <a:pt x="2300683" y="3545393"/>
                </a:lnTo>
                <a:lnTo>
                  <a:pt x="2299490" y="3550920"/>
                </a:lnTo>
                <a:lnTo>
                  <a:pt x="2298297" y="3556447"/>
                </a:lnTo>
                <a:lnTo>
                  <a:pt x="2296707" y="3561975"/>
                </a:lnTo>
                <a:lnTo>
                  <a:pt x="2294719" y="3567107"/>
                </a:lnTo>
                <a:lnTo>
                  <a:pt x="2292731" y="3572634"/>
                </a:lnTo>
                <a:lnTo>
                  <a:pt x="2290743" y="3577372"/>
                </a:lnTo>
                <a:lnTo>
                  <a:pt x="2288358" y="3582504"/>
                </a:lnTo>
                <a:lnTo>
                  <a:pt x="2285178" y="3587242"/>
                </a:lnTo>
                <a:lnTo>
                  <a:pt x="2282395" y="3591585"/>
                </a:lnTo>
                <a:lnTo>
                  <a:pt x="2278816" y="3596323"/>
                </a:lnTo>
                <a:lnTo>
                  <a:pt x="2275636" y="3600271"/>
                </a:lnTo>
                <a:lnTo>
                  <a:pt x="2272455" y="3604614"/>
                </a:lnTo>
                <a:lnTo>
                  <a:pt x="2268480" y="3608562"/>
                </a:lnTo>
                <a:lnTo>
                  <a:pt x="2264504" y="3612115"/>
                </a:lnTo>
                <a:lnTo>
                  <a:pt x="2260131" y="3615668"/>
                </a:lnTo>
                <a:lnTo>
                  <a:pt x="2256155" y="3619221"/>
                </a:lnTo>
                <a:lnTo>
                  <a:pt x="2251384" y="3622380"/>
                </a:lnTo>
                <a:lnTo>
                  <a:pt x="2247011" y="3625143"/>
                </a:lnTo>
                <a:lnTo>
                  <a:pt x="2241843" y="3627907"/>
                </a:lnTo>
                <a:lnTo>
                  <a:pt x="2237470" y="3630276"/>
                </a:lnTo>
                <a:lnTo>
                  <a:pt x="2231904" y="3633040"/>
                </a:lnTo>
                <a:lnTo>
                  <a:pt x="2227133" y="3634619"/>
                </a:lnTo>
                <a:lnTo>
                  <a:pt x="2221567" y="3636593"/>
                </a:lnTo>
                <a:lnTo>
                  <a:pt x="2216001" y="3637777"/>
                </a:lnTo>
                <a:lnTo>
                  <a:pt x="2210833" y="3639751"/>
                </a:lnTo>
                <a:lnTo>
                  <a:pt x="2204869" y="3640541"/>
                </a:lnTo>
                <a:lnTo>
                  <a:pt x="2199303" y="3641330"/>
                </a:lnTo>
                <a:lnTo>
                  <a:pt x="2193738" y="3641725"/>
                </a:lnTo>
                <a:lnTo>
                  <a:pt x="2187774" y="3641725"/>
                </a:lnTo>
                <a:lnTo>
                  <a:pt x="2181413" y="3641725"/>
                </a:lnTo>
                <a:lnTo>
                  <a:pt x="2175847" y="3641330"/>
                </a:lnTo>
                <a:lnTo>
                  <a:pt x="2170281" y="3640541"/>
                </a:lnTo>
                <a:lnTo>
                  <a:pt x="2164715" y="3639751"/>
                </a:lnTo>
                <a:lnTo>
                  <a:pt x="2159149" y="3637777"/>
                </a:lnTo>
                <a:lnTo>
                  <a:pt x="2153583" y="3636593"/>
                </a:lnTo>
                <a:lnTo>
                  <a:pt x="2148415" y="3634619"/>
                </a:lnTo>
                <a:lnTo>
                  <a:pt x="2143247" y="3633040"/>
                </a:lnTo>
                <a:lnTo>
                  <a:pt x="2138476" y="3630276"/>
                </a:lnTo>
                <a:lnTo>
                  <a:pt x="2133308" y="3627907"/>
                </a:lnTo>
                <a:lnTo>
                  <a:pt x="2128139" y="3625143"/>
                </a:lnTo>
                <a:lnTo>
                  <a:pt x="2123766" y="3622380"/>
                </a:lnTo>
                <a:lnTo>
                  <a:pt x="2118995" y="3619221"/>
                </a:lnTo>
                <a:lnTo>
                  <a:pt x="2115020" y="3615668"/>
                </a:lnTo>
                <a:lnTo>
                  <a:pt x="2110646" y="3612115"/>
                </a:lnTo>
                <a:lnTo>
                  <a:pt x="2106671" y="3608562"/>
                </a:lnTo>
                <a:lnTo>
                  <a:pt x="2103093" y="3604614"/>
                </a:lnTo>
                <a:lnTo>
                  <a:pt x="2099515" y="3600271"/>
                </a:lnTo>
                <a:lnTo>
                  <a:pt x="2096334" y="3596323"/>
                </a:lnTo>
                <a:lnTo>
                  <a:pt x="2092756" y="3591585"/>
                </a:lnTo>
                <a:lnTo>
                  <a:pt x="2089973" y="3587242"/>
                </a:lnTo>
                <a:lnTo>
                  <a:pt x="2087190" y="3582504"/>
                </a:lnTo>
                <a:lnTo>
                  <a:pt x="2084805" y="3577372"/>
                </a:lnTo>
                <a:lnTo>
                  <a:pt x="2082419" y="3572634"/>
                </a:lnTo>
                <a:lnTo>
                  <a:pt x="2080431" y="3567107"/>
                </a:lnTo>
                <a:lnTo>
                  <a:pt x="2078444" y="3561975"/>
                </a:lnTo>
                <a:lnTo>
                  <a:pt x="2077251" y="3556447"/>
                </a:lnTo>
                <a:lnTo>
                  <a:pt x="2076058" y="3550920"/>
                </a:lnTo>
                <a:lnTo>
                  <a:pt x="2074468" y="3545393"/>
                </a:lnTo>
                <a:lnTo>
                  <a:pt x="2073673" y="3539866"/>
                </a:lnTo>
                <a:lnTo>
                  <a:pt x="2073275" y="3534338"/>
                </a:lnTo>
                <a:lnTo>
                  <a:pt x="2073275" y="3528416"/>
                </a:lnTo>
                <a:lnTo>
                  <a:pt x="2073275" y="3522494"/>
                </a:lnTo>
                <a:lnTo>
                  <a:pt x="2073673" y="3516967"/>
                </a:lnTo>
                <a:lnTo>
                  <a:pt x="2074468" y="3511045"/>
                </a:lnTo>
                <a:lnTo>
                  <a:pt x="2076058" y="3505123"/>
                </a:lnTo>
                <a:lnTo>
                  <a:pt x="2077251" y="3499990"/>
                </a:lnTo>
                <a:lnTo>
                  <a:pt x="2078444" y="3494463"/>
                </a:lnTo>
                <a:lnTo>
                  <a:pt x="2080431" y="3488936"/>
                </a:lnTo>
                <a:lnTo>
                  <a:pt x="2082419" y="3484198"/>
                </a:lnTo>
                <a:lnTo>
                  <a:pt x="2084805" y="3479065"/>
                </a:lnTo>
                <a:lnTo>
                  <a:pt x="2087190" y="3474328"/>
                </a:lnTo>
                <a:lnTo>
                  <a:pt x="2089973" y="3469195"/>
                </a:lnTo>
                <a:lnTo>
                  <a:pt x="2092756" y="3464853"/>
                </a:lnTo>
                <a:lnTo>
                  <a:pt x="2096334" y="3460115"/>
                </a:lnTo>
                <a:lnTo>
                  <a:pt x="2099515" y="3456167"/>
                </a:lnTo>
                <a:lnTo>
                  <a:pt x="2103093" y="3451824"/>
                </a:lnTo>
                <a:lnTo>
                  <a:pt x="2106671" y="3448271"/>
                </a:lnTo>
                <a:lnTo>
                  <a:pt x="2110646" y="3443928"/>
                </a:lnTo>
                <a:lnTo>
                  <a:pt x="2115020" y="3440769"/>
                </a:lnTo>
                <a:lnTo>
                  <a:pt x="2118995" y="3437611"/>
                </a:lnTo>
                <a:lnTo>
                  <a:pt x="2123766" y="3434058"/>
                </a:lnTo>
                <a:lnTo>
                  <a:pt x="2128139" y="3431294"/>
                </a:lnTo>
                <a:lnTo>
                  <a:pt x="2133308" y="3428530"/>
                </a:lnTo>
                <a:lnTo>
                  <a:pt x="2138476" y="3425767"/>
                </a:lnTo>
                <a:lnTo>
                  <a:pt x="2143247" y="3423793"/>
                </a:lnTo>
                <a:lnTo>
                  <a:pt x="2148415" y="3421819"/>
                </a:lnTo>
                <a:lnTo>
                  <a:pt x="2153583" y="3419845"/>
                </a:lnTo>
                <a:lnTo>
                  <a:pt x="2159149" y="3418265"/>
                </a:lnTo>
                <a:lnTo>
                  <a:pt x="2164715" y="3417081"/>
                </a:lnTo>
                <a:lnTo>
                  <a:pt x="2170281" y="3415897"/>
                </a:lnTo>
                <a:lnTo>
                  <a:pt x="2175847" y="3415502"/>
                </a:lnTo>
                <a:lnTo>
                  <a:pt x="2181413" y="3415107"/>
                </a:lnTo>
                <a:lnTo>
                  <a:pt x="2187774" y="3414712"/>
                </a:lnTo>
                <a:close/>
                <a:moveTo>
                  <a:pt x="2877146" y="3217862"/>
                </a:moveTo>
                <a:lnTo>
                  <a:pt x="2885867" y="3218259"/>
                </a:lnTo>
                <a:lnTo>
                  <a:pt x="2894191" y="3219051"/>
                </a:lnTo>
                <a:lnTo>
                  <a:pt x="2902515" y="3219844"/>
                </a:lnTo>
                <a:lnTo>
                  <a:pt x="2910840" y="3221430"/>
                </a:lnTo>
                <a:lnTo>
                  <a:pt x="2918768" y="3223412"/>
                </a:lnTo>
                <a:lnTo>
                  <a:pt x="2926696" y="3225394"/>
                </a:lnTo>
                <a:lnTo>
                  <a:pt x="2934624" y="3228169"/>
                </a:lnTo>
                <a:lnTo>
                  <a:pt x="2942156" y="3230943"/>
                </a:lnTo>
                <a:lnTo>
                  <a:pt x="2949291" y="3234511"/>
                </a:lnTo>
                <a:lnTo>
                  <a:pt x="2956426" y="3238079"/>
                </a:lnTo>
                <a:lnTo>
                  <a:pt x="2963561" y="3242043"/>
                </a:lnTo>
                <a:lnTo>
                  <a:pt x="2970300" y="3246403"/>
                </a:lnTo>
                <a:lnTo>
                  <a:pt x="2976643" y="3251160"/>
                </a:lnTo>
                <a:lnTo>
                  <a:pt x="2982985" y="3255917"/>
                </a:lnTo>
                <a:lnTo>
                  <a:pt x="2988931" y="3261070"/>
                </a:lnTo>
                <a:lnTo>
                  <a:pt x="2994481" y="3266620"/>
                </a:lnTo>
                <a:lnTo>
                  <a:pt x="3000030" y="3272169"/>
                </a:lnTo>
                <a:lnTo>
                  <a:pt x="3005580" y="3278512"/>
                </a:lnTo>
                <a:lnTo>
                  <a:pt x="3010337" y="3284458"/>
                </a:lnTo>
                <a:lnTo>
                  <a:pt x="3015093" y="3291196"/>
                </a:lnTo>
                <a:lnTo>
                  <a:pt x="3019057" y="3297935"/>
                </a:lnTo>
                <a:lnTo>
                  <a:pt x="3023418" y="3305070"/>
                </a:lnTo>
                <a:lnTo>
                  <a:pt x="3026986" y="3312206"/>
                </a:lnTo>
                <a:lnTo>
                  <a:pt x="3030553" y="3319341"/>
                </a:lnTo>
                <a:lnTo>
                  <a:pt x="3033328" y="3326873"/>
                </a:lnTo>
                <a:lnTo>
                  <a:pt x="3035706" y="3334404"/>
                </a:lnTo>
                <a:lnTo>
                  <a:pt x="3038085" y="3342332"/>
                </a:lnTo>
                <a:lnTo>
                  <a:pt x="3040067" y="3350657"/>
                </a:lnTo>
                <a:lnTo>
                  <a:pt x="3041652" y="3358585"/>
                </a:lnTo>
                <a:lnTo>
                  <a:pt x="3042445" y="3366909"/>
                </a:lnTo>
                <a:lnTo>
                  <a:pt x="3043238" y="3375630"/>
                </a:lnTo>
                <a:lnTo>
                  <a:pt x="3043238" y="3383954"/>
                </a:lnTo>
                <a:lnTo>
                  <a:pt x="3043238" y="3392675"/>
                </a:lnTo>
                <a:lnTo>
                  <a:pt x="3042445" y="3401000"/>
                </a:lnTo>
                <a:lnTo>
                  <a:pt x="3041652" y="3408928"/>
                </a:lnTo>
                <a:lnTo>
                  <a:pt x="3040067" y="3417252"/>
                </a:lnTo>
                <a:lnTo>
                  <a:pt x="3038085" y="3425180"/>
                </a:lnTo>
                <a:lnTo>
                  <a:pt x="3035706" y="3433108"/>
                </a:lnTo>
                <a:lnTo>
                  <a:pt x="3033328" y="3441036"/>
                </a:lnTo>
                <a:lnTo>
                  <a:pt x="3030553" y="3448568"/>
                </a:lnTo>
                <a:lnTo>
                  <a:pt x="3026986" y="3456100"/>
                </a:lnTo>
                <a:lnTo>
                  <a:pt x="3023418" y="3463235"/>
                </a:lnTo>
                <a:lnTo>
                  <a:pt x="3019057" y="3469974"/>
                </a:lnTo>
                <a:lnTo>
                  <a:pt x="3015093" y="3476712"/>
                </a:lnTo>
                <a:lnTo>
                  <a:pt x="3010337" y="3483451"/>
                </a:lnTo>
                <a:lnTo>
                  <a:pt x="3005580" y="3489794"/>
                </a:lnTo>
                <a:lnTo>
                  <a:pt x="3000030" y="3495343"/>
                </a:lnTo>
                <a:lnTo>
                  <a:pt x="2994481" y="3501289"/>
                </a:lnTo>
                <a:lnTo>
                  <a:pt x="2988931" y="3506442"/>
                </a:lnTo>
                <a:lnTo>
                  <a:pt x="2982985" y="3511992"/>
                </a:lnTo>
                <a:lnTo>
                  <a:pt x="2976643" y="3517145"/>
                </a:lnTo>
                <a:lnTo>
                  <a:pt x="2970300" y="3521506"/>
                </a:lnTo>
                <a:lnTo>
                  <a:pt x="2963561" y="3525866"/>
                </a:lnTo>
                <a:lnTo>
                  <a:pt x="2956426" y="3529830"/>
                </a:lnTo>
                <a:lnTo>
                  <a:pt x="2949291" y="3533794"/>
                </a:lnTo>
                <a:lnTo>
                  <a:pt x="2942156" y="3536965"/>
                </a:lnTo>
                <a:lnTo>
                  <a:pt x="2934624" y="3539740"/>
                </a:lnTo>
                <a:lnTo>
                  <a:pt x="2926696" y="3542515"/>
                </a:lnTo>
                <a:lnTo>
                  <a:pt x="2918768" y="3544893"/>
                </a:lnTo>
                <a:lnTo>
                  <a:pt x="2910840" y="3546479"/>
                </a:lnTo>
                <a:lnTo>
                  <a:pt x="2902515" y="3548065"/>
                </a:lnTo>
                <a:lnTo>
                  <a:pt x="2894191" y="3548857"/>
                </a:lnTo>
                <a:lnTo>
                  <a:pt x="2885867" y="3549650"/>
                </a:lnTo>
                <a:lnTo>
                  <a:pt x="2877146" y="3549650"/>
                </a:lnTo>
                <a:lnTo>
                  <a:pt x="2868821" y="3549650"/>
                </a:lnTo>
                <a:lnTo>
                  <a:pt x="2860101" y="3548857"/>
                </a:lnTo>
                <a:lnTo>
                  <a:pt x="2851776" y="3548065"/>
                </a:lnTo>
                <a:lnTo>
                  <a:pt x="2843848" y="3546479"/>
                </a:lnTo>
                <a:lnTo>
                  <a:pt x="2835524" y="3544893"/>
                </a:lnTo>
                <a:lnTo>
                  <a:pt x="2827992" y="3542515"/>
                </a:lnTo>
                <a:lnTo>
                  <a:pt x="2820460" y="3539740"/>
                </a:lnTo>
                <a:lnTo>
                  <a:pt x="2812929" y="3536965"/>
                </a:lnTo>
                <a:lnTo>
                  <a:pt x="2805397" y="3533794"/>
                </a:lnTo>
                <a:lnTo>
                  <a:pt x="2798262" y="3529830"/>
                </a:lnTo>
                <a:lnTo>
                  <a:pt x="2791127" y="3525866"/>
                </a:lnTo>
                <a:lnTo>
                  <a:pt x="2784784" y="3521506"/>
                </a:lnTo>
                <a:lnTo>
                  <a:pt x="2778045" y="3517145"/>
                </a:lnTo>
                <a:lnTo>
                  <a:pt x="2771703" y="3511992"/>
                </a:lnTo>
                <a:lnTo>
                  <a:pt x="2766153" y="3506442"/>
                </a:lnTo>
                <a:lnTo>
                  <a:pt x="2760207" y="3501289"/>
                </a:lnTo>
                <a:lnTo>
                  <a:pt x="2754261" y="3495343"/>
                </a:lnTo>
                <a:lnTo>
                  <a:pt x="2749505" y="3489794"/>
                </a:lnTo>
                <a:lnTo>
                  <a:pt x="2744351" y="3483451"/>
                </a:lnTo>
                <a:lnTo>
                  <a:pt x="2739991" y="3476712"/>
                </a:lnTo>
                <a:lnTo>
                  <a:pt x="2735234" y="3469974"/>
                </a:lnTo>
                <a:lnTo>
                  <a:pt x="2731666" y="3463235"/>
                </a:lnTo>
                <a:lnTo>
                  <a:pt x="2727702" y="3456100"/>
                </a:lnTo>
                <a:lnTo>
                  <a:pt x="2724531" y="3448568"/>
                </a:lnTo>
                <a:lnTo>
                  <a:pt x="2721756" y="3441036"/>
                </a:lnTo>
                <a:lnTo>
                  <a:pt x="2718982" y="3433108"/>
                </a:lnTo>
                <a:lnTo>
                  <a:pt x="2716603" y="3425180"/>
                </a:lnTo>
                <a:lnTo>
                  <a:pt x="2715018" y="3417252"/>
                </a:lnTo>
                <a:lnTo>
                  <a:pt x="2713432" y="3408928"/>
                </a:lnTo>
                <a:lnTo>
                  <a:pt x="2712639" y="3401000"/>
                </a:lnTo>
                <a:lnTo>
                  <a:pt x="2711450" y="3392675"/>
                </a:lnTo>
                <a:lnTo>
                  <a:pt x="2711450" y="3383954"/>
                </a:lnTo>
                <a:lnTo>
                  <a:pt x="2711450" y="3375630"/>
                </a:lnTo>
                <a:lnTo>
                  <a:pt x="2712639" y="3366909"/>
                </a:lnTo>
                <a:lnTo>
                  <a:pt x="2713432" y="3358585"/>
                </a:lnTo>
                <a:lnTo>
                  <a:pt x="2715018" y="3350657"/>
                </a:lnTo>
                <a:lnTo>
                  <a:pt x="2716603" y="3342332"/>
                </a:lnTo>
                <a:lnTo>
                  <a:pt x="2718982" y="3334404"/>
                </a:lnTo>
                <a:lnTo>
                  <a:pt x="2721756" y="3326873"/>
                </a:lnTo>
                <a:lnTo>
                  <a:pt x="2724531" y="3319341"/>
                </a:lnTo>
                <a:lnTo>
                  <a:pt x="2727702" y="3312206"/>
                </a:lnTo>
                <a:lnTo>
                  <a:pt x="2731666" y="3305070"/>
                </a:lnTo>
                <a:lnTo>
                  <a:pt x="2735234" y="3297935"/>
                </a:lnTo>
                <a:lnTo>
                  <a:pt x="2739991" y="3291196"/>
                </a:lnTo>
                <a:lnTo>
                  <a:pt x="2744351" y="3284458"/>
                </a:lnTo>
                <a:lnTo>
                  <a:pt x="2749505" y="3278512"/>
                </a:lnTo>
                <a:lnTo>
                  <a:pt x="2754261" y="3272169"/>
                </a:lnTo>
                <a:lnTo>
                  <a:pt x="2760207" y="3266620"/>
                </a:lnTo>
                <a:lnTo>
                  <a:pt x="2766153" y="3261070"/>
                </a:lnTo>
                <a:lnTo>
                  <a:pt x="2771703" y="3255917"/>
                </a:lnTo>
                <a:lnTo>
                  <a:pt x="2778045" y="3251160"/>
                </a:lnTo>
                <a:lnTo>
                  <a:pt x="2784784" y="3246403"/>
                </a:lnTo>
                <a:lnTo>
                  <a:pt x="2791127" y="3242043"/>
                </a:lnTo>
                <a:lnTo>
                  <a:pt x="2798262" y="3238079"/>
                </a:lnTo>
                <a:lnTo>
                  <a:pt x="2805397" y="3234511"/>
                </a:lnTo>
                <a:lnTo>
                  <a:pt x="2812929" y="3230943"/>
                </a:lnTo>
                <a:lnTo>
                  <a:pt x="2820460" y="3228169"/>
                </a:lnTo>
                <a:lnTo>
                  <a:pt x="2827992" y="3225394"/>
                </a:lnTo>
                <a:lnTo>
                  <a:pt x="2835524" y="3223412"/>
                </a:lnTo>
                <a:lnTo>
                  <a:pt x="2843848" y="3221430"/>
                </a:lnTo>
                <a:lnTo>
                  <a:pt x="2851776" y="3219844"/>
                </a:lnTo>
                <a:lnTo>
                  <a:pt x="2860101" y="3219051"/>
                </a:lnTo>
                <a:lnTo>
                  <a:pt x="2868821" y="3218259"/>
                </a:lnTo>
                <a:lnTo>
                  <a:pt x="2877146" y="3217862"/>
                </a:lnTo>
                <a:close/>
                <a:moveTo>
                  <a:pt x="1341242" y="3000374"/>
                </a:moveTo>
                <a:lnTo>
                  <a:pt x="410762" y="4429560"/>
                </a:lnTo>
                <a:lnTo>
                  <a:pt x="409572" y="4434325"/>
                </a:lnTo>
                <a:lnTo>
                  <a:pt x="406794" y="4447826"/>
                </a:lnTo>
                <a:lnTo>
                  <a:pt x="404414" y="4458151"/>
                </a:lnTo>
                <a:lnTo>
                  <a:pt x="402430" y="4469667"/>
                </a:lnTo>
                <a:lnTo>
                  <a:pt x="400446" y="4483169"/>
                </a:lnTo>
                <a:lnTo>
                  <a:pt x="398859" y="4498259"/>
                </a:lnTo>
                <a:lnTo>
                  <a:pt x="396875" y="4514937"/>
                </a:lnTo>
                <a:lnTo>
                  <a:pt x="395287" y="4533204"/>
                </a:lnTo>
                <a:lnTo>
                  <a:pt x="394097" y="4552265"/>
                </a:lnTo>
                <a:lnTo>
                  <a:pt x="393700" y="4572915"/>
                </a:lnTo>
                <a:lnTo>
                  <a:pt x="394097" y="4594359"/>
                </a:lnTo>
                <a:lnTo>
                  <a:pt x="394891" y="4616597"/>
                </a:lnTo>
                <a:lnTo>
                  <a:pt x="397271" y="4640026"/>
                </a:lnTo>
                <a:lnTo>
                  <a:pt x="400049" y="4664249"/>
                </a:lnTo>
                <a:lnTo>
                  <a:pt x="401636" y="4676162"/>
                </a:lnTo>
                <a:lnTo>
                  <a:pt x="403620" y="4688870"/>
                </a:lnTo>
                <a:lnTo>
                  <a:pt x="406398" y="4701180"/>
                </a:lnTo>
                <a:lnTo>
                  <a:pt x="409175" y="4713490"/>
                </a:lnTo>
                <a:lnTo>
                  <a:pt x="412350" y="4726198"/>
                </a:lnTo>
                <a:lnTo>
                  <a:pt x="415921" y="4738905"/>
                </a:lnTo>
                <a:lnTo>
                  <a:pt x="419492" y="4752010"/>
                </a:lnTo>
                <a:lnTo>
                  <a:pt x="423857" y="4764320"/>
                </a:lnTo>
                <a:lnTo>
                  <a:pt x="428221" y="4777425"/>
                </a:lnTo>
                <a:lnTo>
                  <a:pt x="433380" y="4790132"/>
                </a:lnTo>
                <a:lnTo>
                  <a:pt x="438538" y="4802839"/>
                </a:lnTo>
                <a:lnTo>
                  <a:pt x="444887" y="4815944"/>
                </a:lnTo>
                <a:lnTo>
                  <a:pt x="451235" y="4828254"/>
                </a:lnTo>
                <a:lnTo>
                  <a:pt x="457584" y="4841359"/>
                </a:lnTo>
                <a:lnTo>
                  <a:pt x="464726" y="4853669"/>
                </a:lnTo>
                <a:lnTo>
                  <a:pt x="472662" y="4866773"/>
                </a:lnTo>
                <a:lnTo>
                  <a:pt x="480995" y="4879084"/>
                </a:lnTo>
                <a:lnTo>
                  <a:pt x="489724" y="4891394"/>
                </a:lnTo>
                <a:lnTo>
                  <a:pt x="498850" y="4903704"/>
                </a:lnTo>
                <a:lnTo>
                  <a:pt x="508770" y="4915618"/>
                </a:lnTo>
                <a:lnTo>
                  <a:pt x="519087" y="4927531"/>
                </a:lnTo>
                <a:lnTo>
                  <a:pt x="530197" y="4939444"/>
                </a:lnTo>
                <a:lnTo>
                  <a:pt x="541704" y="4950960"/>
                </a:lnTo>
                <a:lnTo>
                  <a:pt x="553608" y="4962476"/>
                </a:lnTo>
                <a:lnTo>
                  <a:pt x="566702" y="4973992"/>
                </a:lnTo>
                <a:lnTo>
                  <a:pt x="579796" y="4984714"/>
                </a:lnTo>
                <a:lnTo>
                  <a:pt x="594081" y="4995436"/>
                </a:lnTo>
                <a:lnTo>
                  <a:pt x="609159" y="5005761"/>
                </a:lnTo>
                <a:lnTo>
                  <a:pt x="624237" y="5016085"/>
                </a:lnTo>
                <a:lnTo>
                  <a:pt x="640109" y="5026410"/>
                </a:lnTo>
                <a:lnTo>
                  <a:pt x="657171" y="5035941"/>
                </a:lnTo>
                <a:lnTo>
                  <a:pt x="674630" y="5045074"/>
                </a:lnTo>
                <a:lnTo>
                  <a:pt x="3954917" y="5045074"/>
                </a:lnTo>
                <a:lnTo>
                  <a:pt x="3972376" y="5035941"/>
                </a:lnTo>
                <a:lnTo>
                  <a:pt x="3989041" y="5026410"/>
                </a:lnTo>
                <a:lnTo>
                  <a:pt x="4005310" y="5016085"/>
                </a:lnTo>
                <a:lnTo>
                  <a:pt x="4020785" y="5005761"/>
                </a:lnTo>
                <a:lnTo>
                  <a:pt x="4035069" y="4995436"/>
                </a:lnTo>
                <a:lnTo>
                  <a:pt x="4049354" y="4984714"/>
                </a:lnTo>
                <a:lnTo>
                  <a:pt x="4062448" y="4973992"/>
                </a:lnTo>
                <a:lnTo>
                  <a:pt x="4075543" y="4962476"/>
                </a:lnTo>
                <a:lnTo>
                  <a:pt x="4087446" y="4950960"/>
                </a:lnTo>
                <a:lnTo>
                  <a:pt x="4098953" y="4939444"/>
                </a:lnTo>
                <a:lnTo>
                  <a:pt x="4110063" y="4927531"/>
                </a:lnTo>
                <a:lnTo>
                  <a:pt x="4120777" y="4915618"/>
                </a:lnTo>
                <a:lnTo>
                  <a:pt x="4130300" y="4903704"/>
                </a:lnTo>
                <a:lnTo>
                  <a:pt x="4139823" y="4891394"/>
                </a:lnTo>
                <a:lnTo>
                  <a:pt x="4148552" y="4879084"/>
                </a:lnTo>
                <a:lnTo>
                  <a:pt x="4156488" y="4866773"/>
                </a:lnTo>
                <a:lnTo>
                  <a:pt x="4164424" y="4853669"/>
                </a:lnTo>
                <a:lnTo>
                  <a:pt x="4171566" y="4841359"/>
                </a:lnTo>
                <a:lnTo>
                  <a:pt x="4178312" y="4828254"/>
                </a:lnTo>
                <a:lnTo>
                  <a:pt x="4184661" y="4815944"/>
                </a:lnTo>
                <a:lnTo>
                  <a:pt x="4190613" y="4802839"/>
                </a:lnTo>
                <a:lnTo>
                  <a:pt x="4195771" y="4790132"/>
                </a:lnTo>
                <a:lnTo>
                  <a:pt x="4200929" y="4777425"/>
                </a:lnTo>
                <a:lnTo>
                  <a:pt x="4205294" y="4764320"/>
                </a:lnTo>
                <a:lnTo>
                  <a:pt x="4209659" y="4752010"/>
                </a:lnTo>
                <a:lnTo>
                  <a:pt x="4213627" y="4738905"/>
                </a:lnTo>
                <a:lnTo>
                  <a:pt x="4217197" y="4726198"/>
                </a:lnTo>
                <a:lnTo>
                  <a:pt x="4219975" y="4713490"/>
                </a:lnTo>
                <a:lnTo>
                  <a:pt x="4222753" y="4701180"/>
                </a:lnTo>
                <a:lnTo>
                  <a:pt x="4225530" y="4688870"/>
                </a:lnTo>
                <a:lnTo>
                  <a:pt x="4227514" y="4676162"/>
                </a:lnTo>
                <a:lnTo>
                  <a:pt x="4229498" y="4664249"/>
                </a:lnTo>
                <a:lnTo>
                  <a:pt x="4232673" y="4640026"/>
                </a:lnTo>
                <a:lnTo>
                  <a:pt x="4234259" y="4616597"/>
                </a:lnTo>
                <a:lnTo>
                  <a:pt x="4235450" y="4594359"/>
                </a:lnTo>
                <a:lnTo>
                  <a:pt x="4235450" y="4572915"/>
                </a:lnTo>
                <a:lnTo>
                  <a:pt x="4235053" y="4552265"/>
                </a:lnTo>
                <a:lnTo>
                  <a:pt x="4234259" y="4533204"/>
                </a:lnTo>
                <a:lnTo>
                  <a:pt x="4232673" y="4514937"/>
                </a:lnTo>
                <a:lnTo>
                  <a:pt x="4230689" y="4498259"/>
                </a:lnTo>
                <a:lnTo>
                  <a:pt x="4228705" y="4483169"/>
                </a:lnTo>
                <a:lnTo>
                  <a:pt x="4226721" y="4469667"/>
                </a:lnTo>
                <a:lnTo>
                  <a:pt x="4224737" y="4458151"/>
                </a:lnTo>
                <a:lnTo>
                  <a:pt x="4222356" y="4447826"/>
                </a:lnTo>
                <a:lnTo>
                  <a:pt x="4219578" y="4434325"/>
                </a:lnTo>
                <a:lnTo>
                  <a:pt x="4218388" y="4429560"/>
                </a:lnTo>
                <a:lnTo>
                  <a:pt x="3282826" y="3000490"/>
                </a:lnTo>
                <a:lnTo>
                  <a:pt x="3282951" y="3001367"/>
                </a:lnTo>
                <a:lnTo>
                  <a:pt x="3282554" y="3003754"/>
                </a:lnTo>
                <a:lnTo>
                  <a:pt x="3281761" y="3006140"/>
                </a:lnTo>
                <a:lnTo>
                  <a:pt x="3280173" y="3008526"/>
                </a:lnTo>
                <a:lnTo>
                  <a:pt x="3278189" y="3010913"/>
                </a:lnTo>
                <a:lnTo>
                  <a:pt x="3275015" y="3013299"/>
                </a:lnTo>
                <a:lnTo>
                  <a:pt x="3271841" y="3015685"/>
                </a:lnTo>
                <a:lnTo>
                  <a:pt x="3267476" y="3017674"/>
                </a:lnTo>
                <a:lnTo>
                  <a:pt x="3263111" y="3020458"/>
                </a:lnTo>
                <a:lnTo>
                  <a:pt x="3252398" y="3024832"/>
                </a:lnTo>
                <a:lnTo>
                  <a:pt x="3239304" y="3029605"/>
                </a:lnTo>
                <a:lnTo>
                  <a:pt x="3223829" y="3033582"/>
                </a:lnTo>
                <a:lnTo>
                  <a:pt x="3206370" y="3037957"/>
                </a:lnTo>
                <a:lnTo>
                  <a:pt x="3186927" y="3041934"/>
                </a:lnTo>
                <a:lnTo>
                  <a:pt x="3165897" y="3046309"/>
                </a:lnTo>
                <a:lnTo>
                  <a:pt x="3142486" y="3050286"/>
                </a:lnTo>
                <a:lnTo>
                  <a:pt x="3117091" y="3054263"/>
                </a:lnTo>
                <a:lnTo>
                  <a:pt x="3090109" y="3057843"/>
                </a:lnTo>
                <a:lnTo>
                  <a:pt x="3061143" y="3061024"/>
                </a:lnTo>
                <a:lnTo>
                  <a:pt x="3030987" y="3065001"/>
                </a:lnTo>
                <a:lnTo>
                  <a:pt x="2998847" y="3068183"/>
                </a:lnTo>
                <a:lnTo>
                  <a:pt x="2964722" y="3070967"/>
                </a:lnTo>
                <a:lnTo>
                  <a:pt x="2929804" y="3074149"/>
                </a:lnTo>
                <a:lnTo>
                  <a:pt x="2892903" y="3076933"/>
                </a:lnTo>
                <a:lnTo>
                  <a:pt x="2855207" y="3079319"/>
                </a:lnTo>
                <a:lnTo>
                  <a:pt x="2815528" y="3082103"/>
                </a:lnTo>
                <a:lnTo>
                  <a:pt x="2775055" y="3084489"/>
                </a:lnTo>
                <a:lnTo>
                  <a:pt x="2690141" y="3088069"/>
                </a:lnTo>
                <a:lnTo>
                  <a:pt x="2600862" y="3091648"/>
                </a:lnTo>
                <a:lnTo>
                  <a:pt x="2507615" y="3093637"/>
                </a:lnTo>
                <a:lnTo>
                  <a:pt x="2411195" y="3095227"/>
                </a:lnTo>
                <a:lnTo>
                  <a:pt x="2312393" y="3095625"/>
                </a:lnTo>
                <a:lnTo>
                  <a:pt x="2213195" y="3095227"/>
                </a:lnTo>
                <a:lnTo>
                  <a:pt x="2116774" y="3093637"/>
                </a:lnTo>
                <a:lnTo>
                  <a:pt x="2023924" y="3091648"/>
                </a:lnTo>
                <a:lnTo>
                  <a:pt x="1934645" y="3088069"/>
                </a:lnTo>
                <a:lnTo>
                  <a:pt x="1849731" y="3084489"/>
                </a:lnTo>
                <a:lnTo>
                  <a:pt x="1808862" y="3082103"/>
                </a:lnTo>
                <a:lnTo>
                  <a:pt x="1769579" y="3079319"/>
                </a:lnTo>
                <a:lnTo>
                  <a:pt x="1731884" y="3076933"/>
                </a:lnTo>
                <a:lnTo>
                  <a:pt x="1694982" y="3074149"/>
                </a:lnTo>
                <a:lnTo>
                  <a:pt x="1659667" y="3070967"/>
                </a:lnTo>
                <a:lnTo>
                  <a:pt x="1626336" y="3068183"/>
                </a:lnTo>
                <a:lnTo>
                  <a:pt x="1593799" y="3065001"/>
                </a:lnTo>
                <a:lnTo>
                  <a:pt x="1563643" y="3061024"/>
                </a:lnTo>
                <a:lnTo>
                  <a:pt x="1534677" y="3057843"/>
                </a:lnTo>
                <a:lnTo>
                  <a:pt x="1507298" y="3054263"/>
                </a:lnTo>
                <a:lnTo>
                  <a:pt x="1482300" y="3050286"/>
                </a:lnTo>
                <a:lnTo>
                  <a:pt x="1458889" y="3046309"/>
                </a:lnTo>
                <a:lnTo>
                  <a:pt x="1437462" y="3041934"/>
                </a:lnTo>
                <a:lnTo>
                  <a:pt x="1418019" y="3037957"/>
                </a:lnTo>
                <a:lnTo>
                  <a:pt x="1400561" y="3033582"/>
                </a:lnTo>
                <a:lnTo>
                  <a:pt x="1385086" y="3029605"/>
                </a:lnTo>
                <a:lnTo>
                  <a:pt x="1372388" y="3024832"/>
                </a:lnTo>
                <a:lnTo>
                  <a:pt x="1361675" y="3020458"/>
                </a:lnTo>
                <a:lnTo>
                  <a:pt x="1356913" y="3017674"/>
                </a:lnTo>
                <a:lnTo>
                  <a:pt x="1352945" y="3015685"/>
                </a:lnTo>
                <a:lnTo>
                  <a:pt x="1349374" y="3013299"/>
                </a:lnTo>
                <a:lnTo>
                  <a:pt x="1346597" y="3010913"/>
                </a:lnTo>
                <a:lnTo>
                  <a:pt x="1344613" y="3008526"/>
                </a:lnTo>
                <a:lnTo>
                  <a:pt x="1343025" y="3006140"/>
                </a:lnTo>
                <a:lnTo>
                  <a:pt x="1341835" y="3003754"/>
                </a:lnTo>
                <a:lnTo>
                  <a:pt x="1341438" y="3001367"/>
                </a:lnTo>
                <a:lnTo>
                  <a:pt x="1341580" y="3000374"/>
                </a:lnTo>
                <a:lnTo>
                  <a:pt x="1341242" y="3000374"/>
                </a:lnTo>
                <a:close/>
                <a:moveTo>
                  <a:pt x="1717823" y="0"/>
                </a:moveTo>
                <a:lnTo>
                  <a:pt x="2909343" y="0"/>
                </a:lnTo>
                <a:lnTo>
                  <a:pt x="2919266" y="3571"/>
                </a:lnTo>
                <a:lnTo>
                  <a:pt x="2927601" y="6745"/>
                </a:lnTo>
                <a:lnTo>
                  <a:pt x="2935937" y="11110"/>
                </a:lnTo>
                <a:lnTo>
                  <a:pt x="2946653" y="15872"/>
                </a:lnTo>
                <a:lnTo>
                  <a:pt x="2959354" y="22618"/>
                </a:lnTo>
                <a:lnTo>
                  <a:pt x="2972849" y="30951"/>
                </a:lnTo>
                <a:lnTo>
                  <a:pt x="2987931" y="40871"/>
                </a:lnTo>
                <a:lnTo>
                  <a:pt x="2995870" y="46427"/>
                </a:lnTo>
                <a:lnTo>
                  <a:pt x="3003808" y="52776"/>
                </a:lnTo>
                <a:lnTo>
                  <a:pt x="3011349" y="58728"/>
                </a:lnTo>
                <a:lnTo>
                  <a:pt x="3019684" y="65474"/>
                </a:lnTo>
                <a:lnTo>
                  <a:pt x="3027623" y="72616"/>
                </a:lnTo>
                <a:lnTo>
                  <a:pt x="3035957" y="80553"/>
                </a:lnTo>
                <a:lnTo>
                  <a:pt x="3043896" y="88489"/>
                </a:lnTo>
                <a:lnTo>
                  <a:pt x="3051834" y="97219"/>
                </a:lnTo>
                <a:lnTo>
                  <a:pt x="3059375" y="105949"/>
                </a:lnTo>
                <a:lnTo>
                  <a:pt x="3066917" y="115472"/>
                </a:lnTo>
                <a:lnTo>
                  <a:pt x="3074458" y="125393"/>
                </a:lnTo>
                <a:lnTo>
                  <a:pt x="3080808" y="135313"/>
                </a:lnTo>
                <a:lnTo>
                  <a:pt x="3087556" y="146027"/>
                </a:lnTo>
                <a:lnTo>
                  <a:pt x="3093509" y="157536"/>
                </a:lnTo>
                <a:lnTo>
                  <a:pt x="3099066" y="169439"/>
                </a:lnTo>
                <a:lnTo>
                  <a:pt x="3104226" y="181344"/>
                </a:lnTo>
                <a:lnTo>
                  <a:pt x="3108592" y="194439"/>
                </a:lnTo>
                <a:lnTo>
                  <a:pt x="3112958" y="207534"/>
                </a:lnTo>
                <a:lnTo>
                  <a:pt x="3115339" y="217058"/>
                </a:lnTo>
                <a:lnTo>
                  <a:pt x="3117324" y="226581"/>
                </a:lnTo>
                <a:lnTo>
                  <a:pt x="3119309" y="236502"/>
                </a:lnTo>
                <a:lnTo>
                  <a:pt x="3120499" y="246025"/>
                </a:lnTo>
                <a:lnTo>
                  <a:pt x="3121690" y="256342"/>
                </a:lnTo>
                <a:lnTo>
                  <a:pt x="3122087" y="266263"/>
                </a:lnTo>
                <a:lnTo>
                  <a:pt x="3122484" y="276184"/>
                </a:lnTo>
                <a:lnTo>
                  <a:pt x="3122484" y="286103"/>
                </a:lnTo>
                <a:lnTo>
                  <a:pt x="3121690" y="296024"/>
                </a:lnTo>
                <a:lnTo>
                  <a:pt x="3121293" y="306341"/>
                </a:lnTo>
                <a:lnTo>
                  <a:pt x="3120102" y="316659"/>
                </a:lnTo>
                <a:lnTo>
                  <a:pt x="3118515" y="326976"/>
                </a:lnTo>
                <a:lnTo>
                  <a:pt x="3116530" y="337690"/>
                </a:lnTo>
                <a:lnTo>
                  <a:pt x="3114149" y="348007"/>
                </a:lnTo>
                <a:lnTo>
                  <a:pt x="3111767" y="358325"/>
                </a:lnTo>
                <a:lnTo>
                  <a:pt x="3108592" y="369039"/>
                </a:lnTo>
                <a:lnTo>
                  <a:pt x="3105417" y="379356"/>
                </a:lnTo>
                <a:lnTo>
                  <a:pt x="3101845" y="390466"/>
                </a:lnTo>
                <a:lnTo>
                  <a:pt x="3097479" y="401180"/>
                </a:lnTo>
                <a:lnTo>
                  <a:pt x="3093509" y="411894"/>
                </a:lnTo>
                <a:lnTo>
                  <a:pt x="3088747" y="422609"/>
                </a:lnTo>
                <a:lnTo>
                  <a:pt x="3083587" y="434116"/>
                </a:lnTo>
                <a:lnTo>
                  <a:pt x="3078030" y="444830"/>
                </a:lnTo>
                <a:lnTo>
                  <a:pt x="3072076" y="455940"/>
                </a:lnTo>
                <a:lnTo>
                  <a:pt x="3066123" y="466655"/>
                </a:lnTo>
                <a:lnTo>
                  <a:pt x="3059772" y="477766"/>
                </a:lnTo>
                <a:lnTo>
                  <a:pt x="3052628" y="489274"/>
                </a:lnTo>
                <a:lnTo>
                  <a:pt x="3045483" y="500781"/>
                </a:lnTo>
                <a:lnTo>
                  <a:pt x="3037942" y="511891"/>
                </a:lnTo>
                <a:lnTo>
                  <a:pt x="3030401" y="523400"/>
                </a:lnTo>
                <a:lnTo>
                  <a:pt x="3022066" y="534908"/>
                </a:lnTo>
                <a:lnTo>
                  <a:pt x="3013334" y="546415"/>
                </a:lnTo>
                <a:lnTo>
                  <a:pt x="3013334" y="2104709"/>
                </a:lnTo>
                <a:lnTo>
                  <a:pt x="4604543" y="4495920"/>
                </a:lnTo>
                <a:lnTo>
                  <a:pt x="4606527" y="4504649"/>
                </a:lnTo>
                <a:lnTo>
                  <a:pt x="4608511" y="4511792"/>
                </a:lnTo>
                <a:lnTo>
                  <a:pt x="4612481" y="4530046"/>
                </a:lnTo>
                <a:lnTo>
                  <a:pt x="4614862" y="4542744"/>
                </a:lnTo>
                <a:lnTo>
                  <a:pt x="4617243" y="4558220"/>
                </a:lnTo>
                <a:lnTo>
                  <a:pt x="4619625" y="4575679"/>
                </a:lnTo>
                <a:lnTo>
                  <a:pt x="4622403" y="4595123"/>
                </a:lnTo>
                <a:lnTo>
                  <a:pt x="4624387" y="4616948"/>
                </a:lnTo>
                <a:lnTo>
                  <a:pt x="4625975" y="4639964"/>
                </a:lnTo>
                <a:lnTo>
                  <a:pt x="4627166" y="4664963"/>
                </a:lnTo>
                <a:lnTo>
                  <a:pt x="4627563" y="4691153"/>
                </a:lnTo>
                <a:lnTo>
                  <a:pt x="4627166" y="4718533"/>
                </a:lnTo>
                <a:lnTo>
                  <a:pt x="4626373" y="4733215"/>
                </a:lnTo>
                <a:lnTo>
                  <a:pt x="4625579" y="4747501"/>
                </a:lnTo>
                <a:lnTo>
                  <a:pt x="4624387" y="4762183"/>
                </a:lnTo>
                <a:lnTo>
                  <a:pt x="4623197" y="4777262"/>
                </a:lnTo>
                <a:lnTo>
                  <a:pt x="4621213" y="4792341"/>
                </a:lnTo>
                <a:lnTo>
                  <a:pt x="4618831" y="4807817"/>
                </a:lnTo>
                <a:lnTo>
                  <a:pt x="4616449" y="4823689"/>
                </a:lnTo>
                <a:lnTo>
                  <a:pt x="4614068" y="4839562"/>
                </a:lnTo>
                <a:lnTo>
                  <a:pt x="4610496" y="4855038"/>
                </a:lnTo>
                <a:lnTo>
                  <a:pt x="4606923" y="4870910"/>
                </a:lnTo>
                <a:lnTo>
                  <a:pt x="4602557" y="4887180"/>
                </a:lnTo>
                <a:lnTo>
                  <a:pt x="4598191" y="4903449"/>
                </a:lnTo>
                <a:lnTo>
                  <a:pt x="4593032" y="4919719"/>
                </a:lnTo>
                <a:lnTo>
                  <a:pt x="4587872" y="4935988"/>
                </a:lnTo>
                <a:lnTo>
                  <a:pt x="4581919" y="4952257"/>
                </a:lnTo>
                <a:lnTo>
                  <a:pt x="4575171" y="4968527"/>
                </a:lnTo>
                <a:lnTo>
                  <a:pt x="4568821" y="4985193"/>
                </a:lnTo>
                <a:lnTo>
                  <a:pt x="4560883" y="5001463"/>
                </a:lnTo>
                <a:lnTo>
                  <a:pt x="4552944" y="5017732"/>
                </a:lnTo>
                <a:lnTo>
                  <a:pt x="4544212" y="5033605"/>
                </a:lnTo>
                <a:lnTo>
                  <a:pt x="4535083" y="5049874"/>
                </a:lnTo>
                <a:lnTo>
                  <a:pt x="4525161" y="5066144"/>
                </a:lnTo>
                <a:lnTo>
                  <a:pt x="4514047" y="5082016"/>
                </a:lnTo>
                <a:lnTo>
                  <a:pt x="4503331" y="5097889"/>
                </a:lnTo>
                <a:lnTo>
                  <a:pt x="4491423" y="5112968"/>
                </a:lnTo>
                <a:lnTo>
                  <a:pt x="4478722" y="5128444"/>
                </a:lnTo>
                <a:lnTo>
                  <a:pt x="4465624" y="5143919"/>
                </a:lnTo>
                <a:lnTo>
                  <a:pt x="4451335" y="5158998"/>
                </a:lnTo>
                <a:lnTo>
                  <a:pt x="4437047" y="5173681"/>
                </a:lnTo>
                <a:lnTo>
                  <a:pt x="4421171" y="5188363"/>
                </a:lnTo>
                <a:lnTo>
                  <a:pt x="4404897" y="5202251"/>
                </a:lnTo>
                <a:lnTo>
                  <a:pt x="4387830" y="5216537"/>
                </a:lnTo>
                <a:lnTo>
                  <a:pt x="4369969" y="5230028"/>
                </a:lnTo>
                <a:lnTo>
                  <a:pt x="4351315" y="5243520"/>
                </a:lnTo>
                <a:lnTo>
                  <a:pt x="4331865" y="5256615"/>
                </a:lnTo>
                <a:lnTo>
                  <a:pt x="4311227" y="5268916"/>
                </a:lnTo>
                <a:lnTo>
                  <a:pt x="4290191" y="5281218"/>
                </a:lnTo>
                <a:lnTo>
                  <a:pt x="4267963" y="5293122"/>
                </a:lnTo>
                <a:lnTo>
                  <a:pt x="4255659" y="5299074"/>
                </a:lnTo>
                <a:lnTo>
                  <a:pt x="371507" y="5299074"/>
                </a:lnTo>
                <a:lnTo>
                  <a:pt x="359600" y="5293122"/>
                </a:lnTo>
                <a:lnTo>
                  <a:pt x="337373" y="5281218"/>
                </a:lnTo>
                <a:lnTo>
                  <a:pt x="315940" y="5268916"/>
                </a:lnTo>
                <a:lnTo>
                  <a:pt x="295301" y="5256615"/>
                </a:lnTo>
                <a:lnTo>
                  <a:pt x="275852" y="5243520"/>
                </a:lnTo>
                <a:lnTo>
                  <a:pt x="257197" y="5230028"/>
                </a:lnTo>
                <a:lnTo>
                  <a:pt x="239336" y="5216537"/>
                </a:lnTo>
                <a:lnTo>
                  <a:pt x="222269" y="5202251"/>
                </a:lnTo>
                <a:lnTo>
                  <a:pt x="205996" y="5188363"/>
                </a:lnTo>
                <a:lnTo>
                  <a:pt x="190517" y="5173681"/>
                </a:lnTo>
                <a:lnTo>
                  <a:pt x="175831" y="5158998"/>
                </a:lnTo>
                <a:lnTo>
                  <a:pt x="161939" y="5143919"/>
                </a:lnTo>
                <a:lnTo>
                  <a:pt x="148841" y="5128444"/>
                </a:lnTo>
                <a:lnTo>
                  <a:pt x="135743" y="5112968"/>
                </a:lnTo>
                <a:lnTo>
                  <a:pt x="124233" y="5097889"/>
                </a:lnTo>
                <a:lnTo>
                  <a:pt x="113119" y="5082016"/>
                </a:lnTo>
                <a:lnTo>
                  <a:pt x="102403" y="5066144"/>
                </a:lnTo>
                <a:lnTo>
                  <a:pt x="92480" y="5049874"/>
                </a:lnTo>
                <a:lnTo>
                  <a:pt x="82954" y="5033605"/>
                </a:lnTo>
                <a:lnTo>
                  <a:pt x="74222" y="5017732"/>
                </a:lnTo>
                <a:lnTo>
                  <a:pt x="66284" y="5001463"/>
                </a:lnTo>
                <a:lnTo>
                  <a:pt x="59140" y="4985193"/>
                </a:lnTo>
                <a:lnTo>
                  <a:pt x="51995" y="4968527"/>
                </a:lnTo>
                <a:lnTo>
                  <a:pt x="45248" y="4952257"/>
                </a:lnTo>
                <a:lnTo>
                  <a:pt x="39294" y="4935988"/>
                </a:lnTo>
                <a:lnTo>
                  <a:pt x="34134" y="4919719"/>
                </a:lnTo>
                <a:lnTo>
                  <a:pt x="28975" y="4903449"/>
                </a:lnTo>
                <a:lnTo>
                  <a:pt x="24609" y="4887180"/>
                </a:lnTo>
                <a:lnTo>
                  <a:pt x="20243" y="4870910"/>
                </a:lnTo>
                <a:lnTo>
                  <a:pt x="17067" y="4855038"/>
                </a:lnTo>
                <a:lnTo>
                  <a:pt x="13495" y="4839562"/>
                </a:lnTo>
                <a:lnTo>
                  <a:pt x="10717" y="4823689"/>
                </a:lnTo>
                <a:lnTo>
                  <a:pt x="8335" y="4807817"/>
                </a:lnTo>
                <a:lnTo>
                  <a:pt x="6351" y="4792341"/>
                </a:lnTo>
                <a:lnTo>
                  <a:pt x="4366" y="4777262"/>
                </a:lnTo>
                <a:lnTo>
                  <a:pt x="2779" y="4762183"/>
                </a:lnTo>
                <a:lnTo>
                  <a:pt x="1588" y="4747501"/>
                </a:lnTo>
                <a:lnTo>
                  <a:pt x="794" y="4733215"/>
                </a:lnTo>
                <a:lnTo>
                  <a:pt x="397" y="4718533"/>
                </a:lnTo>
                <a:lnTo>
                  <a:pt x="0" y="4691153"/>
                </a:lnTo>
                <a:lnTo>
                  <a:pt x="397" y="4664963"/>
                </a:lnTo>
                <a:lnTo>
                  <a:pt x="1191" y="4639964"/>
                </a:lnTo>
                <a:lnTo>
                  <a:pt x="2779" y="4616948"/>
                </a:lnTo>
                <a:lnTo>
                  <a:pt x="4763" y="4595123"/>
                </a:lnTo>
                <a:lnTo>
                  <a:pt x="7542" y="4575679"/>
                </a:lnTo>
                <a:lnTo>
                  <a:pt x="9923" y="4558220"/>
                </a:lnTo>
                <a:lnTo>
                  <a:pt x="12304" y="4542744"/>
                </a:lnTo>
                <a:lnTo>
                  <a:pt x="15083" y="4530046"/>
                </a:lnTo>
                <a:lnTo>
                  <a:pt x="19052" y="4511792"/>
                </a:lnTo>
                <a:lnTo>
                  <a:pt x="20640" y="4504649"/>
                </a:lnTo>
                <a:lnTo>
                  <a:pt x="23418" y="4495920"/>
                </a:lnTo>
                <a:lnTo>
                  <a:pt x="1614229" y="2104709"/>
                </a:lnTo>
                <a:lnTo>
                  <a:pt x="1614229" y="546415"/>
                </a:lnTo>
                <a:lnTo>
                  <a:pt x="1605497" y="534908"/>
                </a:lnTo>
                <a:lnTo>
                  <a:pt x="1597559" y="523400"/>
                </a:lnTo>
                <a:lnTo>
                  <a:pt x="1589621" y="511891"/>
                </a:lnTo>
                <a:lnTo>
                  <a:pt x="1582080" y="500781"/>
                </a:lnTo>
                <a:lnTo>
                  <a:pt x="1574539" y="489274"/>
                </a:lnTo>
                <a:lnTo>
                  <a:pt x="1567791" y="477766"/>
                </a:lnTo>
                <a:lnTo>
                  <a:pt x="1561044" y="466655"/>
                </a:lnTo>
                <a:lnTo>
                  <a:pt x="1555090" y="455940"/>
                </a:lnTo>
                <a:lnTo>
                  <a:pt x="1549136" y="444830"/>
                </a:lnTo>
                <a:lnTo>
                  <a:pt x="1543580" y="434116"/>
                </a:lnTo>
                <a:lnTo>
                  <a:pt x="1538817" y="422609"/>
                </a:lnTo>
                <a:lnTo>
                  <a:pt x="1534054" y="411894"/>
                </a:lnTo>
                <a:lnTo>
                  <a:pt x="1529688" y="401180"/>
                </a:lnTo>
                <a:lnTo>
                  <a:pt x="1525322" y="390466"/>
                </a:lnTo>
                <a:lnTo>
                  <a:pt x="1522147" y="379356"/>
                </a:lnTo>
                <a:lnTo>
                  <a:pt x="1518971" y="369039"/>
                </a:lnTo>
                <a:lnTo>
                  <a:pt x="1515796" y="358325"/>
                </a:lnTo>
                <a:lnTo>
                  <a:pt x="1513018" y="348007"/>
                </a:lnTo>
                <a:lnTo>
                  <a:pt x="1511033" y="337690"/>
                </a:lnTo>
                <a:lnTo>
                  <a:pt x="1509049" y="326976"/>
                </a:lnTo>
                <a:lnTo>
                  <a:pt x="1507461" y="316659"/>
                </a:lnTo>
                <a:lnTo>
                  <a:pt x="1506270" y="306341"/>
                </a:lnTo>
                <a:lnTo>
                  <a:pt x="1505476" y="296024"/>
                </a:lnTo>
                <a:lnTo>
                  <a:pt x="1505079" y="286103"/>
                </a:lnTo>
                <a:lnTo>
                  <a:pt x="1505079" y="276184"/>
                </a:lnTo>
                <a:lnTo>
                  <a:pt x="1505079" y="266263"/>
                </a:lnTo>
                <a:lnTo>
                  <a:pt x="1505873" y="256342"/>
                </a:lnTo>
                <a:lnTo>
                  <a:pt x="1506667" y="246025"/>
                </a:lnTo>
                <a:lnTo>
                  <a:pt x="1508255" y="236502"/>
                </a:lnTo>
                <a:lnTo>
                  <a:pt x="1510239" y="226581"/>
                </a:lnTo>
                <a:lnTo>
                  <a:pt x="1512224" y="217058"/>
                </a:lnTo>
                <a:lnTo>
                  <a:pt x="1514208" y="207534"/>
                </a:lnTo>
                <a:lnTo>
                  <a:pt x="1518574" y="194439"/>
                </a:lnTo>
                <a:lnTo>
                  <a:pt x="1522940" y="181344"/>
                </a:lnTo>
                <a:lnTo>
                  <a:pt x="1528497" y="169439"/>
                </a:lnTo>
                <a:lnTo>
                  <a:pt x="1533657" y="157536"/>
                </a:lnTo>
                <a:lnTo>
                  <a:pt x="1540007" y="146027"/>
                </a:lnTo>
                <a:lnTo>
                  <a:pt x="1546358" y="135313"/>
                </a:lnTo>
                <a:lnTo>
                  <a:pt x="1553502" y="125393"/>
                </a:lnTo>
                <a:lnTo>
                  <a:pt x="1560250" y="115472"/>
                </a:lnTo>
                <a:lnTo>
                  <a:pt x="1567791" y="105949"/>
                </a:lnTo>
                <a:lnTo>
                  <a:pt x="1575729" y="97219"/>
                </a:lnTo>
                <a:lnTo>
                  <a:pt x="1583271" y="88489"/>
                </a:lnTo>
                <a:lnTo>
                  <a:pt x="1591606" y="80553"/>
                </a:lnTo>
                <a:lnTo>
                  <a:pt x="1599544" y="72616"/>
                </a:lnTo>
                <a:lnTo>
                  <a:pt x="1607879" y="65474"/>
                </a:lnTo>
                <a:lnTo>
                  <a:pt x="1615817" y="58728"/>
                </a:lnTo>
                <a:lnTo>
                  <a:pt x="1623358" y="52776"/>
                </a:lnTo>
                <a:lnTo>
                  <a:pt x="1631693" y="46427"/>
                </a:lnTo>
                <a:lnTo>
                  <a:pt x="1639235" y="40871"/>
                </a:lnTo>
                <a:lnTo>
                  <a:pt x="1654317" y="30951"/>
                </a:lnTo>
                <a:lnTo>
                  <a:pt x="1668606" y="22618"/>
                </a:lnTo>
                <a:lnTo>
                  <a:pt x="1680910" y="15872"/>
                </a:lnTo>
                <a:lnTo>
                  <a:pt x="1691230" y="11110"/>
                </a:lnTo>
                <a:lnTo>
                  <a:pt x="1699565" y="6745"/>
                </a:lnTo>
                <a:lnTo>
                  <a:pt x="1708297" y="3571"/>
                </a:lnTo>
                <a:lnTo>
                  <a:pt x="1717823" y="0"/>
                </a:lnTo>
                <a:close/>
              </a:path>
            </a:pathLst>
          </a:custGeom>
          <a:solidFill>
            <a:srgbClr val="FFFFFF"/>
          </a:solidFill>
          <a:ln>
            <a:noFill/>
          </a:ln>
        </p:spPr>
        <p:txBody>
          <a:bodyPr anchor="ctr" anchorCtr="1"/>
          <a:lstStyle/>
          <a:p>
            <a:endParaRPr lang="zh-CN" altLang="en-US">
              <a:ea typeface="宋体" panose="02010600030101010101" pitchFamily="2" charset="-122"/>
            </a:endParaRPr>
          </a:p>
        </p:txBody>
      </p:sp>
      <p:sp>
        <p:nvSpPr>
          <p:cNvPr id="14" name="KSO_Shape"/>
          <p:cNvSpPr>
            <a:spLocks noChangeArrowheads="1"/>
          </p:cNvSpPr>
          <p:nvPr/>
        </p:nvSpPr>
        <p:spPr bwMode="auto">
          <a:xfrm>
            <a:off x="3833906" y="3904564"/>
            <a:ext cx="425297" cy="482378"/>
          </a:xfrm>
          <a:custGeom>
            <a:avLst/>
            <a:gdLst>
              <a:gd name="T0" fmla="*/ 478582 w 2230438"/>
              <a:gd name="T1" fmla="*/ 1806148 h 2528888"/>
              <a:gd name="T2" fmla="*/ 939800 w 2230438"/>
              <a:gd name="T3" fmla="*/ 1569195 h 2528888"/>
              <a:gd name="T4" fmla="*/ 942975 w 2230438"/>
              <a:gd name="T5" fmla="*/ 455613 h 2528888"/>
              <a:gd name="T6" fmla="*/ 1096010 w 2230438"/>
              <a:gd name="T7" fmla="*/ 829406 h 2528888"/>
              <a:gd name="T8" fmla="*/ 1127760 w 2230438"/>
              <a:gd name="T9" fmla="*/ 835124 h 2528888"/>
              <a:gd name="T10" fmla="*/ 1156653 w 2230438"/>
              <a:gd name="T11" fmla="*/ 848148 h 2528888"/>
              <a:gd name="T12" fmla="*/ 1181100 w 2230438"/>
              <a:gd name="T13" fmla="*/ 867208 h 2528888"/>
              <a:gd name="T14" fmla="*/ 1200468 w 2230438"/>
              <a:gd name="T15" fmla="*/ 891985 h 2528888"/>
              <a:gd name="T16" fmla="*/ 1213485 w 2230438"/>
              <a:gd name="T17" fmla="*/ 920257 h 2528888"/>
              <a:gd name="T18" fmla="*/ 1219200 w 2230438"/>
              <a:gd name="T19" fmla="*/ 952341 h 2528888"/>
              <a:gd name="T20" fmla="*/ 2230438 w 2230438"/>
              <a:gd name="T21" fmla="*/ 1948222 h 2528888"/>
              <a:gd name="T22" fmla="*/ 2224723 w 2230438"/>
              <a:gd name="T23" fmla="*/ 1980279 h 2528888"/>
              <a:gd name="T24" fmla="*/ 2211706 w 2230438"/>
              <a:gd name="T25" fmla="*/ 2009162 h 2528888"/>
              <a:gd name="T26" fmla="*/ 2192338 w 2230438"/>
              <a:gd name="T27" fmla="*/ 2033601 h 2528888"/>
              <a:gd name="T28" fmla="*/ 2167891 w 2230438"/>
              <a:gd name="T29" fmla="*/ 2052962 h 2528888"/>
              <a:gd name="T30" fmla="*/ 2138998 w 2230438"/>
              <a:gd name="T31" fmla="*/ 2065975 h 2528888"/>
              <a:gd name="T32" fmla="*/ 2107566 w 2230438"/>
              <a:gd name="T33" fmla="*/ 2071688 h 2528888"/>
              <a:gd name="T34" fmla="*/ 1218565 w 2230438"/>
              <a:gd name="T35" fmla="*/ 2412307 h 2528888"/>
              <a:gd name="T36" fmla="*/ 1211263 w 2230438"/>
              <a:gd name="T37" fmla="*/ 2443438 h 2528888"/>
              <a:gd name="T38" fmla="*/ 1196975 w 2230438"/>
              <a:gd name="T39" fmla="*/ 2471709 h 2528888"/>
              <a:gd name="T40" fmla="*/ 1176655 w 2230438"/>
              <a:gd name="T41" fmla="*/ 2494899 h 2528888"/>
              <a:gd name="T42" fmla="*/ 1151255 w 2230438"/>
              <a:gd name="T43" fmla="*/ 2513005 h 2528888"/>
              <a:gd name="T44" fmla="*/ 1121728 w 2230438"/>
              <a:gd name="T45" fmla="*/ 2524441 h 2528888"/>
              <a:gd name="T46" fmla="*/ 1089343 w 2230438"/>
              <a:gd name="T47" fmla="*/ 2528888 h 2528888"/>
              <a:gd name="T48" fmla="*/ 103823 w 2230438"/>
              <a:gd name="T49" fmla="*/ 2526029 h 2528888"/>
              <a:gd name="T50" fmla="*/ 73660 w 2230438"/>
              <a:gd name="T51" fmla="*/ 2515864 h 2528888"/>
              <a:gd name="T52" fmla="*/ 47308 w 2230438"/>
              <a:gd name="T53" fmla="*/ 2499028 h 2528888"/>
              <a:gd name="T54" fmla="*/ 25718 w 2230438"/>
              <a:gd name="T55" fmla="*/ 2476792 h 2528888"/>
              <a:gd name="T56" fmla="*/ 10160 w 2230438"/>
              <a:gd name="T57" fmla="*/ 2449155 h 2528888"/>
              <a:gd name="T58" fmla="*/ 1270 w 2230438"/>
              <a:gd name="T59" fmla="*/ 2418660 h 2528888"/>
              <a:gd name="T60" fmla="*/ 318 w 2230438"/>
              <a:gd name="T61" fmla="*/ 952341 h 2528888"/>
              <a:gd name="T62" fmla="*/ 5715 w 2230438"/>
              <a:gd name="T63" fmla="*/ 920257 h 2528888"/>
              <a:gd name="T64" fmla="*/ 18415 w 2230438"/>
              <a:gd name="T65" fmla="*/ 891985 h 2528888"/>
              <a:gd name="T66" fmla="*/ 38100 w 2230438"/>
              <a:gd name="T67" fmla="*/ 867208 h 2528888"/>
              <a:gd name="T68" fmla="*/ 62548 w 2230438"/>
              <a:gd name="T69" fmla="*/ 848148 h 2528888"/>
              <a:gd name="T70" fmla="*/ 91123 w 2230438"/>
              <a:gd name="T71" fmla="*/ 835124 h 2528888"/>
              <a:gd name="T72" fmla="*/ 123190 w 2230438"/>
              <a:gd name="T73" fmla="*/ 829406 h 2528888"/>
              <a:gd name="T74" fmla="*/ 250825 w 2230438"/>
              <a:gd name="T75" fmla="*/ 455613 h 2528888"/>
              <a:gd name="T76" fmla="*/ 1845628 w 2230438"/>
              <a:gd name="T77" fmla="*/ 373634 h 2528888"/>
              <a:gd name="T78" fmla="*/ 2126933 w 2230438"/>
              <a:gd name="T79" fmla="*/ 375856 h 2528888"/>
              <a:gd name="T80" fmla="*/ 2157096 w 2230438"/>
              <a:gd name="T81" fmla="*/ 386330 h 2528888"/>
              <a:gd name="T82" fmla="*/ 2183448 w 2230438"/>
              <a:gd name="T83" fmla="*/ 402834 h 2528888"/>
              <a:gd name="T84" fmla="*/ 2204403 w 2230438"/>
              <a:gd name="T85" fmla="*/ 425686 h 2528888"/>
              <a:gd name="T86" fmla="*/ 2220278 w 2230438"/>
              <a:gd name="T87" fmla="*/ 452982 h 2528888"/>
              <a:gd name="T88" fmla="*/ 2228851 w 2230438"/>
              <a:gd name="T89" fmla="*/ 483452 h 2528888"/>
              <a:gd name="T90" fmla="*/ 1011238 w 2230438"/>
              <a:gd name="T91" fmla="*/ 800100 h 2528888"/>
              <a:gd name="T92" fmla="*/ 1014096 w 2230438"/>
              <a:gd name="T93" fmla="*/ 477104 h 2528888"/>
              <a:gd name="T94" fmla="*/ 1023938 w 2230438"/>
              <a:gd name="T95" fmla="*/ 447269 h 2528888"/>
              <a:gd name="T96" fmla="*/ 1041083 w 2230438"/>
              <a:gd name="T97" fmla="*/ 420608 h 2528888"/>
              <a:gd name="T98" fmla="*/ 1063308 w 2230438"/>
              <a:gd name="T99" fmla="*/ 399343 h 2528888"/>
              <a:gd name="T100" fmla="*/ 1090613 w 2230438"/>
              <a:gd name="T101" fmla="*/ 383473 h 2528888"/>
              <a:gd name="T102" fmla="*/ 1121411 w 2230438"/>
              <a:gd name="T103" fmla="*/ 374903 h 2528888"/>
              <a:gd name="T104" fmla="*/ 1383983 w 2230438"/>
              <a:gd name="T105" fmla="*/ 206375 h 2528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30438" h="2528888">
                <a:moveTo>
                  <a:pt x="478582" y="1344613"/>
                </a:moveTo>
                <a:lnTo>
                  <a:pt x="478582" y="1569195"/>
                </a:lnTo>
                <a:lnTo>
                  <a:pt x="254000" y="1569195"/>
                </a:lnTo>
                <a:lnTo>
                  <a:pt x="254000" y="1806148"/>
                </a:lnTo>
                <a:lnTo>
                  <a:pt x="478582" y="1806148"/>
                </a:lnTo>
                <a:lnTo>
                  <a:pt x="478582" y="2030413"/>
                </a:lnTo>
                <a:lnTo>
                  <a:pt x="715535" y="2030413"/>
                </a:lnTo>
                <a:lnTo>
                  <a:pt x="715535" y="1806148"/>
                </a:lnTo>
                <a:lnTo>
                  <a:pt x="939800" y="1806148"/>
                </a:lnTo>
                <a:lnTo>
                  <a:pt x="939800" y="1569195"/>
                </a:lnTo>
                <a:lnTo>
                  <a:pt x="715535" y="1569195"/>
                </a:lnTo>
                <a:lnTo>
                  <a:pt x="715535" y="1344613"/>
                </a:lnTo>
                <a:lnTo>
                  <a:pt x="478582" y="1344613"/>
                </a:lnTo>
                <a:close/>
                <a:moveTo>
                  <a:pt x="250825" y="455613"/>
                </a:moveTo>
                <a:lnTo>
                  <a:pt x="942975" y="455613"/>
                </a:lnTo>
                <a:lnTo>
                  <a:pt x="942975" y="661988"/>
                </a:lnTo>
                <a:lnTo>
                  <a:pt x="834390" y="661988"/>
                </a:lnTo>
                <a:lnTo>
                  <a:pt x="834390" y="829406"/>
                </a:lnTo>
                <a:lnTo>
                  <a:pt x="1089343" y="829406"/>
                </a:lnTo>
                <a:lnTo>
                  <a:pt x="1096010" y="829406"/>
                </a:lnTo>
                <a:lnTo>
                  <a:pt x="1102678" y="830042"/>
                </a:lnTo>
                <a:lnTo>
                  <a:pt x="1109028" y="830677"/>
                </a:lnTo>
                <a:lnTo>
                  <a:pt x="1115695" y="831947"/>
                </a:lnTo>
                <a:lnTo>
                  <a:pt x="1121728" y="833218"/>
                </a:lnTo>
                <a:lnTo>
                  <a:pt x="1127760" y="835124"/>
                </a:lnTo>
                <a:lnTo>
                  <a:pt x="1134110" y="837348"/>
                </a:lnTo>
                <a:lnTo>
                  <a:pt x="1139825" y="839254"/>
                </a:lnTo>
                <a:lnTo>
                  <a:pt x="1145540" y="841795"/>
                </a:lnTo>
                <a:lnTo>
                  <a:pt x="1151255" y="844654"/>
                </a:lnTo>
                <a:lnTo>
                  <a:pt x="1156653" y="848148"/>
                </a:lnTo>
                <a:lnTo>
                  <a:pt x="1162050" y="851325"/>
                </a:lnTo>
                <a:lnTo>
                  <a:pt x="1167130" y="854819"/>
                </a:lnTo>
                <a:lnTo>
                  <a:pt x="1172210" y="858631"/>
                </a:lnTo>
                <a:lnTo>
                  <a:pt x="1176655" y="863078"/>
                </a:lnTo>
                <a:lnTo>
                  <a:pt x="1181100" y="867208"/>
                </a:lnTo>
                <a:lnTo>
                  <a:pt x="1185545" y="871655"/>
                </a:lnTo>
                <a:lnTo>
                  <a:pt x="1189673" y="876420"/>
                </a:lnTo>
                <a:lnTo>
                  <a:pt x="1193165" y="881502"/>
                </a:lnTo>
                <a:lnTo>
                  <a:pt x="1196975" y="886585"/>
                </a:lnTo>
                <a:lnTo>
                  <a:pt x="1200468" y="891985"/>
                </a:lnTo>
                <a:lnTo>
                  <a:pt x="1203325" y="897385"/>
                </a:lnTo>
                <a:lnTo>
                  <a:pt x="1206183" y="902786"/>
                </a:lnTo>
                <a:lnTo>
                  <a:pt x="1209040" y="908504"/>
                </a:lnTo>
                <a:lnTo>
                  <a:pt x="1211263" y="914539"/>
                </a:lnTo>
                <a:lnTo>
                  <a:pt x="1213485" y="920257"/>
                </a:lnTo>
                <a:lnTo>
                  <a:pt x="1215390" y="926928"/>
                </a:lnTo>
                <a:lnTo>
                  <a:pt x="1216660" y="932963"/>
                </a:lnTo>
                <a:lnTo>
                  <a:pt x="1217613" y="939317"/>
                </a:lnTo>
                <a:lnTo>
                  <a:pt x="1218565" y="945987"/>
                </a:lnTo>
                <a:lnTo>
                  <a:pt x="1219200" y="952341"/>
                </a:lnTo>
                <a:lnTo>
                  <a:pt x="1219200" y="959012"/>
                </a:lnTo>
                <a:lnTo>
                  <a:pt x="1219200" y="1652588"/>
                </a:lnTo>
                <a:lnTo>
                  <a:pt x="2230438" y="1652588"/>
                </a:lnTo>
                <a:lnTo>
                  <a:pt x="2230438" y="1941874"/>
                </a:lnTo>
                <a:lnTo>
                  <a:pt x="2230438" y="1948222"/>
                </a:lnTo>
                <a:lnTo>
                  <a:pt x="2229803" y="1955205"/>
                </a:lnTo>
                <a:lnTo>
                  <a:pt x="2228851" y="1961553"/>
                </a:lnTo>
                <a:lnTo>
                  <a:pt x="2227898" y="1968218"/>
                </a:lnTo>
                <a:lnTo>
                  <a:pt x="2226628" y="1974248"/>
                </a:lnTo>
                <a:lnTo>
                  <a:pt x="2224723" y="1980279"/>
                </a:lnTo>
                <a:lnTo>
                  <a:pt x="2222501" y="1986309"/>
                </a:lnTo>
                <a:lnTo>
                  <a:pt x="2220278" y="1992022"/>
                </a:lnTo>
                <a:lnTo>
                  <a:pt x="2217738" y="1998053"/>
                </a:lnTo>
                <a:lnTo>
                  <a:pt x="2214881" y="2003766"/>
                </a:lnTo>
                <a:lnTo>
                  <a:pt x="2211706" y="2009162"/>
                </a:lnTo>
                <a:lnTo>
                  <a:pt x="2208531" y="2014557"/>
                </a:lnTo>
                <a:lnTo>
                  <a:pt x="2204403" y="2019318"/>
                </a:lnTo>
                <a:lnTo>
                  <a:pt x="2200911" y="2024397"/>
                </a:lnTo>
                <a:lnTo>
                  <a:pt x="2196783" y="2029157"/>
                </a:lnTo>
                <a:lnTo>
                  <a:pt x="2192338" y="2033601"/>
                </a:lnTo>
                <a:lnTo>
                  <a:pt x="2187893" y="2037727"/>
                </a:lnTo>
                <a:lnTo>
                  <a:pt x="2183448" y="2042171"/>
                </a:lnTo>
                <a:lnTo>
                  <a:pt x="2178368" y="2045662"/>
                </a:lnTo>
                <a:lnTo>
                  <a:pt x="2173288" y="2049153"/>
                </a:lnTo>
                <a:lnTo>
                  <a:pt x="2167891" y="2052962"/>
                </a:lnTo>
                <a:lnTo>
                  <a:pt x="2162493" y="2055819"/>
                </a:lnTo>
                <a:lnTo>
                  <a:pt x="2157096" y="2058675"/>
                </a:lnTo>
                <a:lnTo>
                  <a:pt x="2151381" y="2061532"/>
                </a:lnTo>
                <a:lnTo>
                  <a:pt x="2145348" y="2063753"/>
                </a:lnTo>
                <a:lnTo>
                  <a:pt x="2138998" y="2065975"/>
                </a:lnTo>
                <a:lnTo>
                  <a:pt x="2132966" y="2067562"/>
                </a:lnTo>
                <a:lnTo>
                  <a:pt x="2126933" y="2069149"/>
                </a:lnTo>
                <a:lnTo>
                  <a:pt x="2120266" y="2070101"/>
                </a:lnTo>
                <a:lnTo>
                  <a:pt x="2113916" y="2070736"/>
                </a:lnTo>
                <a:lnTo>
                  <a:pt x="2107566" y="2071688"/>
                </a:lnTo>
                <a:lnTo>
                  <a:pt x="2100581" y="2071688"/>
                </a:lnTo>
                <a:lnTo>
                  <a:pt x="1219200" y="2071688"/>
                </a:lnTo>
                <a:lnTo>
                  <a:pt x="1219200" y="2398965"/>
                </a:lnTo>
                <a:lnTo>
                  <a:pt x="1219200" y="2405318"/>
                </a:lnTo>
                <a:lnTo>
                  <a:pt x="1218565" y="2412307"/>
                </a:lnTo>
                <a:lnTo>
                  <a:pt x="1217613" y="2418660"/>
                </a:lnTo>
                <a:lnTo>
                  <a:pt x="1216660" y="2424696"/>
                </a:lnTo>
                <a:lnTo>
                  <a:pt x="1215390" y="2431367"/>
                </a:lnTo>
                <a:lnTo>
                  <a:pt x="1213485" y="2437402"/>
                </a:lnTo>
                <a:lnTo>
                  <a:pt x="1211263" y="2443438"/>
                </a:lnTo>
                <a:lnTo>
                  <a:pt x="1209040" y="2449155"/>
                </a:lnTo>
                <a:lnTo>
                  <a:pt x="1206183" y="2455191"/>
                </a:lnTo>
                <a:lnTo>
                  <a:pt x="1203325" y="2460909"/>
                </a:lnTo>
                <a:lnTo>
                  <a:pt x="1200468" y="2466309"/>
                </a:lnTo>
                <a:lnTo>
                  <a:pt x="1196975" y="2471709"/>
                </a:lnTo>
                <a:lnTo>
                  <a:pt x="1193165" y="2476792"/>
                </a:lnTo>
                <a:lnTo>
                  <a:pt x="1189673" y="2481239"/>
                </a:lnTo>
                <a:lnTo>
                  <a:pt x="1185545" y="2486004"/>
                </a:lnTo>
                <a:lnTo>
                  <a:pt x="1181100" y="2490769"/>
                </a:lnTo>
                <a:lnTo>
                  <a:pt x="1176655" y="2494899"/>
                </a:lnTo>
                <a:lnTo>
                  <a:pt x="1172210" y="2499028"/>
                </a:lnTo>
                <a:lnTo>
                  <a:pt x="1167130" y="2502840"/>
                </a:lnTo>
                <a:lnTo>
                  <a:pt x="1162050" y="2506652"/>
                </a:lnTo>
                <a:lnTo>
                  <a:pt x="1156653" y="2509829"/>
                </a:lnTo>
                <a:lnTo>
                  <a:pt x="1151255" y="2513005"/>
                </a:lnTo>
                <a:lnTo>
                  <a:pt x="1145540" y="2515864"/>
                </a:lnTo>
                <a:lnTo>
                  <a:pt x="1139825" y="2518405"/>
                </a:lnTo>
                <a:lnTo>
                  <a:pt x="1134110" y="2520947"/>
                </a:lnTo>
                <a:lnTo>
                  <a:pt x="1127760" y="2523170"/>
                </a:lnTo>
                <a:lnTo>
                  <a:pt x="1121728" y="2524441"/>
                </a:lnTo>
                <a:lnTo>
                  <a:pt x="1115695" y="2526029"/>
                </a:lnTo>
                <a:lnTo>
                  <a:pt x="1109028" y="2527300"/>
                </a:lnTo>
                <a:lnTo>
                  <a:pt x="1102678" y="2528253"/>
                </a:lnTo>
                <a:lnTo>
                  <a:pt x="1096010" y="2528571"/>
                </a:lnTo>
                <a:lnTo>
                  <a:pt x="1089343" y="2528888"/>
                </a:lnTo>
                <a:lnTo>
                  <a:pt x="129540" y="2528888"/>
                </a:lnTo>
                <a:lnTo>
                  <a:pt x="123190" y="2528571"/>
                </a:lnTo>
                <a:lnTo>
                  <a:pt x="116523" y="2528253"/>
                </a:lnTo>
                <a:lnTo>
                  <a:pt x="109855" y="2527300"/>
                </a:lnTo>
                <a:lnTo>
                  <a:pt x="103823" y="2526029"/>
                </a:lnTo>
                <a:lnTo>
                  <a:pt x="97155" y="2524441"/>
                </a:lnTo>
                <a:lnTo>
                  <a:pt x="91123" y="2523170"/>
                </a:lnTo>
                <a:lnTo>
                  <a:pt x="85090" y="2520947"/>
                </a:lnTo>
                <a:lnTo>
                  <a:pt x="79375" y="2518405"/>
                </a:lnTo>
                <a:lnTo>
                  <a:pt x="73660" y="2515864"/>
                </a:lnTo>
                <a:lnTo>
                  <a:pt x="67945" y="2513005"/>
                </a:lnTo>
                <a:lnTo>
                  <a:pt x="62548" y="2509829"/>
                </a:lnTo>
                <a:lnTo>
                  <a:pt x="57150" y="2506652"/>
                </a:lnTo>
                <a:lnTo>
                  <a:pt x="52070" y="2502840"/>
                </a:lnTo>
                <a:lnTo>
                  <a:pt x="47308" y="2499028"/>
                </a:lnTo>
                <a:lnTo>
                  <a:pt x="42545" y="2494899"/>
                </a:lnTo>
                <a:lnTo>
                  <a:pt x="38100" y="2490769"/>
                </a:lnTo>
                <a:lnTo>
                  <a:pt x="33655" y="2486004"/>
                </a:lnTo>
                <a:lnTo>
                  <a:pt x="29845" y="2481239"/>
                </a:lnTo>
                <a:lnTo>
                  <a:pt x="25718" y="2476792"/>
                </a:lnTo>
                <a:lnTo>
                  <a:pt x="22225" y="2471709"/>
                </a:lnTo>
                <a:lnTo>
                  <a:pt x="18415" y="2466309"/>
                </a:lnTo>
                <a:lnTo>
                  <a:pt x="15558" y="2460909"/>
                </a:lnTo>
                <a:lnTo>
                  <a:pt x="12700" y="2455191"/>
                </a:lnTo>
                <a:lnTo>
                  <a:pt x="10160" y="2449155"/>
                </a:lnTo>
                <a:lnTo>
                  <a:pt x="7620" y="2443438"/>
                </a:lnTo>
                <a:lnTo>
                  <a:pt x="5715" y="2437402"/>
                </a:lnTo>
                <a:lnTo>
                  <a:pt x="4128" y="2431367"/>
                </a:lnTo>
                <a:lnTo>
                  <a:pt x="2858" y="2424696"/>
                </a:lnTo>
                <a:lnTo>
                  <a:pt x="1270" y="2418660"/>
                </a:lnTo>
                <a:lnTo>
                  <a:pt x="635" y="2412307"/>
                </a:lnTo>
                <a:lnTo>
                  <a:pt x="318" y="2405318"/>
                </a:lnTo>
                <a:lnTo>
                  <a:pt x="0" y="2398965"/>
                </a:lnTo>
                <a:lnTo>
                  <a:pt x="0" y="959012"/>
                </a:lnTo>
                <a:lnTo>
                  <a:pt x="318" y="952341"/>
                </a:lnTo>
                <a:lnTo>
                  <a:pt x="635" y="945987"/>
                </a:lnTo>
                <a:lnTo>
                  <a:pt x="1270" y="939317"/>
                </a:lnTo>
                <a:lnTo>
                  <a:pt x="2858" y="932963"/>
                </a:lnTo>
                <a:lnTo>
                  <a:pt x="4128" y="926928"/>
                </a:lnTo>
                <a:lnTo>
                  <a:pt x="5715" y="920257"/>
                </a:lnTo>
                <a:lnTo>
                  <a:pt x="7620" y="914539"/>
                </a:lnTo>
                <a:lnTo>
                  <a:pt x="10160" y="908504"/>
                </a:lnTo>
                <a:lnTo>
                  <a:pt x="12700" y="902786"/>
                </a:lnTo>
                <a:lnTo>
                  <a:pt x="15558" y="897385"/>
                </a:lnTo>
                <a:lnTo>
                  <a:pt x="18415" y="891985"/>
                </a:lnTo>
                <a:lnTo>
                  <a:pt x="22225" y="886585"/>
                </a:lnTo>
                <a:lnTo>
                  <a:pt x="25718" y="881502"/>
                </a:lnTo>
                <a:lnTo>
                  <a:pt x="29845" y="876420"/>
                </a:lnTo>
                <a:lnTo>
                  <a:pt x="33655" y="871655"/>
                </a:lnTo>
                <a:lnTo>
                  <a:pt x="38100" y="867208"/>
                </a:lnTo>
                <a:lnTo>
                  <a:pt x="42545" y="863078"/>
                </a:lnTo>
                <a:lnTo>
                  <a:pt x="47308" y="858631"/>
                </a:lnTo>
                <a:lnTo>
                  <a:pt x="52070" y="854819"/>
                </a:lnTo>
                <a:lnTo>
                  <a:pt x="57150" y="851325"/>
                </a:lnTo>
                <a:lnTo>
                  <a:pt x="62548" y="848148"/>
                </a:lnTo>
                <a:lnTo>
                  <a:pt x="67945" y="844654"/>
                </a:lnTo>
                <a:lnTo>
                  <a:pt x="73660" y="841795"/>
                </a:lnTo>
                <a:lnTo>
                  <a:pt x="79375" y="839254"/>
                </a:lnTo>
                <a:lnTo>
                  <a:pt x="85090" y="837348"/>
                </a:lnTo>
                <a:lnTo>
                  <a:pt x="91123" y="835124"/>
                </a:lnTo>
                <a:lnTo>
                  <a:pt x="97155" y="833218"/>
                </a:lnTo>
                <a:lnTo>
                  <a:pt x="103823" y="831947"/>
                </a:lnTo>
                <a:lnTo>
                  <a:pt x="109855" y="830677"/>
                </a:lnTo>
                <a:lnTo>
                  <a:pt x="116523" y="830042"/>
                </a:lnTo>
                <a:lnTo>
                  <a:pt x="123190" y="829406"/>
                </a:lnTo>
                <a:lnTo>
                  <a:pt x="129540" y="829406"/>
                </a:lnTo>
                <a:lnTo>
                  <a:pt x="372745" y="829406"/>
                </a:lnTo>
                <a:lnTo>
                  <a:pt x="372745" y="661988"/>
                </a:lnTo>
                <a:lnTo>
                  <a:pt x="250825" y="661988"/>
                </a:lnTo>
                <a:lnTo>
                  <a:pt x="250825" y="455613"/>
                </a:lnTo>
                <a:close/>
                <a:moveTo>
                  <a:pt x="1263650" y="0"/>
                </a:moveTo>
                <a:lnTo>
                  <a:pt x="1955800" y="0"/>
                </a:lnTo>
                <a:lnTo>
                  <a:pt x="1955800" y="206375"/>
                </a:lnTo>
                <a:lnTo>
                  <a:pt x="1845628" y="206375"/>
                </a:lnTo>
                <a:lnTo>
                  <a:pt x="1845628" y="373634"/>
                </a:lnTo>
                <a:lnTo>
                  <a:pt x="2100581" y="373634"/>
                </a:lnTo>
                <a:lnTo>
                  <a:pt x="2107566" y="373634"/>
                </a:lnTo>
                <a:lnTo>
                  <a:pt x="2113916" y="374269"/>
                </a:lnTo>
                <a:lnTo>
                  <a:pt x="2120266" y="374903"/>
                </a:lnTo>
                <a:lnTo>
                  <a:pt x="2126933" y="375856"/>
                </a:lnTo>
                <a:lnTo>
                  <a:pt x="2132966" y="377443"/>
                </a:lnTo>
                <a:lnTo>
                  <a:pt x="2138998" y="379347"/>
                </a:lnTo>
                <a:lnTo>
                  <a:pt x="2145348" y="381251"/>
                </a:lnTo>
                <a:lnTo>
                  <a:pt x="2151381" y="383473"/>
                </a:lnTo>
                <a:lnTo>
                  <a:pt x="2157096" y="386330"/>
                </a:lnTo>
                <a:lnTo>
                  <a:pt x="2162493" y="389186"/>
                </a:lnTo>
                <a:lnTo>
                  <a:pt x="2167891" y="392043"/>
                </a:lnTo>
                <a:lnTo>
                  <a:pt x="2173288" y="395851"/>
                </a:lnTo>
                <a:lnTo>
                  <a:pt x="2178368" y="399343"/>
                </a:lnTo>
                <a:lnTo>
                  <a:pt x="2183448" y="402834"/>
                </a:lnTo>
                <a:lnTo>
                  <a:pt x="2187893" y="407278"/>
                </a:lnTo>
                <a:lnTo>
                  <a:pt x="2192338" y="411721"/>
                </a:lnTo>
                <a:lnTo>
                  <a:pt x="2196783" y="415847"/>
                </a:lnTo>
                <a:lnTo>
                  <a:pt x="2200911" y="420608"/>
                </a:lnTo>
                <a:lnTo>
                  <a:pt x="2204403" y="425686"/>
                </a:lnTo>
                <a:lnTo>
                  <a:pt x="2208531" y="430765"/>
                </a:lnTo>
                <a:lnTo>
                  <a:pt x="2211706" y="436160"/>
                </a:lnTo>
                <a:lnTo>
                  <a:pt x="2214881" y="441556"/>
                </a:lnTo>
                <a:lnTo>
                  <a:pt x="2217738" y="447269"/>
                </a:lnTo>
                <a:lnTo>
                  <a:pt x="2220278" y="452982"/>
                </a:lnTo>
                <a:lnTo>
                  <a:pt x="2222501" y="458695"/>
                </a:lnTo>
                <a:lnTo>
                  <a:pt x="2224723" y="464726"/>
                </a:lnTo>
                <a:lnTo>
                  <a:pt x="2226628" y="470756"/>
                </a:lnTo>
                <a:lnTo>
                  <a:pt x="2227898" y="477104"/>
                </a:lnTo>
                <a:lnTo>
                  <a:pt x="2228851" y="483452"/>
                </a:lnTo>
                <a:lnTo>
                  <a:pt x="2229803" y="489800"/>
                </a:lnTo>
                <a:lnTo>
                  <a:pt x="2230438" y="496782"/>
                </a:lnTo>
                <a:lnTo>
                  <a:pt x="2230438" y="503130"/>
                </a:lnTo>
                <a:lnTo>
                  <a:pt x="2230438" y="800100"/>
                </a:lnTo>
                <a:lnTo>
                  <a:pt x="1011238" y="800100"/>
                </a:lnTo>
                <a:lnTo>
                  <a:pt x="1011238" y="503130"/>
                </a:lnTo>
                <a:lnTo>
                  <a:pt x="1011556" y="496782"/>
                </a:lnTo>
                <a:lnTo>
                  <a:pt x="1011873" y="489800"/>
                </a:lnTo>
                <a:lnTo>
                  <a:pt x="1012826" y="483452"/>
                </a:lnTo>
                <a:lnTo>
                  <a:pt x="1014096" y="477104"/>
                </a:lnTo>
                <a:lnTo>
                  <a:pt x="1015366" y="470756"/>
                </a:lnTo>
                <a:lnTo>
                  <a:pt x="1017271" y="464726"/>
                </a:lnTo>
                <a:lnTo>
                  <a:pt x="1019176" y="458695"/>
                </a:lnTo>
                <a:lnTo>
                  <a:pt x="1021398" y="452982"/>
                </a:lnTo>
                <a:lnTo>
                  <a:pt x="1023938" y="447269"/>
                </a:lnTo>
                <a:lnTo>
                  <a:pt x="1026796" y="441556"/>
                </a:lnTo>
                <a:lnTo>
                  <a:pt x="1030288" y="436160"/>
                </a:lnTo>
                <a:lnTo>
                  <a:pt x="1033463" y="430765"/>
                </a:lnTo>
                <a:lnTo>
                  <a:pt x="1036956" y="425686"/>
                </a:lnTo>
                <a:lnTo>
                  <a:pt x="1041083" y="420608"/>
                </a:lnTo>
                <a:lnTo>
                  <a:pt x="1044893" y="415847"/>
                </a:lnTo>
                <a:lnTo>
                  <a:pt x="1049338" y="411721"/>
                </a:lnTo>
                <a:lnTo>
                  <a:pt x="1053783" y="407278"/>
                </a:lnTo>
                <a:lnTo>
                  <a:pt x="1058546" y="402834"/>
                </a:lnTo>
                <a:lnTo>
                  <a:pt x="1063308" y="399343"/>
                </a:lnTo>
                <a:lnTo>
                  <a:pt x="1068706" y="395851"/>
                </a:lnTo>
                <a:lnTo>
                  <a:pt x="1073786" y="392043"/>
                </a:lnTo>
                <a:lnTo>
                  <a:pt x="1079183" y="389186"/>
                </a:lnTo>
                <a:lnTo>
                  <a:pt x="1084898" y="386330"/>
                </a:lnTo>
                <a:lnTo>
                  <a:pt x="1090613" y="383473"/>
                </a:lnTo>
                <a:lnTo>
                  <a:pt x="1096328" y="381251"/>
                </a:lnTo>
                <a:lnTo>
                  <a:pt x="1102361" y="379347"/>
                </a:lnTo>
                <a:lnTo>
                  <a:pt x="1108711" y="377443"/>
                </a:lnTo>
                <a:lnTo>
                  <a:pt x="1115061" y="375856"/>
                </a:lnTo>
                <a:lnTo>
                  <a:pt x="1121411" y="374903"/>
                </a:lnTo>
                <a:lnTo>
                  <a:pt x="1128078" y="374269"/>
                </a:lnTo>
                <a:lnTo>
                  <a:pt x="1134428" y="373634"/>
                </a:lnTo>
                <a:lnTo>
                  <a:pt x="1141413" y="373634"/>
                </a:lnTo>
                <a:lnTo>
                  <a:pt x="1383983" y="373634"/>
                </a:lnTo>
                <a:lnTo>
                  <a:pt x="1383983" y="206375"/>
                </a:lnTo>
                <a:lnTo>
                  <a:pt x="1263650" y="206375"/>
                </a:lnTo>
                <a:lnTo>
                  <a:pt x="1263650" y="0"/>
                </a:lnTo>
                <a:close/>
              </a:path>
            </a:pathLst>
          </a:custGeom>
          <a:solidFill>
            <a:srgbClr val="FFFFFF"/>
          </a:solidFill>
          <a:ln>
            <a:noFill/>
          </a:ln>
        </p:spPr>
        <p:txBody>
          <a:bodyPr anchor="ctr" anchorCtr="1"/>
          <a:lstStyle/>
          <a:p>
            <a:endParaRPr lang="zh-CN" altLang="en-US">
              <a:ea typeface="宋体" panose="02010600030101010101" pitchFamily="2" charset="-122"/>
            </a:endParaRPr>
          </a:p>
        </p:txBody>
      </p:sp>
      <p:sp>
        <p:nvSpPr>
          <p:cNvPr id="15" name="KSO_Shape"/>
          <p:cNvSpPr/>
          <p:nvPr/>
        </p:nvSpPr>
        <p:spPr bwMode="auto">
          <a:xfrm>
            <a:off x="2591987" y="4788811"/>
            <a:ext cx="624842" cy="789273"/>
          </a:xfrm>
          <a:custGeom>
            <a:avLst/>
            <a:gdLst>
              <a:gd name="T0" fmla="*/ 409258 w 1908175"/>
              <a:gd name="T1" fmla="*/ 1596961 h 2408238"/>
              <a:gd name="T2" fmla="*/ 401003 w 1908175"/>
              <a:gd name="T3" fmla="*/ 1624631 h 2408238"/>
              <a:gd name="T4" fmla="*/ 401003 w 1908175"/>
              <a:gd name="T5" fmla="*/ 1652937 h 2408238"/>
              <a:gd name="T6" fmla="*/ 409258 w 1908175"/>
              <a:gd name="T7" fmla="*/ 1679971 h 2408238"/>
              <a:gd name="T8" fmla="*/ 425133 w 1908175"/>
              <a:gd name="T9" fmla="*/ 1704142 h 2408238"/>
              <a:gd name="T10" fmla="*/ 554990 w 1908175"/>
              <a:gd name="T11" fmla="*/ 1802737 h 2408238"/>
              <a:gd name="T12" fmla="*/ 581660 w 1908175"/>
              <a:gd name="T13" fmla="*/ 1815459 h 2408238"/>
              <a:gd name="T14" fmla="*/ 609600 w 1908175"/>
              <a:gd name="T15" fmla="*/ 1819275 h 2408238"/>
              <a:gd name="T16" fmla="*/ 637540 w 1908175"/>
              <a:gd name="T17" fmla="*/ 1815459 h 2408238"/>
              <a:gd name="T18" fmla="*/ 663575 w 1908175"/>
              <a:gd name="T19" fmla="*/ 1803055 h 2408238"/>
              <a:gd name="T20" fmla="*/ 685483 w 1908175"/>
              <a:gd name="T21" fmla="*/ 1783336 h 2408238"/>
              <a:gd name="T22" fmla="*/ 915988 w 1908175"/>
              <a:gd name="T23" fmla="*/ 1192088 h 2408238"/>
              <a:gd name="T24" fmla="*/ 1603504 w 1908175"/>
              <a:gd name="T25" fmla="*/ 317 h 2408238"/>
              <a:gd name="T26" fmla="*/ 1642621 w 1908175"/>
              <a:gd name="T27" fmla="*/ 16177 h 2408238"/>
              <a:gd name="T28" fmla="*/ 1902769 w 1908175"/>
              <a:gd name="T29" fmla="*/ 238854 h 2408238"/>
              <a:gd name="T30" fmla="*/ 1907221 w 1908175"/>
              <a:gd name="T31" fmla="*/ 279456 h 2408238"/>
              <a:gd name="T32" fmla="*/ 1887503 w 1908175"/>
              <a:gd name="T33" fmla="*/ 316886 h 2408238"/>
              <a:gd name="T34" fmla="*/ 1850612 w 1908175"/>
              <a:gd name="T35" fmla="*/ 336552 h 2408238"/>
              <a:gd name="T36" fmla="*/ 1809586 w 1908175"/>
              <a:gd name="T37" fmla="*/ 332746 h 2408238"/>
              <a:gd name="T38" fmla="*/ 1514715 w 1908175"/>
              <a:gd name="T39" fmla="*/ 544883 h 2408238"/>
              <a:gd name="T40" fmla="*/ 1542348 w 1908175"/>
              <a:gd name="T41" fmla="*/ 572827 h 2408238"/>
              <a:gd name="T42" fmla="*/ 1559817 w 1908175"/>
              <a:gd name="T43" fmla="*/ 606169 h 2408238"/>
              <a:gd name="T44" fmla="*/ 1567122 w 1908175"/>
              <a:gd name="T45" fmla="*/ 642687 h 2408238"/>
              <a:gd name="T46" fmla="*/ 1563311 w 1908175"/>
              <a:gd name="T47" fmla="*/ 680157 h 2408238"/>
              <a:gd name="T48" fmla="*/ 1549018 w 1908175"/>
              <a:gd name="T49" fmla="*/ 715722 h 2408238"/>
              <a:gd name="T50" fmla="*/ 708286 w 1908175"/>
              <a:gd name="T51" fmla="*/ 1844913 h 2408238"/>
              <a:gd name="T52" fmla="*/ 677477 w 1908175"/>
              <a:gd name="T53" fmla="*/ 1867776 h 2408238"/>
              <a:gd name="T54" fmla="*/ 642222 w 1908175"/>
              <a:gd name="T55" fmla="*/ 1879843 h 2408238"/>
              <a:gd name="T56" fmla="*/ 605060 w 1908175"/>
              <a:gd name="T57" fmla="*/ 1882066 h 2408238"/>
              <a:gd name="T58" fmla="*/ 568217 w 1908175"/>
              <a:gd name="T59" fmla="*/ 1873174 h 2408238"/>
              <a:gd name="T60" fmla="*/ 481825 w 1908175"/>
              <a:gd name="T61" fmla="*/ 1814111 h 2408238"/>
              <a:gd name="T62" fmla="*/ 45102 w 1908175"/>
              <a:gd name="T63" fmla="*/ 2399982 h 2408238"/>
              <a:gd name="T64" fmla="*/ 32079 w 1908175"/>
              <a:gd name="T65" fmla="*/ 2407603 h 2408238"/>
              <a:gd name="T66" fmla="*/ 17469 w 1908175"/>
              <a:gd name="T67" fmla="*/ 2406650 h 2408238"/>
              <a:gd name="T68" fmla="*/ 4764 w 1908175"/>
              <a:gd name="T69" fmla="*/ 2397124 h 2408238"/>
              <a:gd name="T70" fmla="*/ 0 w 1908175"/>
              <a:gd name="T71" fmla="*/ 2379659 h 2408238"/>
              <a:gd name="T72" fmla="*/ 435770 w 1908175"/>
              <a:gd name="T73" fmla="*/ 1796328 h 2408238"/>
              <a:gd name="T74" fmla="*/ 388763 w 1908175"/>
              <a:gd name="T75" fmla="*/ 1744569 h 2408238"/>
              <a:gd name="T76" fmla="*/ 362719 w 1908175"/>
              <a:gd name="T77" fmla="*/ 1715989 h 2408238"/>
              <a:gd name="T78" fmla="*/ 346838 w 1908175"/>
              <a:gd name="T79" fmla="*/ 1681695 h 2408238"/>
              <a:gd name="T80" fmla="*/ 341438 w 1908175"/>
              <a:gd name="T81" fmla="*/ 1644542 h 2408238"/>
              <a:gd name="T82" fmla="*/ 346838 w 1908175"/>
              <a:gd name="T83" fmla="*/ 1607707 h 2408238"/>
              <a:gd name="T84" fmla="*/ 363036 w 1908175"/>
              <a:gd name="T85" fmla="*/ 1572459 h 2408238"/>
              <a:gd name="T86" fmla="*/ 1205039 w 1908175"/>
              <a:gd name="T87" fmla="*/ 444538 h 2408238"/>
              <a:gd name="T88" fmla="*/ 1236800 w 1908175"/>
              <a:gd name="T89" fmla="*/ 423263 h 2408238"/>
              <a:gd name="T90" fmla="*/ 1272374 w 1908175"/>
              <a:gd name="T91" fmla="*/ 412784 h 2408238"/>
              <a:gd name="T92" fmla="*/ 1309852 w 1908175"/>
              <a:gd name="T93" fmla="*/ 412466 h 2408238"/>
              <a:gd name="T94" fmla="*/ 1346378 w 1908175"/>
              <a:gd name="T95" fmla="*/ 423263 h 2408238"/>
              <a:gd name="T96" fmla="*/ 1396879 w 1908175"/>
              <a:gd name="T97" fmla="*/ 456287 h 2408238"/>
              <a:gd name="T98" fmla="*/ 1533856 w 1908175"/>
              <a:gd name="T99" fmla="*/ 105629 h 2408238"/>
              <a:gd name="T100" fmla="*/ 1525905 w 1908175"/>
              <a:gd name="T101" fmla="*/ 65344 h 2408238"/>
              <a:gd name="T102" fmla="*/ 1541806 w 1908175"/>
              <a:gd name="T103" fmla="*/ 26645 h 2408238"/>
              <a:gd name="T104" fmla="*/ 1576153 w 1908175"/>
              <a:gd name="T105" fmla="*/ 3172 h 2408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08175" h="2408238">
                <a:moveTo>
                  <a:pt x="790575" y="1079500"/>
                </a:moveTo>
                <a:lnTo>
                  <a:pt x="419418" y="1579468"/>
                </a:lnTo>
                <a:lnTo>
                  <a:pt x="416560" y="1583921"/>
                </a:lnTo>
                <a:lnTo>
                  <a:pt x="414020" y="1587738"/>
                </a:lnTo>
                <a:lnTo>
                  <a:pt x="411480" y="1592190"/>
                </a:lnTo>
                <a:lnTo>
                  <a:pt x="409258" y="1596961"/>
                </a:lnTo>
                <a:lnTo>
                  <a:pt x="407035" y="1601096"/>
                </a:lnTo>
                <a:lnTo>
                  <a:pt x="405765" y="1605866"/>
                </a:lnTo>
                <a:lnTo>
                  <a:pt x="404178" y="1610637"/>
                </a:lnTo>
                <a:lnTo>
                  <a:pt x="402908" y="1615090"/>
                </a:lnTo>
                <a:lnTo>
                  <a:pt x="401638" y="1619860"/>
                </a:lnTo>
                <a:lnTo>
                  <a:pt x="401003" y="1624631"/>
                </a:lnTo>
                <a:lnTo>
                  <a:pt x="400685" y="1629084"/>
                </a:lnTo>
                <a:lnTo>
                  <a:pt x="400368" y="1633854"/>
                </a:lnTo>
                <a:lnTo>
                  <a:pt x="400050" y="1638625"/>
                </a:lnTo>
                <a:lnTo>
                  <a:pt x="400368" y="1643396"/>
                </a:lnTo>
                <a:lnTo>
                  <a:pt x="400685" y="1648166"/>
                </a:lnTo>
                <a:lnTo>
                  <a:pt x="401003" y="1652937"/>
                </a:lnTo>
                <a:lnTo>
                  <a:pt x="401955" y="1657708"/>
                </a:lnTo>
                <a:lnTo>
                  <a:pt x="402908" y="1662160"/>
                </a:lnTo>
                <a:lnTo>
                  <a:pt x="404178" y="1666613"/>
                </a:lnTo>
                <a:lnTo>
                  <a:pt x="405765" y="1671384"/>
                </a:lnTo>
                <a:lnTo>
                  <a:pt x="407353" y="1675836"/>
                </a:lnTo>
                <a:lnTo>
                  <a:pt x="409258" y="1679971"/>
                </a:lnTo>
                <a:lnTo>
                  <a:pt x="411480" y="1684424"/>
                </a:lnTo>
                <a:lnTo>
                  <a:pt x="413703" y="1688558"/>
                </a:lnTo>
                <a:lnTo>
                  <a:pt x="416243" y="1692693"/>
                </a:lnTo>
                <a:lnTo>
                  <a:pt x="419100" y="1696509"/>
                </a:lnTo>
                <a:lnTo>
                  <a:pt x="421958" y="1700644"/>
                </a:lnTo>
                <a:lnTo>
                  <a:pt x="425133" y="1704142"/>
                </a:lnTo>
                <a:lnTo>
                  <a:pt x="428625" y="1707641"/>
                </a:lnTo>
                <a:lnTo>
                  <a:pt x="432435" y="1711457"/>
                </a:lnTo>
                <a:lnTo>
                  <a:pt x="435928" y="1714638"/>
                </a:lnTo>
                <a:lnTo>
                  <a:pt x="439738" y="1717818"/>
                </a:lnTo>
                <a:lnTo>
                  <a:pt x="550545" y="1799874"/>
                </a:lnTo>
                <a:lnTo>
                  <a:pt x="554990" y="1802737"/>
                </a:lnTo>
                <a:lnTo>
                  <a:pt x="558800" y="1805599"/>
                </a:lnTo>
                <a:lnTo>
                  <a:pt x="563245" y="1807825"/>
                </a:lnTo>
                <a:lnTo>
                  <a:pt x="568008" y="1810370"/>
                </a:lnTo>
                <a:lnTo>
                  <a:pt x="572135" y="1812278"/>
                </a:lnTo>
                <a:lnTo>
                  <a:pt x="576898" y="1813868"/>
                </a:lnTo>
                <a:lnTo>
                  <a:pt x="581660" y="1815459"/>
                </a:lnTo>
                <a:lnTo>
                  <a:pt x="586105" y="1816413"/>
                </a:lnTo>
                <a:lnTo>
                  <a:pt x="590868" y="1817685"/>
                </a:lnTo>
                <a:lnTo>
                  <a:pt x="595630" y="1818321"/>
                </a:lnTo>
                <a:lnTo>
                  <a:pt x="600075" y="1818957"/>
                </a:lnTo>
                <a:lnTo>
                  <a:pt x="604838" y="1819275"/>
                </a:lnTo>
                <a:lnTo>
                  <a:pt x="609600" y="1819275"/>
                </a:lnTo>
                <a:lnTo>
                  <a:pt x="614363" y="1819275"/>
                </a:lnTo>
                <a:lnTo>
                  <a:pt x="619125" y="1818957"/>
                </a:lnTo>
                <a:lnTo>
                  <a:pt x="623888" y="1818321"/>
                </a:lnTo>
                <a:lnTo>
                  <a:pt x="628650" y="1817685"/>
                </a:lnTo>
                <a:lnTo>
                  <a:pt x="633095" y="1816413"/>
                </a:lnTo>
                <a:lnTo>
                  <a:pt x="637540" y="1815459"/>
                </a:lnTo>
                <a:lnTo>
                  <a:pt x="642303" y="1813550"/>
                </a:lnTo>
                <a:lnTo>
                  <a:pt x="646748" y="1812278"/>
                </a:lnTo>
                <a:lnTo>
                  <a:pt x="650875" y="1810052"/>
                </a:lnTo>
                <a:lnTo>
                  <a:pt x="655320" y="1808143"/>
                </a:lnTo>
                <a:lnTo>
                  <a:pt x="659448" y="1805599"/>
                </a:lnTo>
                <a:lnTo>
                  <a:pt x="663575" y="1803055"/>
                </a:lnTo>
                <a:lnTo>
                  <a:pt x="667385" y="1800192"/>
                </a:lnTo>
                <a:lnTo>
                  <a:pt x="671513" y="1797330"/>
                </a:lnTo>
                <a:lnTo>
                  <a:pt x="675005" y="1794149"/>
                </a:lnTo>
                <a:lnTo>
                  <a:pt x="678498" y="1790969"/>
                </a:lnTo>
                <a:lnTo>
                  <a:pt x="682308" y="1787470"/>
                </a:lnTo>
                <a:lnTo>
                  <a:pt x="685483" y="1783336"/>
                </a:lnTo>
                <a:lnTo>
                  <a:pt x="688658" y="1779519"/>
                </a:lnTo>
                <a:lnTo>
                  <a:pt x="1036638" y="1310401"/>
                </a:lnTo>
                <a:lnTo>
                  <a:pt x="1006793" y="1280505"/>
                </a:lnTo>
                <a:lnTo>
                  <a:pt x="976630" y="1250609"/>
                </a:lnTo>
                <a:lnTo>
                  <a:pt x="946468" y="1221031"/>
                </a:lnTo>
                <a:lnTo>
                  <a:pt x="915988" y="1192088"/>
                </a:lnTo>
                <a:lnTo>
                  <a:pt x="885508" y="1163146"/>
                </a:lnTo>
                <a:lnTo>
                  <a:pt x="854075" y="1135158"/>
                </a:lnTo>
                <a:lnTo>
                  <a:pt x="822325" y="1106852"/>
                </a:lnTo>
                <a:lnTo>
                  <a:pt x="790575" y="1079500"/>
                </a:lnTo>
                <a:close/>
                <a:moveTo>
                  <a:pt x="1596825" y="0"/>
                </a:moveTo>
                <a:lnTo>
                  <a:pt x="1603504" y="317"/>
                </a:lnTo>
                <a:lnTo>
                  <a:pt x="1610501" y="1586"/>
                </a:lnTo>
                <a:lnTo>
                  <a:pt x="1617179" y="2855"/>
                </a:lnTo>
                <a:lnTo>
                  <a:pt x="1624176" y="5392"/>
                </a:lnTo>
                <a:lnTo>
                  <a:pt x="1630536" y="8247"/>
                </a:lnTo>
                <a:lnTo>
                  <a:pt x="1636897" y="11737"/>
                </a:lnTo>
                <a:lnTo>
                  <a:pt x="1642621" y="16177"/>
                </a:lnTo>
                <a:lnTo>
                  <a:pt x="1882097" y="210623"/>
                </a:lnTo>
                <a:lnTo>
                  <a:pt x="1887503" y="215698"/>
                </a:lnTo>
                <a:lnTo>
                  <a:pt x="1891956" y="221090"/>
                </a:lnTo>
                <a:lnTo>
                  <a:pt x="1896408" y="226800"/>
                </a:lnTo>
                <a:lnTo>
                  <a:pt x="1899906" y="232510"/>
                </a:lnTo>
                <a:lnTo>
                  <a:pt x="1902769" y="238854"/>
                </a:lnTo>
                <a:lnTo>
                  <a:pt x="1905313" y="245515"/>
                </a:lnTo>
                <a:lnTo>
                  <a:pt x="1906903" y="252176"/>
                </a:lnTo>
                <a:lnTo>
                  <a:pt x="1907857" y="259155"/>
                </a:lnTo>
                <a:lnTo>
                  <a:pt x="1908175" y="265816"/>
                </a:lnTo>
                <a:lnTo>
                  <a:pt x="1908175" y="272794"/>
                </a:lnTo>
                <a:lnTo>
                  <a:pt x="1907221" y="279456"/>
                </a:lnTo>
                <a:lnTo>
                  <a:pt x="1905313" y="286434"/>
                </a:lnTo>
                <a:lnTo>
                  <a:pt x="1903405" y="292778"/>
                </a:lnTo>
                <a:lnTo>
                  <a:pt x="1900542" y="299122"/>
                </a:lnTo>
                <a:lnTo>
                  <a:pt x="1896726" y="305783"/>
                </a:lnTo>
                <a:lnTo>
                  <a:pt x="1892592" y="311493"/>
                </a:lnTo>
                <a:lnTo>
                  <a:pt x="1887503" y="316886"/>
                </a:lnTo>
                <a:lnTo>
                  <a:pt x="1882097" y="321961"/>
                </a:lnTo>
                <a:lnTo>
                  <a:pt x="1876372" y="325767"/>
                </a:lnTo>
                <a:lnTo>
                  <a:pt x="1870012" y="329574"/>
                </a:lnTo>
                <a:lnTo>
                  <a:pt x="1863969" y="332746"/>
                </a:lnTo>
                <a:lnTo>
                  <a:pt x="1857608" y="334966"/>
                </a:lnTo>
                <a:lnTo>
                  <a:pt x="1850612" y="336552"/>
                </a:lnTo>
                <a:lnTo>
                  <a:pt x="1843933" y="337821"/>
                </a:lnTo>
                <a:lnTo>
                  <a:pt x="1836937" y="338138"/>
                </a:lnTo>
                <a:lnTo>
                  <a:pt x="1830258" y="337821"/>
                </a:lnTo>
                <a:lnTo>
                  <a:pt x="1823261" y="336552"/>
                </a:lnTo>
                <a:lnTo>
                  <a:pt x="1816583" y="335283"/>
                </a:lnTo>
                <a:lnTo>
                  <a:pt x="1809586" y="332746"/>
                </a:lnTo>
                <a:lnTo>
                  <a:pt x="1803226" y="329891"/>
                </a:lnTo>
                <a:lnTo>
                  <a:pt x="1797183" y="326084"/>
                </a:lnTo>
                <a:lnTo>
                  <a:pt x="1791141" y="321961"/>
                </a:lnTo>
                <a:lnTo>
                  <a:pt x="1723056" y="266679"/>
                </a:lnTo>
                <a:lnTo>
                  <a:pt x="1503281" y="536626"/>
                </a:lnTo>
                <a:lnTo>
                  <a:pt x="1514715" y="544883"/>
                </a:lnTo>
                <a:lnTo>
                  <a:pt x="1519797" y="549328"/>
                </a:lnTo>
                <a:lnTo>
                  <a:pt x="1524879" y="553456"/>
                </a:lnTo>
                <a:lnTo>
                  <a:pt x="1529643" y="558220"/>
                </a:lnTo>
                <a:lnTo>
                  <a:pt x="1534408" y="562983"/>
                </a:lnTo>
                <a:lnTo>
                  <a:pt x="1538219" y="567428"/>
                </a:lnTo>
                <a:lnTo>
                  <a:pt x="1542348" y="572827"/>
                </a:lnTo>
                <a:lnTo>
                  <a:pt x="1545842" y="577907"/>
                </a:lnTo>
                <a:lnTo>
                  <a:pt x="1549336" y="583306"/>
                </a:lnTo>
                <a:lnTo>
                  <a:pt x="1552194" y="588704"/>
                </a:lnTo>
                <a:lnTo>
                  <a:pt x="1555053" y="594420"/>
                </a:lnTo>
                <a:lnTo>
                  <a:pt x="1557594" y="600136"/>
                </a:lnTo>
                <a:lnTo>
                  <a:pt x="1559817" y="606169"/>
                </a:lnTo>
                <a:lnTo>
                  <a:pt x="1561723" y="612202"/>
                </a:lnTo>
                <a:lnTo>
                  <a:pt x="1563311" y="618236"/>
                </a:lnTo>
                <a:lnTo>
                  <a:pt x="1564899" y="624269"/>
                </a:lnTo>
                <a:lnTo>
                  <a:pt x="1565852" y="630620"/>
                </a:lnTo>
                <a:lnTo>
                  <a:pt x="1566804" y="636653"/>
                </a:lnTo>
                <a:lnTo>
                  <a:pt x="1567122" y="642687"/>
                </a:lnTo>
                <a:lnTo>
                  <a:pt x="1567440" y="648720"/>
                </a:lnTo>
                <a:lnTo>
                  <a:pt x="1567122" y="655388"/>
                </a:lnTo>
                <a:lnTo>
                  <a:pt x="1566804" y="661422"/>
                </a:lnTo>
                <a:lnTo>
                  <a:pt x="1565852" y="667455"/>
                </a:lnTo>
                <a:lnTo>
                  <a:pt x="1564899" y="674124"/>
                </a:lnTo>
                <a:lnTo>
                  <a:pt x="1563311" y="680157"/>
                </a:lnTo>
                <a:lnTo>
                  <a:pt x="1562040" y="686190"/>
                </a:lnTo>
                <a:lnTo>
                  <a:pt x="1559817" y="692224"/>
                </a:lnTo>
                <a:lnTo>
                  <a:pt x="1557594" y="698257"/>
                </a:lnTo>
                <a:lnTo>
                  <a:pt x="1555053" y="704290"/>
                </a:lnTo>
                <a:lnTo>
                  <a:pt x="1552194" y="710006"/>
                </a:lnTo>
                <a:lnTo>
                  <a:pt x="1549018" y="715722"/>
                </a:lnTo>
                <a:lnTo>
                  <a:pt x="1545524" y="721120"/>
                </a:lnTo>
                <a:lnTo>
                  <a:pt x="1541713" y="726836"/>
                </a:lnTo>
                <a:lnTo>
                  <a:pt x="721308" y="1829988"/>
                </a:lnTo>
                <a:lnTo>
                  <a:pt x="717497" y="1835386"/>
                </a:lnTo>
                <a:lnTo>
                  <a:pt x="713050" y="1840467"/>
                </a:lnTo>
                <a:lnTo>
                  <a:pt x="708286" y="1844913"/>
                </a:lnTo>
                <a:lnTo>
                  <a:pt x="703839" y="1849358"/>
                </a:lnTo>
                <a:lnTo>
                  <a:pt x="698757" y="1853487"/>
                </a:lnTo>
                <a:lnTo>
                  <a:pt x="693675" y="1857615"/>
                </a:lnTo>
                <a:lnTo>
                  <a:pt x="688594" y="1861108"/>
                </a:lnTo>
                <a:lnTo>
                  <a:pt x="683194" y="1864283"/>
                </a:lnTo>
                <a:lnTo>
                  <a:pt x="677477" y="1867776"/>
                </a:lnTo>
                <a:lnTo>
                  <a:pt x="672078" y="1870316"/>
                </a:lnTo>
                <a:lnTo>
                  <a:pt x="666360" y="1872539"/>
                </a:lnTo>
                <a:lnTo>
                  <a:pt x="660326" y="1875080"/>
                </a:lnTo>
                <a:lnTo>
                  <a:pt x="654291" y="1876985"/>
                </a:lnTo>
                <a:lnTo>
                  <a:pt x="648256" y="1878890"/>
                </a:lnTo>
                <a:lnTo>
                  <a:pt x="642222" y="1879843"/>
                </a:lnTo>
                <a:lnTo>
                  <a:pt x="636187" y="1881113"/>
                </a:lnTo>
                <a:lnTo>
                  <a:pt x="629834" y="1881748"/>
                </a:lnTo>
                <a:lnTo>
                  <a:pt x="623800" y="1882383"/>
                </a:lnTo>
                <a:lnTo>
                  <a:pt x="617447" y="1882383"/>
                </a:lnTo>
                <a:lnTo>
                  <a:pt x="611413" y="1882383"/>
                </a:lnTo>
                <a:lnTo>
                  <a:pt x="605060" y="1882066"/>
                </a:lnTo>
                <a:lnTo>
                  <a:pt x="598708" y="1881431"/>
                </a:lnTo>
                <a:lnTo>
                  <a:pt x="592673" y="1880160"/>
                </a:lnTo>
                <a:lnTo>
                  <a:pt x="586321" y="1878890"/>
                </a:lnTo>
                <a:lnTo>
                  <a:pt x="580286" y="1876985"/>
                </a:lnTo>
                <a:lnTo>
                  <a:pt x="574252" y="1875080"/>
                </a:lnTo>
                <a:lnTo>
                  <a:pt x="568217" y="1873174"/>
                </a:lnTo>
                <a:lnTo>
                  <a:pt x="562500" y="1870634"/>
                </a:lnTo>
                <a:lnTo>
                  <a:pt x="556465" y="1867141"/>
                </a:lnTo>
                <a:lnTo>
                  <a:pt x="550748" y="1864283"/>
                </a:lnTo>
                <a:lnTo>
                  <a:pt x="545031" y="1860790"/>
                </a:lnTo>
                <a:lnTo>
                  <a:pt x="539631" y="1856980"/>
                </a:lnTo>
                <a:lnTo>
                  <a:pt x="481825" y="1814111"/>
                </a:lnTo>
                <a:lnTo>
                  <a:pt x="481507" y="1817604"/>
                </a:lnTo>
                <a:lnTo>
                  <a:pt x="480554" y="1821414"/>
                </a:lnTo>
                <a:lnTo>
                  <a:pt x="479284" y="1824590"/>
                </a:lnTo>
                <a:lnTo>
                  <a:pt x="477061" y="1827765"/>
                </a:lnTo>
                <a:lnTo>
                  <a:pt x="47007" y="2397759"/>
                </a:lnTo>
                <a:lnTo>
                  <a:pt x="45102" y="2399982"/>
                </a:lnTo>
                <a:lnTo>
                  <a:pt x="43196" y="2401570"/>
                </a:lnTo>
                <a:lnTo>
                  <a:pt x="41290" y="2403475"/>
                </a:lnTo>
                <a:lnTo>
                  <a:pt x="39067" y="2404428"/>
                </a:lnTo>
                <a:lnTo>
                  <a:pt x="36844" y="2406015"/>
                </a:lnTo>
                <a:lnTo>
                  <a:pt x="34620" y="2406650"/>
                </a:lnTo>
                <a:lnTo>
                  <a:pt x="32079" y="2407603"/>
                </a:lnTo>
                <a:lnTo>
                  <a:pt x="29538" y="2407921"/>
                </a:lnTo>
                <a:lnTo>
                  <a:pt x="26997" y="2408238"/>
                </a:lnTo>
                <a:lnTo>
                  <a:pt x="24457" y="2408238"/>
                </a:lnTo>
                <a:lnTo>
                  <a:pt x="21916" y="2407921"/>
                </a:lnTo>
                <a:lnTo>
                  <a:pt x="20010" y="2407603"/>
                </a:lnTo>
                <a:lnTo>
                  <a:pt x="17469" y="2406650"/>
                </a:lnTo>
                <a:lnTo>
                  <a:pt x="14928" y="2405698"/>
                </a:lnTo>
                <a:lnTo>
                  <a:pt x="12705" y="2404428"/>
                </a:lnTo>
                <a:lnTo>
                  <a:pt x="10481" y="2402840"/>
                </a:lnTo>
                <a:lnTo>
                  <a:pt x="8258" y="2400935"/>
                </a:lnTo>
                <a:lnTo>
                  <a:pt x="6352" y="2399347"/>
                </a:lnTo>
                <a:lnTo>
                  <a:pt x="4764" y="2397124"/>
                </a:lnTo>
                <a:lnTo>
                  <a:pt x="3494" y="2394584"/>
                </a:lnTo>
                <a:lnTo>
                  <a:pt x="1906" y="2392043"/>
                </a:lnTo>
                <a:lnTo>
                  <a:pt x="1270" y="2389503"/>
                </a:lnTo>
                <a:lnTo>
                  <a:pt x="635" y="2386963"/>
                </a:lnTo>
                <a:lnTo>
                  <a:pt x="0" y="2384422"/>
                </a:lnTo>
                <a:lnTo>
                  <a:pt x="0" y="2379659"/>
                </a:lnTo>
                <a:lnTo>
                  <a:pt x="1270" y="2375213"/>
                </a:lnTo>
                <a:lnTo>
                  <a:pt x="1906" y="2372991"/>
                </a:lnTo>
                <a:lnTo>
                  <a:pt x="2541" y="2370768"/>
                </a:lnTo>
                <a:lnTo>
                  <a:pt x="4129" y="2368545"/>
                </a:lnTo>
                <a:lnTo>
                  <a:pt x="5399" y="2366322"/>
                </a:lnTo>
                <a:lnTo>
                  <a:pt x="435770" y="1796328"/>
                </a:lnTo>
                <a:lnTo>
                  <a:pt x="438311" y="1793788"/>
                </a:lnTo>
                <a:lnTo>
                  <a:pt x="441170" y="1791248"/>
                </a:lnTo>
                <a:lnTo>
                  <a:pt x="444029" y="1789660"/>
                </a:lnTo>
                <a:lnTo>
                  <a:pt x="447205" y="1788390"/>
                </a:lnTo>
                <a:lnTo>
                  <a:pt x="394163" y="1748697"/>
                </a:lnTo>
                <a:lnTo>
                  <a:pt x="388763" y="1744569"/>
                </a:lnTo>
                <a:lnTo>
                  <a:pt x="383681" y="1740440"/>
                </a:lnTo>
                <a:lnTo>
                  <a:pt x="378917" y="1735677"/>
                </a:lnTo>
                <a:lnTo>
                  <a:pt x="374470" y="1730914"/>
                </a:lnTo>
                <a:lnTo>
                  <a:pt x="370341" y="1726468"/>
                </a:lnTo>
                <a:lnTo>
                  <a:pt x="366212" y="1721070"/>
                </a:lnTo>
                <a:lnTo>
                  <a:pt x="362719" y="1715989"/>
                </a:lnTo>
                <a:lnTo>
                  <a:pt x="359542" y="1710591"/>
                </a:lnTo>
                <a:lnTo>
                  <a:pt x="356366" y="1705193"/>
                </a:lnTo>
                <a:lnTo>
                  <a:pt x="353825" y="1699477"/>
                </a:lnTo>
                <a:lnTo>
                  <a:pt x="351284" y="1693444"/>
                </a:lnTo>
                <a:lnTo>
                  <a:pt x="349061" y="1687728"/>
                </a:lnTo>
                <a:lnTo>
                  <a:pt x="346838" y="1681695"/>
                </a:lnTo>
                <a:lnTo>
                  <a:pt x="345567" y="1675661"/>
                </a:lnTo>
                <a:lnTo>
                  <a:pt x="343979" y="1669628"/>
                </a:lnTo>
                <a:lnTo>
                  <a:pt x="343026" y="1663277"/>
                </a:lnTo>
                <a:lnTo>
                  <a:pt x="342073" y="1657244"/>
                </a:lnTo>
                <a:lnTo>
                  <a:pt x="341438" y="1651210"/>
                </a:lnTo>
                <a:lnTo>
                  <a:pt x="341438" y="1644542"/>
                </a:lnTo>
                <a:lnTo>
                  <a:pt x="341438" y="1638508"/>
                </a:lnTo>
                <a:lnTo>
                  <a:pt x="342073" y="1632475"/>
                </a:lnTo>
                <a:lnTo>
                  <a:pt x="343026" y="1626124"/>
                </a:lnTo>
                <a:lnTo>
                  <a:pt x="343662" y="1619773"/>
                </a:lnTo>
                <a:lnTo>
                  <a:pt x="345250" y="1613740"/>
                </a:lnTo>
                <a:lnTo>
                  <a:pt x="346838" y="1607707"/>
                </a:lnTo>
                <a:lnTo>
                  <a:pt x="348743" y="1601673"/>
                </a:lnTo>
                <a:lnTo>
                  <a:pt x="350967" y="1595322"/>
                </a:lnTo>
                <a:lnTo>
                  <a:pt x="353825" y="1589606"/>
                </a:lnTo>
                <a:lnTo>
                  <a:pt x="356684" y="1583891"/>
                </a:lnTo>
                <a:lnTo>
                  <a:pt x="359860" y="1578175"/>
                </a:lnTo>
                <a:lnTo>
                  <a:pt x="363036" y="1572459"/>
                </a:lnTo>
                <a:lnTo>
                  <a:pt x="367165" y="1567061"/>
                </a:lnTo>
                <a:lnTo>
                  <a:pt x="1187252" y="463909"/>
                </a:lnTo>
                <a:lnTo>
                  <a:pt x="1191381" y="458510"/>
                </a:lnTo>
                <a:lnTo>
                  <a:pt x="1195828" y="453430"/>
                </a:lnTo>
                <a:lnTo>
                  <a:pt x="1200274" y="448984"/>
                </a:lnTo>
                <a:lnTo>
                  <a:pt x="1205039" y="444538"/>
                </a:lnTo>
                <a:lnTo>
                  <a:pt x="1209803" y="440410"/>
                </a:lnTo>
                <a:lnTo>
                  <a:pt x="1214885" y="436282"/>
                </a:lnTo>
                <a:lnTo>
                  <a:pt x="1220284" y="432789"/>
                </a:lnTo>
                <a:lnTo>
                  <a:pt x="1225684" y="429614"/>
                </a:lnTo>
                <a:lnTo>
                  <a:pt x="1231083" y="426121"/>
                </a:lnTo>
                <a:lnTo>
                  <a:pt x="1236800" y="423263"/>
                </a:lnTo>
                <a:lnTo>
                  <a:pt x="1242518" y="421040"/>
                </a:lnTo>
                <a:lnTo>
                  <a:pt x="1248235" y="418817"/>
                </a:lnTo>
                <a:lnTo>
                  <a:pt x="1254587" y="416912"/>
                </a:lnTo>
                <a:lnTo>
                  <a:pt x="1260304" y="415007"/>
                </a:lnTo>
                <a:lnTo>
                  <a:pt x="1266339" y="414054"/>
                </a:lnTo>
                <a:lnTo>
                  <a:pt x="1272374" y="412784"/>
                </a:lnTo>
                <a:lnTo>
                  <a:pt x="1279044" y="412149"/>
                </a:lnTo>
                <a:lnTo>
                  <a:pt x="1285078" y="411514"/>
                </a:lnTo>
                <a:lnTo>
                  <a:pt x="1291113" y="411514"/>
                </a:lnTo>
                <a:lnTo>
                  <a:pt x="1297465" y="411514"/>
                </a:lnTo>
                <a:lnTo>
                  <a:pt x="1303818" y="411831"/>
                </a:lnTo>
                <a:lnTo>
                  <a:pt x="1309852" y="412466"/>
                </a:lnTo>
                <a:lnTo>
                  <a:pt x="1315887" y="413736"/>
                </a:lnTo>
                <a:lnTo>
                  <a:pt x="1322557" y="415007"/>
                </a:lnTo>
                <a:lnTo>
                  <a:pt x="1328592" y="416594"/>
                </a:lnTo>
                <a:lnTo>
                  <a:pt x="1334626" y="418817"/>
                </a:lnTo>
                <a:lnTo>
                  <a:pt x="1340344" y="420722"/>
                </a:lnTo>
                <a:lnTo>
                  <a:pt x="1346378" y="423263"/>
                </a:lnTo>
                <a:lnTo>
                  <a:pt x="1352413" y="426121"/>
                </a:lnTo>
                <a:lnTo>
                  <a:pt x="1358130" y="429614"/>
                </a:lnTo>
                <a:lnTo>
                  <a:pt x="1363530" y="433107"/>
                </a:lnTo>
                <a:lnTo>
                  <a:pt x="1368929" y="436917"/>
                </a:lnTo>
                <a:lnTo>
                  <a:pt x="1414031" y="470577"/>
                </a:lnTo>
                <a:lnTo>
                  <a:pt x="1396879" y="456287"/>
                </a:lnTo>
                <a:lnTo>
                  <a:pt x="1619666" y="182730"/>
                </a:lnTo>
                <a:lnTo>
                  <a:pt x="1551665" y="127515"/>
                </a:lnTo>
                <a:lnTo>
                  <a:pt x="1546259" y="122440"/>
                </a:lnTo>
                <a:lnTo>
                  <a:pt x="1541806" y="117048"/>
                </a:lnTo>
                <a:lnTo>
                  <a:pt x="1537354" y="111338"/>
                </a:lnTo>
                <a:lnTo>
                  <a:pt x="1533856" y="105629"/>
                </a:lnTo>
                <a:lnTo>
                  <a:pt x="1530993" y="99284"/>
                </a:lnTo>
                <a:lnTo>
                  <a:pt x="1528449" y="92623"/>
                </a:lnTo>
                <a:lnTo>
                  <a:pt x="1526859" y="85962"/>
                </a:lnTo>
                <a:lnTo>
                  <a:pt x="1525905" y="78984"/>
                </a:lnTo>
                <a:lnTo>
                  <a:pt x="1525587" y="72322"/>
                </a:lnTo>
                <a:lnTo>
                  <a:pt x="1525905" y="65344"/>
                </a:lnTo>
                <a:lnTo>
                  <a:pt x="1526541" y="58683"/>
                </a:lnTo>
                <a:lnTo>
                  <a:pt x="1528449" y="51704"/>
                </a:lnTo>
                <a:lnTo>
                  <a:pt x="1530357" y="45360"/>
                </a:lnTo>
                <a:lnTo>
                  <a:pt x="1533220" y="38699"/>
                </a:lnTo>
                <a:lnTo>
                  <a:pt x="1537036" y="32355"/>
                </a:lnTo>
                <a:lnTo>
                  <a:pt x="1541806" y="26645"/>
                </a:lnTo>
                <a:lnTo>
                  <a:pt x="1546259" y="21253"/>
                </a:lnTo>
                <a:lnTo>
                  <a:pt x="1551665" y="16177"/>
                </a:lnTo>
                <a:lnTo>
                  <a:pt x="1557390" y="12371"/>
                </a:lnTo>
                <a:lnTo>
                  <a:pt x="1563750" y="8565"/>
                </a:lnTo>
                <a:lnTo>
                  <a:pt x="1569793" y="5392"/>
                </a:lnTo>
                <a:lnTo>
                  <a:pt x="1576153" y="3172"/>
                </a:lnTo>
                <a:lnTo>
                  <a:pt x="1583150" y="1586"/>
                </a:lnTo>
                <a:lnTo>
                  <a:pt x="1589829" y="317"/>
                </a:lnTo>
                <a:lnTo>
                  <a:pt x="1596825" y="0"/>
                </a:lnTo>
                <a:close/>
              </a:path>
            </a:pathLst>
          </a:custGeom>
          <a:solidFill>
            <a:srgbClr val="FFFFFF"/>
          </a:solidFill>
          <a:ln>
            <a:noFill/>
          </a:ln>
        </p:spPr>
        <p:txBody>
          <a:bodyPr anchor="ctr" anchorCtr="1"/>
          <a:lstStyle/>
          <a:p>
            <a:endParaRPr lang="zh-CN" altLang="en-US">
              <a:ea typeface="宋体" panose="02010600030101010101" pitchFamily="2" charset="-122"/>
            </a:endParaRPr>
          </a:p>
        </p:txBody>
      </p:sp>
      <p:sp>
        <p:nvSpPr>
          <p:cNvPr id="16" name="KSO_Shape"/>
          <p:cNvSpPr/>
          <p:nvPr/>
        </p:nvSpPr>
        <p:spPr bwMode="auto">
          <a:xfrm>
            <a:off x="1390208" y="3902074"/>
            <a:ext cx="783521" cy="480560"/>
          </a:xfrm>
          <a:custGeom>
            <a:avLst/>
            <a:gdLst>
              <a:gd name="T0" fmla="*/ 2170982 w 2727325"/>
              <a:gd name="T1" fmla="*/ 1317981 h 1674813"/>
              <a:gd name="T2" fmla="*/ 2247564 w 2727325"/>
              <a:gd name="T3" fmla="*/ 1394626 h 1674813"/>
              <a:gd name="T4" fmla="*/ 2269490 w 2727325"/>
              <a:gd name="T5" fmla="*/ 1504666 h 1674813"/>
              <a:gd name="T6" fmla="*/ 2226909 w 2727325"/>
              <a:gd name="T7" fmla="*/ 1605800 h 1674813"/>
              <a:gd name="T8" fmla="*/ 2136981 w 2727325"/>
              <a:gd name="T9" fmla="*/ 1666226 h 1674813"/>
              <a:gd name="T10" fmla="*/ 2023856 w 2727325"/>
              <a:gd name="T11" fmla="*/ 1666226 h 1674813"/>
              <a:gd name="T12" fmla="*/ 1933928 w 2727325"/>
              <a:gd name="T13" fmla="*/ 1605800 h 1674813"/>
              <a:gd name="T14" fmla="*/ 1891983 w 2727325"/>
              <a:gd name="T15" fmla="*/ 1504666 h 1674813"/>
              <a:gd name="T16" fmla="*/ 1913591 w 2727325"/>
              <a:gd name="T17" fmla="*/ 1394626 h 1674813"/>
              <a:gd name="T18" fmla="*/ 1990173 w 2727325"/>
              <a:gd name="T19" fmla="*/ 1317981 h 1674813"/>
              <a:gd name="T20" fmla="*/ 578969 w 2727325"/>
              <a:gd name="T21" fmla="*/ 1295400 h 1674813"/>
              <a:gd name="T22" fmla="*/ 682561 w 2727325"/>
              <a:gd name="T23" fmla="*/ 1332610 h 1674813"/>
              <a:gd name="T24" fmla="*/ 747386 w 2727325"/>
              <a:gd name="T25" fmla="*/ 1419751 h 1674813"/>
              <a:gd name="T26" fmla="*/ 752788 w 2727325"/>
              <a:gd name="T27" fmla="*/ 1532653 h 1674813"/>
              <a:gd name="T28" fmla="*/ 696543 w 2727325"/>
              <a:gd name="T29" fmla="*/ 1625518 h 1674813"/>
              <a:gd name="T30" fmla="*/ 598035 w 2727325"/>
              <a:gd name="T31" fmla="*/ 1672905 h 1674813"/>
              <a:gd name="T32" fmla="*/ 486817 w 2727325"/>
              <a:gd name="T33" fmla="*/ 1656049 h 1674813"/>
              <a:gd name="T34" fmla="*/ 407058 w 2727325"/>
              <a:gd name="T35" fmla="*/ 1583538 h 1674813"/>
              <a:gd name="T36" fmla="*/ 379730 w 2727325"/>
              <a:gd name="T37" fmla="*/ 1475407 h 1674813"/>
              <a:gd name="T38" fmla="*/ 416909 w 2727325"/>
              <a:gd name="T39" fmla="*/ 1371410 h 1674813"/>
              <a:gd name="T40" fmla="*/ 503659 w 2727325"/>
              <a:gd name="T41" fmla="*/ 1306849 h 1674813"/>
              <a:gd name="T42" fmla="*/ 1493842 w 2727325"/>
              <a:gd name="T43" fmla="*/ 1149350 h 1674813"/>
              <a:gd name="T44" fmla="*/ 518739 w 2727325"/>
              <a:gd name="T45" fmla="*/ 309877 h 1674813"/>
              <a:gd name="T46" fmla="*/ 426186 w 2727325"/>
              <a:gd name="T47" fmla="*/ 354932 h 1674813"/>
              <a:gd name="T48" fmla="*/ 385932 w 2727325"/>
              <a:gd name="T49" fmla="*/ 433618 h 1674813"/>
              <a:gd name="T50" fmla="*/ 884770 w 2727325"/>
              <a:gd name="T51" fmla="*/ 635 h 1674813"/>
              <a:gd name="T52" fmla="*/ 956516 w 2727325"/>
              <a:gd name="T53" fmla="*/ 30487 h 1674813"/>
              <a:gd name="T54" fmla="*/ 999691 w 2727325"/>
              <a:gd name="T55" fmla="*/ 94635 h 1674813"/>
              <a:gd name="T56" fmla="*/ 2492402 w 2727325"/>
              <a:gd name="T57" fmla="*/ 148621 h 1674813"/>
              <a:gd name="T58" fmla="*/ 2591133 w 2727325"/>
              <a:gd name="T59" fmla="*/ 178790 h 1674813"/>
              <a:gd name="T60" fmla="*/ 2658118 w 2727325"/>
              <a:gd name="T61" fmla="*/ 240715 h 1674813"/>
              <a:gd name="T62" fmla="*/ 2713039 w 2727325"/>
              <a:gd name="T63" fmla="*/ 380126 h 1674813"/>
              <a:gd name="T64" fmla="*/ 2727007 w 2727325"/>
              <a:gd name="T65" fmla="*/ 1152445 h 1674813"/>
              <a:gd name="T66" fmla="*/ 2705103 w 2727325"/>
              <a:gd name="T67" fmla="*/ 1266768 h 1674813"/>
              <a:gd name="T68" fmla="*/ 2618753 w 2727325"/>
              <a:gd name="T69" fmla="*/ 1410943 h 1674813"/>
              <a:gd name="T70" fmla="*/ 2465101 w 2727325"/>
              <a:gd name="T71" fmla="*/ 1516375 h 1674813"/>
              <a:gd name="T72" fmla="*/ 2384422 w 2727325"/>
              <a:gd name="T73" fmla="*/ 1516666 h 1674813"/>
              <a:gd name="T74" fmla="*/ 2348490 w 2727325"/>
              <a:gd name="T75" fmla="*/ 1337144 h 1674813"/>
              <a:gd name="T76" fmla="*/ 2223203 w 2727325"/>
              <a:gd name="T77" fmla="*/ 1212177 h 1674813"/>
              <a:gd name="T78" fmla="*/ 2043223 w 2727325"/>
              <a:gd name="T79" fmla="*/ 1176019 h 1674813"/>
              <a:gd name="T80" fmla="*/ 1896207 w 2727325"/>
              <a:gd name="T81" fmla="*/ 1228978 h 1674813"/>
              <a:gd name="T82" fmla="*/ 1788270 w 2727325"/>
              <a:gd name="T83" fmla="*/ 1360133 h 1674813"/>
              <a:gd name="T84" fmla="*/ 1765302 w 2727325"/>
              <a:gd name="T85" fmla="*/ 1516666 h 1674813"/>
              <a:gd name="T86" fmla="*/ 870887 w 2727325"/>
              <a:gd name="T87" fmla="*/ 1407557 h 1674813"/>
              <a:gd name="T88" fmla="*/ 778671 w 2727325"/>
              <a:gd name="T89" fmla="*/ 1255313 h 1674813"/>
              <a:gd name="T90" fmla="*/ 617133 w 2727325"/>
              <a:gd name="T91" fmla="*/ 1178239 h 1674813"/>
              <a:gd name="T92" fmla="*/ 434927 w 2727325"/>
              <a:gd name="T93" fmla="*/ 1205199 h 1674813"/>
              <a:gd name="T94" fmla="*/ 303916 w 2727325"/>
              <a:gd name="T95" fmla="*/ 1324140 h 1674813"/>
              <a:gd name="T96" fmla="*/ 259080 w 2727325"/>
              <a:gd name="T97" fmla="*/ 1500807 h 1674813"/>
              <a:gd name="T98" fmla="*/ 119366 w 2727325"/>
              <a:gd name="T99" fmla="*/ 1422058 h 1674813"/>
              <a:gd name="T100" fmla="*/ 20635 w 2727325"/>
              <a:gd name="T101" fmla="*/ 1261687 h 1674813"/>
              <a:gd name="T102" fmla="*/ 149525 w 2727325"/>
              <a:gd name="T103" fmla="*/ 516997 h 1674813"/>
              <a:gd name="T104" fmla="*/ 213335 w 2727325"/>
              <a:gd name="T105" fmla="*/ 374092 h 1674813"/>
              <a:gd name="T106" fmla="*/ 299050 w 2727325"/>
              <a:gd name="T107" fmla="*/ 269613 h 1674813"/>
              <a:gd name="T108" fmla="*/ 401908 w 2727325"/>
              <a:gd name="T109" fmla="*/ 200066 h 1674813"/>
              <a:gd name="T110" fmla="*/ 589529 w 2727325"/>
              <a:gd name="T111" fmla="*/ 149256 h 1674813"/>
              <a:gd name="T112" fmla="*/ 743816 w 2727325"/>
              <a:gd name="T113" fmla="*/ 88601 h 1674813"/>
              <a:gd name="T114" fmla="*/ 789848 w 2727325"/>
              <a:gd name="T115" fmla="*/ 26676 h 1674813"/>
              <a:gd name="T116" fmla="*/ 863817 w 2727325"/>
              <a:gd name="T117" fmla="*/ 0 h 1674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27325" h="1674813">
                <a:moveTo>
                  <a:pt x="2070886" y="1295400"/>
                </a:moveTo>
                <a:lnTo>
                  <a:pt x="2080419" y="1295400"/>
                </a:lnTo>
                <a:lnTo>
                  <a:pt x="2090269" y="1295400"/>
                </a:lnTo>
                <a:lnTo>
                  <a:pt x="2099802" y="1296036"/>
                </a:lnTo>
                <a:lnTo>
                  <a:pt x="2109335" y="1297308"/>
                </a:lnTo>
                <a:lnTo>
                  <a:pt x="2118551" y="1298899"/>
                </a:lnTo>
                <a:lnTo>
                  <a:pt x="2128084" y="1301125"/>
                </a:lnTo>
                <a:lnTo>
                  <a:pt x="2136981" y="1303669"/>
                </a:lnTo>
                <a:lnTo>
                  <a:pt x="2145561" y="1306849"/>
                </a:lnTo>
                <a:lnTo>
                  <a:pt x="2154141" y="1310030"/>
                </a:lnTo>
                <a:lnTo>
                  <a:pt x="2163038" y="1314164"/>
                </a:lnTo>
                <a:lnTo>
                  <a:pt x="2170982" y="1317981"/>
                </a:lnTo>
                <a:lnTo>
                  <a:pt x="2178609" y="1322751"/>
                </a:lnTo>
                <a:lnTo>
                  <a:pt x="2186553" y="1327840"/>
                </a:lnTo>
                <a:lnTo>
                  <a:pt x="2193861" y="1332610"/>
                </a:lnTo>
                <a:lnTo>
                  <a:pt x="2201170" y="1338653"/>
                </a:lnTo>
                <a:lnTo>
                  <a:pt x="2208161" y="1344695"/>
                </a:lnTo>
                <a:lnTo>
                  <a:pt x="2214834" y="1350738"/>
                </a:lnTo>
                <a:lnTo>
                  <a:pt x="2220871" y="1357099"/>
                </a:lnTo>
                <a:lnTo>
                  <a:pt x="2226909" y="1364413"/>
                </a:lnTo>
                <a:lnTo>
                  <a:pt x="2232629" y="1371410"/>
                </a:lnTo>
                <a:lnTo>
                  <a:pt x="2237713" y="1378725"/>
                </a:lnTo>
                <a:lnTo>
                  <a:pt x="2242797" y="1386676"/>
                </a:lnTo>
                <a:lnTo>
                  <a:pt x="2247564" y="1394626"/>
                </a:lnTo>
                <a:lnTo>
                  <a:pt x="2251377" y="1402577"/>
                </a:lnTo>
                <a:lnTo>
                  <a:pt x="2255508" y="1411164"/>
                </a:lnTo>
                <a:lnTo>
                  <a:pt x="2258686" y="1419751"/>
                </a:lnTo>
                <a:lnTo>
                  <a:pt x="2261863" y="1428656"/>
                </a:lnTo>
                <a:lnTo>
                  <a:pt x="2264405" y="1437561"/>
                </a:lnTo>
                <a:lnTo>
                  <a:pt x="2266630" y="1446784"/>
                </a:lnTo>
                <a:lnTo>
                  <a:pt x="2267901" y="1456325"/>
                </a:lnTo>
                <a:lnTo>
                  <a:pt x="2269490" y="1465548"/>
                </a:lnTo>
                <a:lnTo>
                  <a:pt x="2270125" y="1475407"/>
                </a:lnTo>
                <a:lnTo>
                  <a:pt x="2270125" y="1484948"/>
                </a:lnTo>
                <a:lnTo>
                  <a:pt x="2270125" y="1494807"/>
                </a:lnTo>
                <a:lnTo>
                  <a:pt x="2269490" y="1504666"/>
                </a:lnTo>
                <a:lnTo>
                  <a:pt x="2267901" y="1513889"/>
                </a:lnTo>
                <a:lnTo>
                  <a:pt x="2266630" y="1523430"/>
                </a:lnTo>
                <a:lnTo>
                  <a:pt x="2264405" y="1532653"/>
                </a:lnTo>
                <a:lnTo>
                  <a:pt x="2261863" y="1541558"/>
                </a:lnTo>
                <a:lnTo>
                  <a:pt x="2258686" y="1550144"/>
                </a:lnTo>
                <a:lnTo>
                  <a:pt x="2255508" y="1559049"/>
                </a:lnTo>
                <a:lnTo>
                  <a:pt x="2251377" y="1567318"/>
                </a:lnTo>
                <a:lnTo>
                  <a:pt x="2247564" y="1575587"/>
                </a:lnTo>
                <a:lnTo>
                  <a:pt x="2242797" y="1583538"/>
                </a:lnTo>
                <a:lnTo>
                  <a:pt x="2237713" y="1591489"/>
                </a:lnTo>
                <a:lnTo>
                  <a:pt x="2232629" y="1598485"/>
                </a:lnTo>
                <a:lnTo>
                  <a:pt x="2226909" y="1605800"/>
                </a:lnTo>
                <a:lnTo>
                  <a:pt x="2220871" y="1612479"/>
                </a:lnTo>
                <a:lnTo>
                  <a:pt x="2214834" y="1619476"/>
                </a:lnTo>
                <a:lnTo>
                  <a:pt x="2208161" y="1625518"/>
                </a:lnTo>
                <a:lnTo>
                  <a:pt x="2201170" y="1631561"/>
                </a:lnTo>
                <a:lnTo>
                  <a:pt x="2193861" y="1636967"/>
                </a:lnTo>
                <a:lnTo>
                  <a:pt x="2186553" y="1642374"/>
                </a:lnTo>
                <a:lnTo>
                  <a:pt x="2178609" y="1647462"/>
                </a:lnTo>
                <a:lnTo>
                  <a:pt x="2170982" y="1651915"/>
                </a:lnTo>
                <a:lnTo>
                  <a:pt x="2163038" y="1656049"/>
                </a:lnTo>
                <a:lnTo>
                  <a:pt x="2154141" y="1660184"/>
                </a:lnTo>
                <a:lnTo>
                  <a:pt x="2145561" y="1663364"/>
                </a:lnTo>
                <a:lnTo>
                  <a:pt x="2136981" y="1666226"/>
                </a:lnTo>
                <a:lnTo>
                  <a:pt x="2128084" y="1669089"/>
                </a:lnTo>
                <a:lnTo>
                  <a:pt x="2118551" y="1670997"/>
                </a:lnTo>
                <a:lnTo>
                  <a:pt x="2109335" y="1672905"/>
                </a:lnTo>
                <a:lnTo>
                  <a:pt x="2099802" y="1673859"/>
                </a:lnTo>
                <a:lnTo>
                  <a:pt x="2090269" y="1674495"/>
                </a:lnTo>
                <a:lnTo>
                  <a:pt x="2080419" y="1674813"/>
                </a:lnTo>
                <a:lnTo>
                  <a:pt x="2070886" y="1674495"/>
                </a:lnTo>
                <a:lnTo>
                  <a:pt x="2061035" y="1673859"/>
                </a:lnTo>
                <a:lnTo>
                  <a:pt x="2051820" y="1672905"/>
                </a:lnTo>
                <a:lnTo>
                  <a:pt x="2042287" y="1670997"/>
                </a:lnTo>
                <a:lnTo>
                  <a:pt x="2033072" y="1669089"/>
                </a:lnTo>
                <a:lnTo>
                  <a:pt x="2023856" y="1666226"/>
                </a:lnTo>
                <a:lnTo>
                  <a:pt x="2015277" y="1663364"/>
                </a:lnTo>
                <a:lnTo>
                  <a:pt x="2006697" y="1660184"/>
                </a:lnTo>
                <a:lnTo>
                  <a:pt x="1998435" y="1656049"/>
                </a:lnTo>
                <a:lnTo>
                  <a:pt x="1990173" y="1651915"/>
                </a:lnTo>
                <a:lnTo>
                  <a:pt x="1982229" y="1647462"/>
                </a:lnTo>
                <a:lnTo>
                  <a:pt x="1974285" y="1642374"/>
                </a:lnTo>
                <a:lnTo>
                  <a:pt x="1967294" y="1636967"/>
                </a:lnTo>
                <a:lnTo>
                  <a:pt x="1959985" y="1631561"/>
                </a:lnTo>
                <a:lnTo>
                  <a:pt x="1952994" y="1625518"/>
                </a:lnTo>
                <a:lnTo>
                  <a:pt x="1946321" y="1619476"/>
                </a:lnTo>
                <a:lnTo>
                  <a:pt x="1940284" y="1612479"/>
                </a:lnTo>
                <a:lnTo>
                  <a:pt x="1933928" y="1605800"/>
                </a:lnTo>
                <a:lnTo>
                  <a:pt x="1928526" y="1598485"/>
                </a:lnTo>
                <a:lnTo>
                  <a:pt x="1923124" y="1591489"/>
                </a:lnTo>
                <a:lnTo>
                  <a:pt x="1918040" y="1583538"/>
                </a:lnTo>
                <a:lnTo>
                  <a:pt x="1913591" y="1575587"/>
                </a:lnTo>
                <a:lnTo>
                  <a:pt x="1909460" y="1567318"/>
                </a:lnTo>
                <a:lnTo>
                  <a:pt x="1905647" y="1559049"/>
                </a:lnTo>
                <a:lnTo>
                  <a:pt x="1902470" y="1550144"/>
                </a:lnTo>
                <a:lnTo>
                  <a:pt x="1899610" y="1541558"/>
                </a:lnTo>
                <a:lnTo>
                  <a:pt x="1896750" y="1532653"/>
                </a:lnTo>
                <a:lnTo>
                  <a:pt x="1894843" y="1523430"/>
                </a:lnTo>
                <a:lnTo>
                  <a:pt x="1892937" y="1513889"/>
                </a:lnTo>
                <a:lnTo>
                  <a:pt x="1891983" y="1504666"/>
                </a:lnTo>
                <a:lnTo>
                  <a:pt x="1891348" y="1494807"/>
                </a:lnTo>
                <a:lnTo>
                  <a:pt x="1890712" y="1484948"/>
                </a:lnTo>
                <a:lnTo>
                  <a:pt x="1891348" y="1475407"/>
                </a:lnTo>
                <a:lnTo>
                  <a:pt x="1891983" y="1465548"/>
                </a:lnTo>
                <a:lnTo>
                  <a:pt x="1892937" y="1456325"/>
                </a:lnTo>
                <a:lnTo>
                  <a:pt x="1894843" y="1446784"/>
                </a:lnTo>
                <a:lnTo>
                  <a:pt x="1896750" y="1437561"/>
                </a:lnTo>
                <a:lnTo>
                  <a:pt x="1899610" y="1428656"/>
                </a:lnTo>
                <a:lnTo>
                  <a:pt x="1902470" y="1419751"/>
                </a:lnTo>
                <a:lnTo>
                  <a:pt x="1905647" y="1411164"/>
                </a:lnTo>
                <a:lnTo>
                  <a:pt x="1909460" y="1402577"/>
                </a:lnTo>
                <a:lnTo>
                  <a:pt x="1913591" y="1394626"/>
                </a:lnTo>
                <a:lnTo>
                  <a:pt x="1918040" y="1386676"/>
                </a:lnTo>
                <a:lnTo>
                  <a:pt x="1923124" y="1378725"/>
                </a:lnTo>
                <a:lnTo>
                  <a:pt x="1928526" y="1371410"/>
                </a:lnTo>
                <a:lnTo>
                  <a:pt x="1933928" y="1364413"/>
                </a:lnTo>
                <a:lnTo>
                  <a:pt x="1940284" y="1357099"/>
                </a:lnTo>
                <a:lnTo>
                  <a:pt x="1946321" y="1350738"/>
                </a:lnTo>
                <a:lnTo>
                  <a:pt x="1952994" y="1344695"/>
                </a:lnTo>
                <a:lnTo>
                  <a:pt x="1959985" y="1338653"/>
                </a:lnTo>
                <a:lnTo>
                  <a:pt x="1967294" y="1332610"/>
                </a:lnTo>
                <a:lnTo>
                  <a:pt x="1974285" y="1327840"/>
                </a:lnTo>
                <a:lnTo>
                  <a:pt x="1982229" y="1322751"/>
                </a:lnTo>
                <a:lnTo>
                  <a:pt x="1990173" y="1317981"/>
                </a:lnTo>
                <a:lnTo>
                  <a:pt x="1998435" y="1314164"/>
                </a:lnTo>
                <a:lnTo>
                  <a:pt x="2006697" y="1310030"/>
                </a:lnTo>
                <a:lnTo>
                  <a:pt x="2015277" y="1306849"/>
                </a:lnTo>
                <a:lnTo>
                  <a:pt x="2023856" y="1303669"/>
                </a:lnTo>
                <a:lnTo>
                  <a:pt x="2033072" y="1301125"/>
                </a:lnTo>
                <a:lnTo>
                  <a:pt x="2042287" y="1298899"/>
                </a:lnTo>
                <a:lnTo>
                  <a:pt x="2051820" y="1297308"/>
                </a:lnTo>
                <a:lnTo>
                  <a:pt x="2061035" y="1296036"/>
                </a:lnTo>
                <a:lnTo>
                  <a:pt x="2070886" y="1295400"/>
                </a:lnTo>
                <a:close/>
                <a:moveTo>
                  <a:pt x="559268" y="1295400"/>
                </a:moveTo>
                <a:lnTo>
                  <a:pt x="569437" y="1295400"/>
                </a:lnTo>
                <a:lnTo>
                  <a:pt x="578969" y="1295400"/>
                </a:lnTo>
                <a:lnTo>
                  <a:pt x="588502" y="1296036"/>
                </a:lnTo>
                <a:lnTo>
                  <a:pt x="598035" y="1297308"/>
                </a:lnTo>
                <a:lnTo>
                  <a:pt x="607568" y="1298899"/>
                </a:lnTo>
                <a:lnTo>
                  <a:pt x="616466" y="1301125"/>
                </a:lnTo>
                <a:lnTo>
                  <a:pt x="625363" y="1303669"/>
                </a:lnTo>
                <a:lnTo>
                  <a:pt x="634579" y="1306849"/>
                </a:lnTo>
                <a:lnTo>
                  <a:pt x="643158" y="1310030"/>
                </a:lnTo>
                <a:lnTo>
                  <a:pt x="651420" y="1314164"/>
                </a:lnTo>
                <a:lnTo>
                  <a:pt x="659682" y="1317981"/>
                </a:lnTo>
                <a:lnTo>
                  <a:pt x="667626" y="1322751"/>
                </a:lnTo>
                <a:lnTo>
                  <a:pt x="674935" y="1327840"/>
                </a:lnTo>
                <a:lnTo>
                  <a:pt x="682561" y="1332610"/>
                </a:lnTo>
                <a:lnTo>
                  <a:pt x="689870" y="1338653"/>
                </a:lnTo>
                <a:lnTo>
                  <a:pt x="696543" y="1344695"/>
                </a:lnTo>
                <a:lnTo>
                  <a:pt x="703216" y="1350738"/>
                </a:lnTo>
                <a:lnTo>
                  <a:pt x="709571" y="1357099"/>
                </a:lnTo>
                <a:lnTo>
                  <a:pt x="715291" y="1364413"/>
                </a:lnTo>
                <a:lnTo>
                  <a:pt x="721011" y="1371410"/>
                </a:lnTo>
                <a:lnTo>
                  <a:pt x="726413" y="1378725"/>
                </a:lnTo>
                <a:lnTo>
                  <a:pt x="731180" y="1386676"/>
                </a:lnTo>
                <a:lnTo>
                  <a:pt x="735946" y="1394626"/>
                </a:lnTo>
                <a:lnTo>
                  <a:pt x="740077" y="1402577"/>
                </a:lnTo>
                <a:lnTo>
                  <a:pt x="743890" y="1411164"/>
                </a:lnTo>
                <a:lnTo>
                  <a:pt x="747386" y="1419751"/>
                </a:lnTo>
                <a:lnTo>
                  <a:pt x="750246" y="1428656"/>
                </a:lnTo>
                <a:lnTo>
                  <a:pt x="752788" y="1437561"/>
                </a:lnTo>
                <a:lnTo>
                  <a:pt x="755012" y="1446784"/>
                </a:lnTo>
                <a:lnTo>
                  <a:pt x="756919" y="1456325"/>
                </a:lnTo>
                <a:lnTo>
                  <a:pt x="757872" y="1465548"/>
                </a:lnTo>
                <a:lnTo>
                  <a:pt x="758507" y="1475407"/>
                </a:lnTo>
                <a:lnTo>
                  <a:pt x="758825" y="1484948"/>
                </a:lnTo>
                <a:lnTo>
                  <a:pt x="758507" y="1494807"/>
                </a:lnTo>
                <a:lnTo>
                  <a:pt x="757872" y="1504666"/>
                </a:lnTo>
                <a:lnTo>
                  <a:pt x="756919" y="1513889"/>
                </a:lnTo>
                <a:lnTo>
                  <a:pt x="755012" y="1523430"/>
                </a:lnTo>
                <a:lnTo>
                  <a:pt x="752788" y="1532653"/>
                </a:lnTo>
                <a:lnTo>
                  <a:pt x="750246" y="1541558"/>
                </a:lnTo>
                <a:lnTo>
                  <a:pt x="747386" y="1550144"/>
                </a:lnTo>
                <a:lnTo>
                  <a:pt x="743890" y="1559049"/>
                </a:lnTo>
                <a:lnTo>
                  <a:pt x="740077" y="1567318"/>
                </a:lnTo>
                <a:lnTo>
                  <a:pt x="735946" y="1575587"/>
                </a:lnTo>
                <a:lnTo>
                  <a:pt x="731180" y="1583538"/>
                </a:lnTo>
                <a:lnTo>
                  <a:pt x="726413" y="1591489"/>
                </a:lnTo>
                <a:lnTo>
                  <a:pt x="721011" y="1598485"/>
                </a:lnTo>
                <a:lnTo>
                  <a:pt x="715291" y="1605800"/>
                </a:lnTo>
                <a:lnTo>
                  <a:pt x="709571" y="1612479"/>
                </a:lnTo>
                <a:lnTo>
                  <a:pt x="703216" y="1619476"/>
                </a:lnTo>
                <a:lnTo>
                  <a:pt x="696543" y="1625518"/>
                </a:lnTo>
                <a:lnTo>
                  <a:pt x="689870" y="1631561"/>
                </a:lnTo>
                <a:lnTo>
                  <a:pt x="682561" y="1636967"/>
                </a:lnTo>
                <a:lnTo>
                  <a:pt x="674935" y="1642374"/>
                </a:lnTo>
                <a:lnTo>
                  <a:pt x="667626" y="1647462"/>
                </a:lnTo>
                <a:lnTo>
                  <a:pt x="659682" y="1651915"/>
                </a:lnTo>
                <a:lnTo>
                  <a:pt x="651420" y="1656049"/>
                </a:lnTo>
                <a:lnTo>
                  <a:pt x="643158" y="1660184"/>
                </a:lnTo>
                <a:lnTo>
                  <a:pt x="634579" y="1663364"/>
                </a:lnTo>
                <a:lnTo>
                  <a:pt x="625363" y="1666226"/>
                </a:lnTo>
                <a:lnTo>
                  <a:pt x="616466" y="1669089"/>
                </a:lnTo>
                <a:lnTo>
                  <a:pt x="607568" y="1670997"/>
                </a:lnTo>
                <a:lnTo>
                  <a:pt x="598035" y="1672905"/>
                </a:lnTo>
                <a:lnTo>
                  <a:pt x="588502" y="1673859"/>
                </a:lnTo>
                <a:lnTo>
                  <a:pt x="578969" y="1674495"/>
                </a:lnTo>
                <a:lnTo>
                  <a:pt x="569437" y="1674813"/>
                </a:lnTo>
                <a:lnTo>
                  <a:pt x="559268" y="1674495"/>
                </a:lnTo>
                <a:lnTo>
                  <a:pt x="549735" y="1673859"/>
                </a:lnTo>
                <a:lnTo>
                  <a:pt x="540202" y="1672905"/>
                </a:lnTo>
                <a:lnTo>
                  <a:pt x="530669" y="1670997"/>
                </a:lnTo>
                <a:lnTo>
                  <a:pt x="521772" y="1669089"/>
                </a:lnTo>
                <a:lnTo>
                  <a:pt x="512874" y="1666226"/>
                </a:lnTo>
                <a:lnTo>
                  <a:pt x="503659" y="1663364"/>
                </a:lnTo>
                <a:lnTo>
                  <a:pt x="495079" y="1660184"/>
                </a:lnTo>
                <a:lnTo>
                  <a:pt x="486817" y="1656049"/>
                </a:lnTo>
                <a:lnTo>
                  <a:pt x="478555" y="1651915"/>
                </a:lnTo>
                <a:lnTo>
                  <a:pt x="470611" y="1647462"/>
                </a:lnTo>
                <a:lnTo>
                  <a:pt x="462985" y="1642374"/>
                </a:lnTo>
                <a:lnTo>
                  <a:pt x="455676" y="1636967"/>
                </a:lnTo>
                <a:lnTo>
                  <a:pt x="448368" y="1631561"/>
                </a:lnTo>
                <a:lnTo>
                  <a:pt x="441377" y="1625518"/>
                </a:lnTo>
                <a:lnTo>
                  <a:pt x="435021" y="1619476"/>
                </a:lnTo>
                <a:lnTo>
                  <a:pt x="428666" y="1612479"/>
                </a:lnTo>
                <a:lnTo>
                  <a:pt x="422946" y="1605800"/>
                </a:lnTo>
                <a:lnTo>
                  <a:pt x="416909" y="1598485"/>
                </a:lnTo>
                <a:lnTo>
                  <a:pt x="411507" y="1591489"/>
                </a:lnTo>
                <a:lnTo>
                  <a:pt x="407058" y="1583538"/>
                </a:lnTo>
                <a:lnTo>
                  <a:pt x="402291" y="1575587"/>
                </a:lnTo>
                <a:lnTo>
                  <a:pt x="397843" y="1567318"/>
                </a:lnTo>
                <a:lnTo>
                  <a:pt x="394347" y="1559049"/>
                </a:lnTo>
                <a:lnTo>
                  <a:pt x="390852" y="1550144"/>
                </a:lnTo>
                <a:lnTo>
                  <a:pt x="387992" y="1541558"/>
                </a:lnTo>
                <a:lnTo>
                  <a:pt x="385450" y="1532653"/>
                </a:lnTo>
                <a:lnTo>
                  <a:pt x="383225" y="1523430"/>
                </a:lnTo>
                <a:lnTo>
                  <a:pt x="381319" y="1513889"/>
                </a:lnTo>
                <a:lnTo>
                  <a:pt x="380366" y="1504666"/>
                </a:lnTo>
                <a:lnTo>
                  <a:pt x="379730" y="1494807"/>
                </a:lnTo>
                <a:lnTo>
                  <a:pt x="379412" y="1484948"/>
                </a:lnTo>
                <a:lnTo>
                  <a:pt x="379730" y="1475407"/>
                </a:lnTo>
                <a:lnTo>
                  <a:pt x="380366" y="1465548"/>
                </a:lnTo>
                <a:lnTo>
                  <a:pt x="381319" y="1456325"/>
                </a:lnTo>
                <a:lnTo>
                  <a:pt x="383225" y="1446784"/>
                </a:lnTo>
                <a:lnTo>
                  <a:pt x="385450" y="1437561"/>
                </a:lnTo>
                <a:lnTo>
                  <a:pt x="387992" y="1428656"/>
                </a:lnTo>
                <a:lnTo>
                  <a:pt x="390852" y="1419751"/>
                </a:lnTo>
                <a:lnTo>
                  <a:pt x="394347" y="1411164"/>
                </a:lnTo>
                <a:lnTo>
                  <a:pt x="397843" y="1402577"/>
                </a:lnTo>
                <a:lnTo>
                  <a:pt x="402291" y="1394626"/>
                </a:lnTo>
                <a:lnTo>
                  <a:pt x="407058" y="1386676"/>
                </a:lnTo>
                <a:lnTo>
                  <a:pt x="411507" y="1378725"/>
                </a:lnTo>
                <a:lnTo>
                  <a:pt x="416909" y="1371410"/>
                </a:lnTo>
                <a:lnTo>
                  <a:pt x="422946" y="1364413"/>
                </a:lnTo>
                <a:lnTo>
                  <a:pt x="428666" y="1357099"/>
                </a:lnTo>
                <a:lnTo>
                  <a:pt x="435021" y="1350738"/>
                </a:lnTo>
                <a:lnTo>
                  <a:pt x="441377" y="1344695"/>
                </a:lnTo>
                <a:lnTo>
                  <a:pt x="448368" y="1338653"/>
                </a:lnTo>
                <a:lnTo>
                  <a:pt x="455676" y="1332610"/>
                </a:lnTo>
                <a:lnTo>
                  <a:pt x="462985" y="1327840"/>
                </a:lnTo>
                <a:lnTo>
                  <a:pt x="470611" y="1322751"/>
                </a:lnTo>
                <a:lnTo>
                  <a:pt x="478555" y="1317981"/>
                </a:lnTo>
                <a:lnTo>
                  <a:pt x="486817" y="1314164"/>
                </a:lnTo>
                <a:lnTo>
                  <a:pt x="495079" y="1310030"/>
                </a:lnTo>
                <a:lnTo>
                  <a:pt x="503659" y="1306849"/>
                </a:lnTo>
                <a:lnTo>
                  <a:pt x="512874" y="1303669"/>
                </a:lnTo>
                <a:lnTo>
                  <a:pt x="521772" y="1301125"/>
                </a:lnTo>
                <a:lnTo>
                  <a:pt x="530669" y="1298899"/>
                </a:lnTo>
                <a:lnTo>
                  <a:pt x="540202" y="1297308"/>
                </a:lnTo>
                <a:lnTo>
                  <a:pt x="549735" y="1296036"/>
                </a:lnTo>
                <a:lnTo>
                  <a:pt x="559268" y="1295400"/>
                </a:lnTo>
                <a:close/>
                <a:moveTo>
                  <a:pt x="1493842" y="393700"/>
                </a:moveTo>
                <a:lnTo>
                  <a:pt x="1493842" y="648756"/>
                </a:lnTo>
                <a:lnTo>
                  <a:pt x="1238250" y="648756"/>
                </a:lnTo>
                <a:lnTo>
                  <a:pt x="1238250" y="894295"/>
                </a:lnTo>
                <a:lnTo>
                  <a:pt x="1493842" y="894295"/>
                </a:lnTo>
                <a:lnTo>
                  <a:pt x="1493842" y="1149350"/>
                </a:lnTo>
                <a:lnTo>
                  <a:pt x="1740214" y="1149350"/>
                </a:lnTo>
                <a:lnTo>
                  <a:pt x="1740214" y="894295"/>
                </a:lnTo>
                <a:lnTo>
                  <a:pt x="1995488" y="894295"/>
                </a:lnTo>
                <a:lnTo>
                  <a:pt x="1995488" y="648756"/>
                </a:lnTo>
                <a:lnTo>
                  <a:pt x="1740214" y="648756"/>
                </a:lnTo>
                <a:lnTo>
                  <a:pt x="1740214" y="393700"/>
                </a:lnTo>
                <a:lnTo>
                  <a:pt x="1493842" y="393700"/>
                </a:lnTo>
                <a:close/>
                <a:moveTo>
                  <a:pt x="554872" y="306387"/>
                </a:moveTo>
                <a:lnTo>
                  <a:pt x="544412" y="306705"/>
                </a:lnTo>
                <a:lnTo>
                  <a:pt x="532368" y="307974"/>
                </a:lnTo>
                <a:lnTo>
                  <a:pt x="525395" y="308926"/>
                </a:lnTo>
                <a:lnTo>
                  <a:pt x="518739" y="309877"/>
                </a:lnTo>
                <a:lnTo>
                  <a:pt x="511131" y="311464"/>
                </a:lnTo>
                <a:lnTo>
                  <a:pt x="503524" y="313367"/>
                </a:lnTo>
                <a:lnTo>
                  <a:pt x="495600" y="315271"/>
                </a:lnTo>
                <a:lnTo>
                  <a:pt x="487676" y="317809"/>
                </a:lnTo>
                <a:lnTo>
                  <a:pt x="479752" y="320665"/>
                </a:lnTo>
                <a:lnTo>
                  <a:pt x="471511" y="324155"/>
                </a:lnTo>
                <a:lnTo>
                  <a:pt x="463587" y="327963"/>
                </a:lnTo>
                <a:lnTo>
                  <a:pt x="455980" y="332405"/>
                </a:lnTo>
                <a:lnTo>
                  <a:pt x="448056" y="336846"/>
                </a:lnTo>
                <a:lnTo>
                  <a:pt x="440449" y="342240"/>
                </a:lnTo>
                <a:lnTo>
                  <a:pt x="433159" y="348586"/>
                </a:lnTo>
                <a:lnTo>
                  <a:pt x="426186" y="354932"/>
                </a:lnTo>
                <a:lnTo>
                  <a:pt x="419213" y="362229"/>
                </a:lnTo>
                <a:lnTo>
                  <a:pt x="412873" y="370161"/>
                </a:lnTo>
                <a:lnTo>
                  <a:pt x="406851" y="378728"/>
                </a:lnTo>
                <a:lnTo>
                  <a:pt x="401146" y="387929"/>
                </a:lnTo>
                <a:lnTo>
                  <a:pt x="398610" y="393006"/>
                </a:lnTo>
                <a:lnTo>
                  <a:pt x="396708" y="398400"/>
                </a:lnTo>
                <a:lnTo>
                  <a:pt x="394490" y="403476"/>
                </a:lnTo>
                <a:lnTo>
                  <a:pt x="392271" y="409187"/>
                </a:lnTo>
                <a:lnTo>
                  <a:pt x="390369" y="414898"/>
                </a:lnTo>
                <a:lnTo>
                  <a:pt x="388784" y="420927"/>
                </a:lnTo>
                <a:lnTo>
                  <a:pt x="386883" y="427272"/>
                </a:lnTo>
                <a:lnTo>
                  <a:pt x="385932" y="433618"/>
                </a:lnTo>
                <a:lnTo>
                  <a:pt x="369450" y="491364"/>
                </a:lnTo>
                <a:lnTo>
                  <a:pt x="298450" y="771525"/>
                </a:lnTo>
                <a:lnTo>
                  <a:pt x="335535" y="771525"/>
                </a:lnTo>
                <a:lnTo>
                  <a:pt x="858838" y="771525"/>
                </a:lnTo>
                <a:lnTo>
                  <a:pt x="858838" y="306387"/>
                </a:lnTo>
                <a:lnTo>
                  <a:pt x="569769" y="306387"/>
                </a:lnTo>
                <a:lnTo>
                  <a:pt x="562796" y="306387"/>
                </a:lnTo>
                <a:lnTo>
                  <a:pt x="554872" y="306387"/>
                </a:lnTo>
                <a:close/>
                <a:moveTo>
                  <a:pt x="863817" y="0"/>
                </a:moveTo>
                <a:lnTo>
                  <a:pt x="870801" y="0"/>
                </a:lnTo>
                <a:lnTo>
                  <a:pt x="877786" y="0"/>
                </a:lnTo>
                <a:lnTo>
                  <a:pt x="884770" y="635"/>
                </a:lnTo>
                <a:lnTo>
                  <a:pt x="891119" y="1588"/>
                </a:lnTo>
                <a:lnTo>
                  <a:pt x="898103" y="2541"/>
                </a:lnTo>
                <a:lnTo>
                  <a:pt x="904452" y="4446"/>
                </a:lnTo>
                <a:lnTo>
                  <a:pt x="910802" y="6034"/>
                </a:lnTo>
                <a:lnTo>
                  <a:pt x="917151" y="7939"/>
                </a:lnTo>
                <a:lnTo>
                  <a:pt x="923183" y="10480"/>
                </a:lnTo>
                <a:lnTo>
                  <a:pt x="929215" y="13338"/>
                </a:lnTo>
                <a:lnTo>
                  <a:pt x="934929" y="16196"/>
                </a:lnTo>
                <a:lnTo>
                  <a:pt x="940643" y="19372"/>
                </a:lnTo>
                <a:lnTo>
                  <a:pt x="946040" y="23183"/>
                </a:lnTo>
                <a:lnTo>
                  <a:pt x="951437" y="26676"/>
                </a:lnTo>
                <a:lnTo>
                  <a:pt x="956516" y="30487"/>
                </a:lnTo>
                <a:lnTo>
                  <a:pt x="961596" y="34932"/>
                </a:lnTo>
                <a:lnTo>
                  <a:pt x="966358" y="39696"/>
                </a:lnTo>
                <a:lnTo>
                  <a:pt x="970485" y="44142"/>
                </a:lnTo>
                <a:lnTo>
                  <a:pt x="974929" y="48905"/>
                </a:lnTo>
                <a:lnTo>
                  <a:pt x="978739" y="53986"/>
                </a:lnTo>
                <a:lnTo>
                  <a:pt x="982866" y="59385"/>
                </a:lnTo>
                <a:lnTo>
                  <a:pt x="986040" y="64784"/>
                </a:lnTo>
                <a:lnTo>
                  <a:pt x="989215" y="70500"/>
                </a:lnTo>
                <a:lnTo>
                  <a:pt x="992707" y="76216"/>
                </a:lnTo>
                <a:lnTo>
                  <a:pt x="994929" y="82250"/>
                </a:lnTo>
                <a:lnTo>
                  <a:pt x="997469" y="88601"/>
                </a:lnTo>
                <a:lnTo>
                  <a:pt x="999691" y="94635"/>
                </a:lnTo>
                <a:lnTo>
                  <a:pt x="1001596" y="100986"/>
                </a:lnTo>
                <a:lnTo>
                  <a:pt x="1002866" y="107655"/>
                </a:lnTo>
                <a:lnTo>
                  <a:pt x="1004136" y="114324"/>
                </a:lnTo>
                <a:lnTo>
                  <a:pt x="1005088" y="121310"/>
                </a:lnTo>
                <a:lnTo>
                  <a:pt x="1005406" y="127979"/>
                </a:lnTo>
                <a:lnTo>
                  <a:pt x="1005723" y="134966"/>
                </a:lnTo>
                <a:lnTo>
                  <a:pt x="1005723" y="146398"/>
                </a:lnTo>
                <a:lnTo>
                  <a:pt x="2451767" y="146398"/>
                </a:lnTo>
                <a:lnTo>
                  <a:pt x="2462243" y="146715"/>
                </a:lnTo>
                <a:lnTo>
                  <a:pt x="2472720" y="147033"/>
                </a:lnTo>
                <a:lnTo>
                  <a:pt x="2482879" y="147986"/>
                </a:lnTo>
                <a:lnTo>
                  <a:pt x="2492402" y="148621"/>
                </a:lnTo>
                <a:lnTo>
                  <a:pt x="2502244" y="149891"/>
                </a:lnTo>
                <a:lnTo>
                  <a:pt x="2511133" y="151479"/>
                </a:lnTo>
                <a:lnTo>
                  <a:pt x="2520339" y="152749"/>
                </a:lnTo>
                <a:lnTo>
                  <a:pt x="2529228" y="154972"/>
                </a:lnTo>
                <a:lnTo>
                  <a:pt x="2537799" y="157195"/>
                </a:lnTo>
                <a:lnTo>
                  <a:pt x="2546053" y="159418"/>
                </a:lnTo>
                <a:lnTo>
                  <a:pt x="2553990" y="162276"/>
                </a:lnTo>
                <a:lnTo>
                  <a:pt x="2561927" y="165134"/>
                </a:lnTo>
                <a:lnTo>
                  <a:pt x="2569546" y="168310"/>
                </a:lnTo>
                <a:lnTo>
                  <a:pt x="2577165" y="171486"/>
                </a:lnTo>
                <a:lnTo>
                  <a:pt x="2584149" y="175296"/>
                </a:lnTo>
                <a:lnTo>
                  <a:pt x="2591133" y="178790"/>
                </a:lnTo>
                <a:lnTo>
                  <a:pt x="2597800" y="183235"/>
                </a:lnTo>
                <a:lnTo>
                  <a:pt x="2604467" y="187046"/>
                </a:lnTo>
                <a:lnTo>
                  <a:pt x="2610499" y="191810"/>
                </a:lnTo>
                <a:lnTo>
                  <a:pt x="2616531" y="196256"/>
                </a:lnTo>
                <a:lnTo>
                  <a:pt x="2622562" y="201019"/>
                </a:lnTo>
                <a:lnTo>
                  <a:pt x="2628277" y="206100"/>
                </a:lnTo>
                <a:lnTo>
                  <a:pt x="2633673" y="211499"/>
                </a:lnTo>
                <a:lnTo>
                  <a:pt x="2639070" y="216897"/>
                </a:lnTo>
                <a:lnTo>
                  <a:pt x="2644150" y="222614"/>
                </a:lnTo>
                <a:lnTo>
                  <a:pt x="2649229" y="228330"/>
                </a:lnTo>
                <a:lnTo>
                  <a:pt x="2653991" y="234363"/>
                </a:lnTo>
                <a:lnTo>
                  <a:pt x="2658118" y="240715"/>
                </a:lnTo>
                <a:lnTo>
                  <a:pt x="2662880" y="247066"/>
                </a:lnTo>
                <a:lnTo>
                  <a:pt x="2667007" y="253417"/>
                </a:lnTo>
                <a:lnTo>
                  <a:pt x="2671134" y="260404"/>
                </a:lnTo>
                <a:lnTo>
                  <a:pt x="2674943" y="267390"/>
                </a:lnTo>
                <a:lnTo>
                  <a:pt x="2678753" y="274377"/>
                </a:lnTo>
                <a:lnTo>
                  <a:pt x="2681928" y="281681"/>
                </a:lnTo>
                <a:lnTo>
                  <a:pt x="2688912" y="296606"/>
                </a:lnTo>
                <a:lnTo>
                  <a:pt x="2694626" y="312167"/>
                </a:lnTo>
                <a:lnTo>
                  <a:pt x="2700023" y="328363"/>
                </a:lnTo>
                <a:lnTo>
                  <a:pt x="2705103" y="345194"/>
                </a:lnTo>
                <a:lnTo>
                  <a:pt x="2709229" y="362660"/>
                </a:lnTo>
                <a:lnTo>
                  <a:pt x="2713039" y="380126"/>
                </a:lnTo>
                <a:lnTo>
                  <a:pt x="2716214" y="398545"/>
                </a:lnTo>
                <a:lnTo>
                  <a:pt x="2719071" y="417281"/>
                </a:lnTo>
                <a:lnTo>
                  <a:pt x="2721293" y="436335"/>
                </a:lnTo>
                <a:lnTo>
                  <a:pt x="2723198" y="456024"/>
                </a:lnTo>
                <a:lnTo>
                  <a:pt x="2724785" y="475713"/>
                </a:lnTo>
                <a:lnTo>
                  <a:pt x="2725738" y="496355"/>
                </a:lnTo>
                <a:lnTo>
                  <a:pt x="2726690" y="516997"/>
                </a:lnTo>
                <a:lnTo>
                  <a:pt x="2727007" y="537638"/>
                </a:lnTo>
                <a:lnTo>
                  <a:pt x="2727325" y="558915"/>
                </a:lnTo>
                <a:lnTo>
                  <a:pt x="2727325" y="1132121"/>
                </a:lnTo>
                <a:lnTo>
                  <a:pt x="2727325" y="1142283"/>
                </a:lnTo>
                <a:lnTo>
                  <a:pt x="2727007" y="1152445"/>
                </a:lnTo>
                <a:lnTo>
                  <a:pt x="2726373" y="1161972"/>
                </a:lnTo>
                <a:lnTo>
                  <a:pt x="2725420" y="1172134"/>
                </a:lnTo>
                <a:lnTo>
                  <a:pt x="2724468" y="1181979"/>
                </a:lnTo>
                <a:lnTo>
                  <a:pt x="2722881" y="1191505"/>
                </a:lnTo>
                <a:lnTo>
                  <a:pt x="2721611" y="1201350"/>
                </a:lnTo>
                <a:lnTo>
                  <a:pt x="2719706" y="1210877"/>
                </a:lnTo>
                <a:lnTo>
                  <a:pt x="2717801" y="1220404"/>
                </a:lnTo>
                <a:lnTo>
                  <a:pt x="2715896" y="1229613"/>
                </a:lnTo>
                <a:lnTo>
                  <a:pt x="2713357" y="1239140"/>
                </a:lnTo>
                <a:lnTo>
                  <a:pt x="2710817" y="1248350"/>
                </a:lnTo>
                <a:lnTo>
                  <a:pt x="2707960" y="1257242"/>
                </a:lnTo>
                <a:lnTo>
                  <a:pt x="2705103" y="1266768"/>
                </a:lnTo>
                <a:lnTo>
                  <a:pt x="2701928" y="1275660"/>
                </a:lnTo>
                <a:lnTo>
                  <a:pt x="2698119" y="1284235"/>
                </a:lnTo>
                <a:lnTo>
                  <a:pt x="2694626" y="1293444"/>
                </a:lnTo>
                <a:lnTo>
                  <a:pt x="2691134" y="1302018"/>
                </a:lnTo>
                <a:lnTo>
                  <a:pt x="2687007" y="1310593"/>
                </a:lnTo>
                <a:lnTo>
                  <a:pt x="2682880" y="1318849"/>
                </a:lnTo>
                <a:lnTo>
                  <a:pt x="2673674" y="1335363"/>
                </a:lnTo>
                <a:lnTo>
                  <a:pt x="2664150" y="1351558"/>
                </a:lnTo>
                <a:lnTo>
                  <a:pt x="2653673" y="1367437"/>
                </a:lnTo>
                <a:lnTo>
                  <a:pt x="2642880" y="1382680"/>
                </a:lnTo>
                <a:lnTo>
                  <a:pt x="2630816" y="1396970"/>
                </a:lnTo>
                <a:lnTo>
                  <a:pt x="2618753" y="1410943"/>
                </a:lnTo>
                <a:lnTo>
                  <a:pt x="2605737" y="1424598"/>
                </a:lnTo>
                <a:lnTo>
                  <a:pt x="2592086" y="1437619"/>
                </a:lnTo>
                <a:lnTo>
                  <a:pt x="2578117" y="1449686"/>
                </a:lnTo>
                <a:lnTo>
                  <a:pt x="2563514" y="1461436"/>
                </a:lnTo>
                <a:lnTo>
                  <a:pt x="2548276" y="1472233"/>
                </a:lnTo>
                <a:lnTo>
                  <a:pt x="2532403" y="1482395"/>
                </a:lnTo>
                <a:lnTo>
                  <a:pt x="2516212" y="1492240"/>
                </a:lnTo>
                <a:lnTo>
                  <a:pt x="2499704" y="1500814"/>
                </a:lnTo>
                <a:lnTo>
                  <a:pt x="2491450" y="1505260"/>
                </a:lnTo>
                <a:lnTo>
                  <a:pt x="2482879" y="1509071"/>
                </a:lnTo>
                <a:lnTo>
                  <a:pt x="2473989" y="1512882"/>
                </a:lnTo>
                <a:lnTo>
                  <a:pt x="2465101" y="1516375"/>
                </a:lnTo>
                <a:lnTo>
                  <a:pt x="2456211" y="1519551"/>
                </a:lnTo>
                <a:lnTo>
                  <a:pt x="2447323" y="1522726"/>
                </a:lnTo>
                <a:lnTo>
                  <a:pt x="2438116" y="1525902"/>
                </a:lnTo>
                <a:lnTo>
                  <a:pt x="2428910" y="1528442"/>
                </a:lnTo>
                <a:lnTo>
                  <a:pt x="2420021" y="1530983"/>
                </a:lnTo>
                <a:lnTo>
                  <a:pt x="2410497" y="1533523"/>
                </a:lnTo>
                <a:lnTo>
                  <a:pt x="2400973" y="1535746"/>
                </a:lnTo>
                <a:lnTo>
                  <a:pt x="2391449" y="1537652"/>
                </a:lnTo>
                <a:lnTo>
                  <a:pt x="2381925" y="1539240"/>
                </a:lnTo>
                <a:lnTo>
                  <a:pt x="2381197" y="1539358"/>
                </a:lnTo>
                <a:lnTo>
                  <a:pt x="2382196" y="1532525"/>
                </a:lnTo>
                <a:lnTo>
                  <a:pt x="2384422" y="1516666"/>
                </a:lnTo>
                <a:lnTo>
                  <a:pt x="2385694" y="1500807"/>
                </a:lnTo>
                <a:lnTo>
                  <a:pt x="2386012" y="1484948"/>
                </a:lnTo>
                <a:lnTo>
                  <a:pt x="2385694" y="1469089"/>
                </a:lnTo>
                <a:lnTo>
                  <a:pt x="2384422" y="1453548"/>
                </a:lnTo>
                <a:lnTo>
                  <a:pt x="2382196" y="1437689"/>
                </a:lnTo>
                <a:lnTo>
                  <a:pt x="2379970" y="1422465"/>
                </a:lnTo>
                <a:lnTo>
                  <a:pt x="2376155" y="1407557"/>
                </a:lnTo>
                <a:lnTo>
                  <a:pt x="2372021" y="1392650"/>
                </a:lnTo>
                <a:lnTo>
                  <a:pt x="2367251" y="1378377"/>
                </a:lnTo>
                <a:lnTo>
                  <a:pt x="2361527" y="1364421"/>
                </a:lnTo>
                <a:lnTo>
                  <a:pt x="2355485" y="1350466"/>
                </a:lnTo>
                <a:lnTo>
                  <a:pt x="2348490" y="1337144"/>
                </a:lnTo>
                <a:lnTo>
                  <a:pt x="2340858" y="1324140"/>
                </a:lnTo>
                <a:lnTo>
                  <a:pt x="2332908" y="1311453"/>
                </a:lnTo>
                <a:lnTo>
                  <a:pt x="2324005" y="1299400"/>
                </a:lnTo>
                <a:lnTo>
                  <a:pt x="2315101" y="1287665"/>
                </a:lnTo>
                <a:lnTo>
                  <a:pt x="2305244" y="1276246"/>
                </a:lnTo>
                <a:lnTo>
                  <a:pt x="2294750" y="1265463"/>
                </a:lnTo>
                <a:lnTo>
                  <a:pt x="2283938" y="1255313"/>
                </a:lnTo>
                <a:lnTo>
                  <a:pt x="2272809" y="1245480"/>
                </a:lnTo>
                <a:lnTo>
                  <a:pt x="2261043" y="1236600"/>
                </a:lnTo>
                <a:lnTo>
                  <a:pt x="2248642" y="1227401"/>
                </a:lnTo>
                <a:lnTo>
                  <a:pt x="2236240" y="1219789"/>
                </a:lnTo>
                <a:lnTo>
                  <a:pt x="2223203" y="1212177"/>
                </a:lnTo>
                <a:lnTo>
                  <a:pt x="2209848" y="1205199"/>
                </a:lnTo>
                <a:lnTo>
                  <a:pt x="2195856" y="1199173"/>
                </a:lnTo>
                <a:lnTo>
                  <a:pt x="2181865" y="1193464"/>
                </a:lnTo>
                <a:lnTo>
                  <a:pt x="2167237" y="1188706"/>
                </a:lnTo>
                <a:lnTo>
                  <a:pt x="2152610" y="1184583"/>
                </a:lnTo>
                <a:lnTo>
                  <a:pt x="2137347" y="1180777"/>
                </a:lnTo>
                <a:lnTo>
                  <a:pt x="2122401" y="1178239"/>
                </a:lnTo>
                <a:lnTo>
                  <a:pt x="2106502" y="1176019"/>
                </a:lnTo>
                <a:lnTo>
                  <a:pt x="2090921" y="1175067"/>
                </a:lnTo>
                <a:lnTo>
                  <a:pt x="2074703" y="1174750"/>
                </a:lnTo>
                <a:lnTo>
                  <a:pt x="2058804" y="1175067"/>
                </a:lnTo>
                <a:lnTo>
                  <a:pt x="2043223" y="1176019"/>
                </a:lnTo>
                <a:lnTo>
                  <a:pt x="2027641" y="1178239"/>
                </a:lnTo>
                <a:lnTo>
                  <a:pt x="2012060" y="1180777"/>
                </a:lnTo>
                <a:lnTo>
                  <a:pt x="1997114" y="1184583"/>
                </a:lnTo>
                <a:lnTo>
                  <a:pt x="1982169" y="1188706"/>
                </a:lnTo>
                <a:lnTo>
                  <a:pt x="1967860" y="1193464"/>
                </a:lnTo>
                <a:lnTo>
                  <a:pt x="1965908" y="1194260"/>
                </a:lnTo>
                <a:lnTo>
                  <a:pt x="1960017" y="1196269"/>
                </a:lnTo>
                <a:lnTo>
                  <a:pt x="1946684" y="1201668"/>
                </a:lnTo>
                <a:lnTo>
                  <a:pt x="1933350" y="1207384"/>
                </a:lnTo>
                <a:lnTo>
                  <a:pt x="1920652" y="1214370"/>
                </a:lnTo>
                <a:lnTo>
                  <a:pt x="1908271" y="1221357"/>
                </a:lnTo>
                <a:lnTo>
                  <a:pt x="1896207" y="1228978"/>
                </a:lnTo>
                <a:lnTo>
                  <a:pt x="1884461" y="1237235"/>
                </a:lnTo>
                <a:lnTo>
                  <a:pt x="1873032" y="1246127"/>
                </a:lnTo>
                <a:lnTo>
                  <a:pt x="1862238" y="1255654"/>
                </a:lnTo>
                <a:lnTo>
                  <a:pt x="1851762" y="1265498"/>
                </a:lnTo>
                <a:lnTo>
                  <a:pt x="1842238" y="1275660"/>
                </a:lnTo>
                <a:lnTo>
                  <a:pt x="1832714" y="1286458"/>
                </a:lnTo>
                <a:lnTo>
                  <a:pt x="1823825" y="1297890"/>
                </a:lnTo>
                <a:lnTo>
                  <a:pt x="1815571" y="1309640"/>
                </a:lnTo>
                <a:lnTo>
                  <a:pt x="1807952" y="1321707"/>
                </a:lnTo>
                <a:lnTo>
                  <a:pt x="1800651" y="1334410"/>
                </a:lnTo>
                <a:lnTo>
                  <a:pt x="1793984" y="1346795"/>
                </a:lnTo>
                <a:lnTo>
                  <a:pt x="1788270" y="1360133"/>
                </a:lnTo>
                <a:lnTo>
                  <a:pt x="1782873" y="1373788"/>
                </a:lnTo>
                <a:lnTo>
                  <a:pt x="1778111" y="1387443"/>
                </a:lnTo>
                <a:lnTo>
                  <a:pt x="1774301" y="1401734"/>
                </a:lnTo>
                <a:lnTo>
                  <a:pt x="1770492" y="1416024"/>
                </a:lnTo>
                <a:lnTo>
                  <a:pt x="1767952" y="1430632"/>
                </a:lnTo>
                <a:lnTo>
                  <a:pt x="1767227" y="1437601"/>
                </a:lnTo>
                <a:lnTo>
                  <a:pt x="1767210" y="1437689"/>
                </a:lnTo>
                <a:lnTo>
                  <a:pt x="1765302" y="1453548"/>
                </a:lnTo>
                <a:lnTo>
                  <a:pt x="1764030" y="1469089"/>
                </a:lnTo>
                <a:lnTo>
                  <a:pt x="1763712" y="1484948"/>
                </a:lnTo>
                <a:lnTo>
                  <a:pt x="1764030" y="1500807"/>
                </a:lnTo>
                <a:lnTo>
                  <a:pt x="1765302" y="1516666"/>
                </a:lnTo>
                <a:lnTo>
                  <a:pt x="1767210" y="1532525"/>
                </a:lnTo>
                <a:lnTo>
                  <a:pt x="1769487" y="1544638"/>
                </a:lnTo>
                <a:lnTo>
                  <a:pt x="875287" y="1544638"/>
                </a:lnTo>
                <a:lnTo>
                  <a:pt x="877564" y="1532525"/>
                </a:lnTo>
                <a:lnTo>
                  <a:pt x="879154" y="1516666"/>
                </a:lnTo>
                <a:lnTo>
                  <a:pt x="880426" y="1500807"/>
                </a:lnTo>
                <a:lnTo>
                  <a:pt x="881062" y="1484948"/>
                </a:lnTo>
                <a:lnTo>
                  <a:pt x="880426" y="1469089"/>
                </a:lnTo>
                <a:lnTo>
                  <a:pt x="879154" y="1453548"/>
                </a:lnTo>
                <a:lnTo>
                  <a:pt x="877564" y="1437689"/>
                </a:lnTo>
                <a:lnTo>
                  <a:pt x="874702" y="1422465"/>
                </a:lnTo>
                <a:lnTo>
                  <a:pt x="870887" y="1407557"/>
                </a:lnTo>
                <a:lnTo>
                  <a:pt x="867071" y="1392650"/>
                </a:lnTo>
                <a:lnTo>
                  <a:pt x="861983" y="1378377"/>
                </a:lnTo>
                <a:lnTo>
                  <a:pt x="856577" y="1364421"/>
                </a:lnTo>
                <a:lnTo>
                  <a:pt x="850218" y="1350466"/>
                </a:lnTo>
                <a:lnTo>
                  <a:pt x="843222" y="1337144"/>
                </a:lnTo>
                <a:lnTo>
                  <a:pt x="835590" y="1324140"/>
                </a:lnTo>
                <a:lnTo>
                  <a:pt x="827640" y="1311453"/>
                </a:lnTo>
                <a:lnTo>
                  <a:pt x="819055" y="1299400"/>
                </a:lnTo>
                <a:lnTo>
                  <a:pt x="809833" y="1287665"/>
                </a:lnTo>
                <a:lnTo>
                  <a:pt x="799976" y="1276246"/>
                </a:lnTo>
                <a:lnTo>
                  <a:pt x="789482" y="1265463"/>
                </a:lnTo>
                <a:lnTo>
                  <a:pt x="778671" y="1255313"/>
                </a:lnTo>
                <a:lnTo>
                  <a:pt x="767541" y="1245480"/>
                </a:lnTo>
                <a:lnTo>
                  <a:pt x="756093" y="1236600"/>
                </a:lnTo>
                <a:lnTo>
                  <a:pt x="744010" y="1227401"/>
                </a:lnTo>
                <a:lnTo>
                  <a:pt x="731290" y="1219789"/>
                </a:lnTo>
                <a:lnTo>
                  <a:pt x="717935" y="1212177"/>
                </a:lnTo>
                <a:lnTo>
                  <a:pt x="704580" y="1205199"/>
                </a:lnTo>
                <a:lnTo>
                  <a:pt x="690906" y="1199173"/>
                </a:lnTo>
                <a:lnTo>
                  <a:pt x="676915" y="1193464"/>
                </a:lnTo>
                <a:lnTo>
                  <a:pt x="661969" y="1188706"/>
                </a:lnTo>
                <a:lnTo>
                  <a:pt x="647342" y="1184583"/>
                </a:lnTo>
                <a:lnTo>
                  <a:pt x="632715" y="1180777"/>
                </a:lnTo>
                <a:lnTo>
                  <a:pt x="617133" y="1178239"/>
                </a:lnTo>
                <a:lnTo>
                  <a:pt x="601552" y="1176019"/>
                </a:lnTo>
                <a:lnTo>
                  <a:pt x="585653" y="1175067"/>
                </a:lnTo>
                <a:lnTo>
                  <a:pt x="570071" y="1174750"/>
                </a:lnTo>
                <a:lnTo>
                  <a:pt x="553854" y="1175067"/>
                </a:lnTo>
                <a:lnTo>
                  <a:pt x="537955" y="1176019"/>
                </a:lnTo>
                <a:lnTo>
                  <a:pt x="522373" y="1178239"/>
                </a:lnTo>
                <a:lnTo>
                  <a:pt x="506792" y="1180777"/>
                </a:lnTo>
                <a:lnTo>
                  <a:pt x="492164" y="1184583"/>
                </a:lnTo>
                <a:lnTo>
                  <a:pt x="477219" y="1188706"/>
                </a:lnTo>
                <a:lnTo>
                  <a:pt x="462592" y="1193464"/>
                </a:lnTo>
                <a:lnTo>
                  <a:pt x="448600" y="1199173"/>
                </a:lnTo>
                <a:lnTo>
                  <a:pt x="434927" y="1205199"/>
                </a:lnTo>
                <a:lnTo>
                  <a:pt x="421571" y="1212177"/>
                </a:lnTo>
                <a:lnTo>
                  <a:pt x="408534" y="1219789"/>
                </a:lnTo>
                <a:lnTo>
                  <a:pt x="395497" y="1227401"/>
                </a:lnTo>
                <a:lnTo>
                  <a:pt x="383731" y="1236600"/>
                </a:lnTo>
                <a:lnTo>
                  <a:pt x="371966" y="1245480"/>
                </a:lnTo>
                <a:lnTo>
                  <a:pt x="360836" y="1255313"/>
                </a:lnTo>
                <a:lnTo>
                  <a:pt x="350024" y="1265463"/>
                </a:lnTo>
                <a:lnTo>
                  <a:pt x="339531" y="1276246"/>
                </a:lnTo>
                <a:lnTo>
                  <a:pt x="329673" y="1287665"/>
                </a:lnTo>
                <a:lnTo>
                  <a:pt x="320452" y="1299400"/>
                </a:lnTo>
                <a:lnTo>
                  <a:pt x="311866" y="1311453"/>
                </a:lnTo>
                <a:lnTo>
                  <a:pt x="303916" y="1324140"/>
                </a:lnTo>
                <a:lnTo>
                  <a:pt x="296285" y="1337144"/>
                </a:lnTo>
                <a:lnTo>
                  <a:pt x="289289" y="1350466"/>
                </a:lnTo>
                <a:lnTo>
                  <a:pt x="282929" y="1364421"/>
                </a:lnTo>
                <a:lnTo>
                  <a:pt x="277523" y="1378377"/>
                </a:lnTo>
                <a:lnTo>
                  <a:pt x="272436" y="1392650"/>
                </a:lnTo>
                <a:lnTo>
                  <a:pt x="268620" y="1407557"/>
                </a:lnTo>
                <a:lnTo>
                  <a:pt x="264804" y="1422465"/>
                </a:lnTo>
                <a:lnTo>
                  <a:pt x="261942" y="1437689"/>
                </a:lnTo>
                <a:lnTo>
                  <a:pt x="260352" y="1453548"/>
                </a:lnTo>
                <a:lnTo>
                  <a:pt x="259080" y="1469089"/>
                </a:lnTo>
                <a:lnTo>
                  <a:pt x="258762" y="1484948"/>
                </a:lnTo>
                <a:lnTo>
                  <a:pt x="259080" y="1500807"/>
                </a:lnTo>
                <a:lnTo>
                  <a:pt x="260239" y="1515247"/>
                </a:lnTo>
                <a:lnTo>
                  <a:pt x="248891" y="1510659"/>
                </a:lnTo>
                <a:lnTo>
                  <a:pt x="234605" y="1503990"/>
                </a:lnTo>
                <a:lnTo>
                  <a:pt x="220320" y="1497003"/>
                </a:lnTo>
                <a:lnTo>
                  <a:pt x="206669" y="1489382"/>
                </a:lnTo>
                <a:lnTo>
                  <a:pt x="193018" y="1481125"/>
                </a:lnTo>
                <a:lnTo>
                  <a:pt x="179684" y="1472551"/>
                </a:lnTo>
                <a:lnTo>
                  <a:pt x="166986" y="1463341"/>
                </a:lnTo>
                <a:lnTo>
                  <a:pt x="154605" y="1453814"/>
                </a:lnTo>
                <a:lnTo>
                  <a:pt x="142224" y="1443652"/>
                </a:lnTo>
                <a:lnTo>
                  <a:pt x="130795" y="1433173"/>
                </a:lnTo>
                <a:lnTo>
                  <a:pt x="119366" y="1422058"/>
                </a:lnTo>
                <a:lnTo>
                  <a:pt x="108573" y="1410943"/>
                </a:lnTo>
                <a:lnTo>
                  <a:pt x="98096" y="1399193"/>
                </a:lnTo>
                <a:lnTo>
                  <a:pt x="87938" y="1386808"/>
                </a:lnTo>
                <a:lnTo>
                  <a:pt x="78731" y="1374423"/>
                </a:lnTo>
                <a:lnTo>
                  <a:pt x="69525" y="1361403"/>
                </a:lnTo>
                <a:lnTo>
                  <a:pt x="60953" y="1348065"/>
                </a:lnTo>
                <a:lnTo>
                  <a:pt x="53017" y="1334727"/>
                </a:lnTo>
                <a:lnTo>
                  <a:pt x="45397" y="1320755"/>
                </a:lnTo>
                <a:lnTo>
                  <a:pt x="38413" y="1306147"/>
                </a:lnTo>
                <a:lnTo>
                  <a:pt x="31747" y="1291856"/>
                </a:lnTo>
                <a:lnTo>
                  <a:pt x="26032" y="1276931"/>
                </a:lnTo>
                <a:lnTo>
                  <a:pt x="20635" y="1261687"/>
                </a:lnTo>
                <a:lnTo>
                  <a:pt x="16191" y="1246127"/>
                </a:lnTo>
                <a:lnTo>
                  <a:pt x="11746" y="1230884"/>
                </a:lnTo>
                <a:lnTo>
                  <a:pt x="8254" y="1215005"/>
                </a:lnTo>
                <a:lnTo>
                  <a:pt x="5397" y="1198809"/>
                </a:lnTo>
                <a:lnTo>
                  <a:pt x="3175" y="1182296"/>
                </a:lnTo>
                <a:lnTo>
                  <a:pt x="1270" y="1165783"/>
                </a:lnTo>
                <a:lnTo>
                  <a:pt x="318" y="1149269"/>
                </a:lnTo>
                <a:lnTo>
                  <a:pt x="0" y="1132121"/>
                </a:lnTo>
                <a:lnTo>
                  <a:pt x="137462" y="558915"/>
                </a:lnTo>
                <a:lnTo>
                  <a:pt x="141271" y="544625"/>
                </a:lnTo>
                <a:lnTo>
                  <a:pt x="145398" y="530652"/>
                </a:lnTo>
                <a:lnTo>
                  <a:pt x="149525" y="516997"/>
                </a:lnTo>
                <a:lnTo>
                  <a:pt x="153970" y="503659"/>
                </a:lnTo>
                <a:lnTo>
                  <a:pt x="158414" y="490321"/>
                </a:lnTo>
                <a:lnTo>
                  <a:pt x="163176" y="477301"/>
                </a:lnTo>
                <a:lnTo>
                  <a:pt x="168256" y="464598"/>
                </a:lnTo>
                <a:lnTo>
                  <a:pt x="173018" y="452531"/>
                </a:lnTo>
                <a:lnTo>
                  <a:pt x="178414" y="440463"/>
                </a:lnTo>
                <a:lnTo>
                  <a:pt x="183811" y="428713"/>
                </a:lnTo>
                <a:lnTo>
                  <a:pt x="189843" y="417281"/>
                </a:lnTo>
                <a:lnTo>
                  <a:pt x="195240" y="406166"/>
                </a:lnTo>
                <a:lnTo>
                  <a:pt x="201272" y="395369"/>
                </a:lnTo>
                <a:lnTo>
                  <a:pt x="207304" y="384572"/>
                </a:lnTo>
                <a:lnTo>
                  <a:pt x="213335" y="374092"/>
                </a:lnTo>
                <a:lnTo>
                  <a:pt x="220002" y="363930"/>
                </a:lnTo>
                <a:lnTo>
                  <a:pt x="226351" y="354403"/>
                </a:lnTo>
                <a:lnTo>
                  <a:pt x="232701" y="344559"/>
                </a:lnTo>
                <a:lnTo>
                  <a:pt x="239685" y="335349"/>
                </a:lnTo>
                <a:lnTo>
                  <a:pt x="246669" y="326140"/>
                </a:lnTo>
                <a:lnTo>
                  <a:pt x="253653" y="317566"/>
                </a:lnTo>
                <a:lnTo>
                  <a:pt x="260955" y="308991"/>
                </a:lnTo>
                <a:lnTo>
                  <a:pt x="268574" y="300735"/>
                </a:lnTo>
                <a:lnTo>
                  <a:pt x="275558" y="292478"/>
                </a:lnTo>
                <a:lnTo>
                  <a:pt x="283177" y="284856"/>
                </a:lnTo>
                <a:lnTo>
                  <a:pt x="291114" y="276917"/>
                </a:lnTo>
                <a:lnTo>
                  <a:pt x="299050" y="269613"/>
                </a:lnTo>
                <a:lnTo>
                  <a:pt x="306987" y="262627"/>
                </a:lnTo>
                <a:lnTo>
                  <a:pt x="314924" y="255640"/>
                </a:lnTo>
                <a:lnTo>
                  <a:pt x="323178" y="249289"/>
                </a:lnTo>
                <a:lnTo>
                  <a:pt x="331432" y="242938"/>
                </a:lnTo>
                <a:lnTo>
                  <a:pt x="340003" y="236586"/>
                </a:lnTo>
                <a:lnTo>
                  <a:pt x="348257" y="230870"/>
                </a:lnTo>
                <a:lnTo>
                  <a:pt x="356829" y="225154"/>
                </a:lnTo>
                <a:lnTo>
                  <a:pt x="366035" y="219438"/>
                </a:lnTo>
                <a:lnTo>
                  <a:pt x="374607" y="214357"/>
                </a:lnTo>
                <a:lnTo>
                  <a:pt x="383496" y="209276"/>
                </a:lnTo>
                <a:lnTo>
                  <a:pt x="392385" y="204195"/>
                </a:lnTo>
                <a:lnTo>
                  <a:pt x="401908" y="200066"/>
                </a:lnTo>
                <a:lnTo>
                  <a:pt x="410797" y="195303"/>
                </a:lnTo>
                <a:lnTo>
                  <a:pt x="420321" y="191492"/>
                </a:lnTo>
                <a:lnTo>
                  <a:pt x="429528" y="187046"/>
                </a:lnTo>
                <a:lnTo>
                  <a:pt x="439369" y="183553"/>
                </a:lnTo>
                <a:lnTo>
                  <a:pt x="448576" y="179742"/>
                </a:lnTo>
                <a:lnTo>
                  <a:pt x="467941" y="173391"/>
                </a:lnTo>
                <a:lnTo>
                  <a:pt x="487623" y="167357"/>
                </a:lnTo>
                <a:lnTo>
                  <a:pt x="507624" y="162276"/>
                </a:lnTo>
                <a:lnTo>
                  <a:pt x="527624" y="157830"/>
                </a:lnTo>
                <a:lnTo>
                  <a:pt x="548259" y="154337"/>
                </a:lnTo>
                <a:lnTo>
                  <a:pt x="568577" y="151479"/>
                </a:lnTo>
                <a:lnTo>
                  <a:pt x="589529" y="149256"/>
                </a:lnTo>
                <a:lnTo>
                  <a:pt x="610799" y="147986"/>
                </a:lnTo>
                <a:lnTo>
                  <a:pt x="631434" y="146715"/>
                </a:lnTo>
                <a:lnTo>
                  <a:pt x="653022" y="146398"/>
                </a:lnTo>
                <a:lnTo>
                  <a:pt x="735880" y="146398"/>
                </a:lnTo>
                <a:lnTo>
                  <a:pt x="735880" y="134966"/>
                </a:lnTo>
                <a:lnTo>
                  <a:pt x="735880" y="127979"/>
                </a:lnTo>
                <a:lnTo>
                  <a:pt x="736514" y="121310"/>
                </a:lnTo>
                <a:lnTo>
                  <a:pt x="737149" y="114324"/>
                </a:lnTo>
                <a:lnTo>
                  <a:pt x="738419" y="107655"/>
                </a:lnTo>
                <a:lnTo>
                  <a:pt x="739689" y="100986"/>
                </a:lnTo>
                <a:lnTo>
                  <a:pt x="741911" y="94635"/>
                </a:lnTo>
                <a:lnTo>
                  <a:pt x="743816" y="88601"/>
                </a:lnTo>
                <a:lnTo>
                  <a:pt x="746356" y="82250"/>
                </a:lnTo>
                <a:lnTo>
                  <a:pt x="749213" y="76216"/>
                </a:lnTo>
                <a:lnTo>
                  <a:pt x="752070" y="70500"/>
                </a:lnTo>
                <a:lnTo>
                  <a:pt x="755245" y="64784"/>
                </a:lnTo>
                <a:lnTo>
                  <a:pt x="758737" y="59385"/>
                </a:lnTo>
                <a:lnTo>
                  <a:pt x="762546" y="53986"/>
                </a:lnTo>
                <a:lnTo>
                  <a:pt x="766356" y="48905"/>
                </a:lnTo>
                <a:lnTo>
                  <a:pt x="770800" y="44142"/>
                </a:lnTo>
                <a:lnTo>
                  <a:pt x="775245" y="39696"/>
                </a:lnTo>
                <a:lnTo>
                  <a:pt x="780007" y="34932"/>
                </a:lnTo>
                <a:lnTo>
                  <a:pt x="784769" y="30487"/>
                </a:lnTo>
                <a:lnTo>
                  <a:pt x="789848" y="26676"/>
                </a:lnTo>
                <a:lnTo>
                  <a:pt x="795245" y="23183"/>
                </a:lnTo>
                <a:lnTo>
                  <a:pt x="800642" y="19372"/>
                </a:lnTo>
                <a:lnTo>
                  <a:pt x="806356" y="16196"/>
                </a:lnTo>
                <a:lnTo>
                  <a:pt x="812071" y="13338"/>
                </a:lnTo>
                <a:lnTo>
                  <a:pt x="818102" y="10480"/>
                </a:lnTo>
                <a:lnTo>
                  <a:pt x="824134" y="7939"/>
                </a:lnTo>
                <a:lnTo>
                  <a:pt x="830484" y="6034"/>
                </a:lnTo>
                <a:lnTo>
                  <a:pt x="836833" y="4446"/>
                </a:lnTo>
                <a:lnTo>
                  <a:pt x="843500" y="2541"/>
                </a:lnTo>
                <a:lnTo>
                  <a:pt x="850166" y="1588"/>
                </a:lnTo>
                <a:lnTo>
                  <a:pt x="857150" y="635"/>
                </a:lnTo>
                <a:lnTo>
                  <a:pt x="863817" y="0"/>
                </a:lnTo>
                <a:close/>
              </a:path>
            </a:pathLst>
          </a:custGeom>
          <a:solidFill>
            <a:srgbClr val="FFFFFF"/>
          </a:solidFill>
          <a:ln>
            <a:noFill/>
          </a:ln>
        </p:spPr>
        <p:txBody>
          <a:bodyPr anchor="ctr" anchorCtr="1"/>
          <a:lstStyle/>
          <a:p>
            <a:endParaRPr lang="zh-CN" altLang="en-US">
              <a:ea typeface="宋体" panose="02010600030101010101" pitchFamily="2" charset="-122"/>
            </a:endParaRP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p:cNvSpPr>
            <a:spLocks noGrp="1"/>
          </p:cNvSpPr>
          <p:nvPr>
            <p:ph type="title"/>
          </p:nvPr>
        </p:nvSpPr>
        <p:spPr/>
        <p:txBody>
          <a:bodyPr/>
          <a:lstStyle/>
          <a:p>
            <a:r>
              <a:rPr lang="zh-CN" altLang="en-US"/>
              <a:t>请输入第三章大标题</a:t>
            </a:r>
            <a:endParaRPr lang="zh-CN" altLang="en-US" dirty="0"/>
          </a:p>
        </p:txBody>
      </p:sp>
      <p:sp>
        <p:nvSpPr>
          <p:cNvPr id="9219" name="文本占位符 2"/>
          <p:cNvSpPr>
            <a:spLocks noGrp="1"/>
          </p:cNvSpPr>
          <p:nvPr>
            <p:ph type="body" idx="1"/>
          </p:nvPr>
        </p:nvSpPr>
        <p:spPr/>
        <p:txBody>
          <a:bodyPr/>
          <a:lstStyle/>
          <a:p>
            <a:r>
              <a:rPr lang="zh-CN" altLang="en-US"/>
              <a:t>请输入第三章说明小标题</a:t>
            </a:r>
            <a:endParaRPr lang="zh-CN" altLang="en-US" dirty="0"/>
          </a:p>
        </p:txBody>
      </p:sp>
      <p:sp>
        <p:nvSpPr>
          <p:cNvPr id="5" name="文本框 4"/>
          <p:cNvSpPr txBox="1"/>
          <p:nvPr/>
        </p:nvSpPr>
        <p:spPr>
          <a:xfrm>
            <a:off x="2371725" y="534741"/>
            <a:ext cx="1885950" cy="1200329"/>
          </a:xfrm>
          <a:prstGeom prst="rect">
            <a:avLst/>
          </a:prstGeom>
          <a:noFill/>
        </p:spPr>
        <p:txBody>
          <a:bodyPr wrap="square" rtlCol="0">
            <a:spAutoFit/>
          </a:bodyPr>
          <a:lstStyle/>
          <a:p>
            <a:pPr algn="ctr"/>
            <a:r>
              <a:rPr lang="en-US" altLang="zh-CN" sz="7200" b="1" dirty="0">
                <a:solidFill>
                  <a:schemeClr val="accent1">
                    <a:lumMod val="75000"/>
                  </a:schemeClr>
                </a:solidFill>
                <a:latin typeface="微软雅黑" panose="020B0503020204020204" pitchFamily="34" charset="-122"/>
                <a:ea typeface="微软雅黑" panose="020B0503020204020204" pitchFamily="34" charset="-122"/>
              </a:rPr>
              <a:t>C</a:t>
            </a:r>
            <a:endParaRPr lang="zh-CN" altLang="en-US" sz="7200" b="1" dirty="0">
              <a:solidFill>
                <a:schemeClr val="accent1">
                  <a:lumMod val="7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10" name="KSO_Shape"/>
          <p:cNvSpPr/>
          <p:nvPr/>
        </p:nvSpPr>
        <p:spPr bwMode="auto">
          <a:xfrm>
            <a:off x="966989" y="2243216"/>
            <a:ext cx="2062645" cy="2153812"/>
          </a:xfrm>
          <a:custGeom>
            <a:avLst/>
            <a:gdLst>
              <a:gd name="T0" fmla="*/ 1162982 w 3584"/>
              <a:gd name="T1" fmla="*/ 601256 h 3740"/>
              <a:gd name="T2" fmla="*/ 1162982 w 3584"/>
              <a:gd name="T3" fmla="*/ 187261 h 3740"/>
              <a:gd name="T4" fmla="*/ 1181274 w 3584"/>
              <a:gd name="T5" fmla="*/ 187261 h 3740"/>
              <a:gd name="T6" fmla="*/ 1275140 w 3584"/>
              <a:gd name="T7" fmla="*/ 93871 h 3740"/>
              <a:gd name="T8" fmla="*/ 1181274 w 3584"/>
              <a:gd name="T9" fmla="*/ 0 h 3740"/>
              <a:gd name="T10" fmla="*/ 706165 w 3584"/>
              <a:gd name="T11" fmla="*/ 0 h 3740"/>
              <a:gd name="T12" fmla="*/ 612780 w 3584"/>
              <a:gd name="T13" fmla="*/ 93871 h 3740"/>
              <a:gd name="T14" fmla="*/ 706165 w 3584"/>
              <a:gd name="T15" fmla="*/ 187261 h 3740"/>
              <a:gd name="T16" fmla="*/ 750451 w 3584"/>
              <a:gd name="T17" fmla="*/ 187261 h 3740"/>
              <a:gd name="T18" fmla="*/ 750451 w 3584"/>
              <a:gd name="T19" fmla="*/ 601256 h 3740"/>
              <a:gd name="T20" fmla="*/ 600264 w 3584"/>
              <a:gd name="T21" fmla="*/ 829916 h 3740"/>
              <a:gd name="T22" fmla="*/ 600264 w 3584"/>
              <a:gd name="T23" fmla="*/ 1575588 h 3740"/>
              <a:gd name="T24" fmla="*/ 513618 w 3584"/>
              <a:gd name="T25" fmla="*/ 1800397 h 3740"/>
              <a:gd name="T26" fmla="*/ 1537966 w 3584"/>
              <a:gd name="T27" fmla="*/ 1800397 h 3740"/>
              <a:gd name="T28" fmla="*/ 1725218 w 3584"/>
              <a:gd name="T29" fmla="*/ 1612655 h 3740"/>
              <a:gd name="T30" fmla="*/ 1162982 w 3584"/>
              <a:gd name="T31" fmla="*/ 601256 h 3740"/>
              <a:gd name="T32" fmla="*/ 1535560 w 3584"/>
              <a:gd name="T33" fmla="*/ 1599176 h 3740"/>
              <a:gd name="T34" fmla="*/ 1459504 w 3584"/>
              <a:gd name="T35" fmla="*/ 1576069 h 3740"/>
              <a:gd name="T36" fmla="*/ 1136507 w 3584"/>
              <a:gd name="T37" fmla="*/ 975295 h 3740"/>
              <a:gd name="T38" fmla="*/ 642624 w 3584"/>
              <a:gd name="T39" fmla="*/ 975295 h 3740"/>
              <a:gd name="T40" fmla="*/ 825062 w 3584"/>
              <a:gd name="T41" fmla="*/ 637841 h 3740"/>
              <a:gd name="T42" fmla="*/ 825062 w 3584"/>
              <a:gd name="T43" fmla="*/ 187261 h 3740"/>
              <a:gd name="T44" fmla="*/ 1087889 w 3584"/>
              <a:gd name="T45" fmla="*/ 187261 h 3740"/>
              <a:gd name="T46" fmla="*/ 1087889 w 3584"/>
              <a:gd name="T47" fmla="*/ 637841 h 3740"/>
              <a:gd name="T48" fmla="*/ 1270808 w 3584"/>
              <a:gd name="T49" fmla="*/ 975295 h 3740"/>
              <a:gd name="T50" fmla="*/ 1264550 w 3584"/>
              <a:gd name="T51" fmla="*/ 975295 h 3740"/>
              <a:gd name="T52" fmla="*/ 1558665 w 3584"/>
              <a:gd name="T53" fmla="*/ 1522635 h 3740"/>
              <a:gd name="T54" fmla="*/ 1535560 w 3584"/>
              <a:gd name="T55" fmla="*/ 1599176 h 3740"/>
              <a:gd name="T56" fmla="*/ 525171 w 3584"/>
              <a:gd name="T57" fmla="*/ 487648 h 3740"/>
              <a:gd name="T58" fmla="*/ 506398 w 3584"/>
              <a:gd name="T59" fmla="*/ 487648 h 3740"/>
              <a:gd name="T60" fmla="*/ 600264 w 3584"/>
              <a:gd name="T61" fmla="*/ 393777 h 3740"/>
              <a:gd name="T62" fmla="*/ 506398 w 3584"/>
              <a:gd name="T63" fmla="*/ 299906 h 3740"/>
              <a:gd name="T64" fmla="*/ 93866 w 3584"/>
              <a:gd name="T65" fmla="*/ 299906 h 3740"/>
              <a:gd name="T66" fmla="*/ 0 w 3584"/>
              <a:gd name="T67" fmla="*/ 393777 h 3740"/>
              <a:gd name="T68" fmla="*/ 93866 w 3584"/>
              <a:gd name="T69" fmla="*/ 487648 h 3740"/>
              <a:gd name="T70" fmla="*/ 75093 w 3584"/>
              <a:gd name="T71" fmla="*/ 487648 h 3740"/>
              <a:gd name="T72" fmla="*/ 75093 w 3584"/>
              <a:gd name="T73" fmla="*/ 1575588 h 3740"/>
              <a:gd name="T74" fmla="*/ 300373 w 3584"/>
              <a:gd name="T75" fmla="*/ 1800397 h 3740"/>
              <a:gd name="T76" fmla="*/ 525171 w 3584"/>
              <a:gd name="T77" fmla="*/ 1575588 h 3740"/>
              <a:gd name="T78" fmla="*/ 525171 w 3584"/>
              <a:gd name="T79" fmla="*/ 487648 h 3740"/>
              <a:gd name="T80" fmla="*/ 449596 w 3584"/>
              <a:gd name="T81" fmla="*/ 899236 h 3740"/>
              <a:gd name="T82" fmla="*/ 300373 w 3584"/>
              <a:gd name="T83" fmla="*/ 899236 h 3740"/>
              <a:gd name="T84" fmla="*/ 300373 w 3584"/>
              <a:gd name="T85" fmla="*/ 1481717 h 3740"/>
              <a:gd name="T86" fmla="*/ 244053 w 3584"/>
              <a:gd name="T87" fmla="*/ 1538040 h 3740"/>
              <a:gd name="T88" fmla="*/ 187733 w 3584"/>
              <a:gd name="T89" fmla="*/ 1481717 h 3740"/>
              <a:gd name="T90" fmla="*/ 187733 w 3584"/>
              <a:gd name="T91" fmla="*/ 899236 h 3740"/>
              <a:gd name="T92" fmla="*/ 148261 w 3584"/>
              <a:gd name="T93" fmla="*/ 899236 h 3740"/>
              <a:gd name="T94" fmla="*/ 148261 w 3584"/>
              <a:gd name="T95" fmla="*/ 487648 h 3740"/>
              <a:gd name="T96" fmla="*/ 449596 w 3584"/>
              <a:gd name="T97" fmla="*/ 487648 h 3740"/>
              <a:gd name="T98" fmla="*/ 449596 w 3584"/>
              <a:gd name="T99" fmla="*/ 899236 h 374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584" h="3740">
                <a:moveTo>
                  <a:pt x="2416" y="1249"/>
                </a:moveTo>
                <a:cubicBezTo>
                  <a:pt x="2416" y="389"/>
                  <a:pt x="2416" y="389"/>
                  <a:pt x="2416" y="389"/>
                </a:cubicBezTo>
                <a:cubicBezTo>
                  <a:pt x="2454" y="389"/>
                  <a:pt x="2454" y="389"/>
                  <a:pt x="2454" y="389"/>
                </a:cubicBezTo>
                <a:cubicBezTo>
                  <a:pt x="2562" y="389"/>
                  <a:pt x="2649" y="302"/>
                  <a:pt x="2649" y="195"/>
                </a:cubicBezTo>
                <a:cubicBezTo>
                  <a:pt x="2649" y="87"/>
                  <a:pt x="2562" y="0"/>
                  <a:pt x="2454" y="0"/>
                </a:cubicBezTo>
                <a:cubicBezTo>
                  <a:pt x="1467" y="0"/>
                  <a:pt x="1467" y="0"/>
                  <a:pt x="1467" y="0"/>
                </a:cubicBezTo>
                <a:cubicBezTo>
                  <a:pt x="1360" y="0"/>
                  <a:pt x="1273" y="87"/>
                  <a:pt x="1273" y="195"/>
                </a:cubicBezTo>
                <a:cubicBezTo>
                  <a:pt x="1273" y="302"/>
                  <a:pt x="1360" y="389"/>
                  <a:pt x="1467" y="389"/>
                </a:cubicBezTo>
                <a:cubicBezTo>
                  <a:pt x="1559" y="389"/>
                  <a:pt x="1559" y="389"/>
                  <a:pt x="1559" y="389"/>
                </a:cubicBezTo>
                <a:cubicBezTo>
                  <a:pt x="1559" y="1249"/>
                  <a:pt x="1559" y="1249"/>
                  <a:pt x="1559" y="1249"/>
                </a:cubicBezTo>
                <a:cubicBezTo>
                  <a:pt x="1446" y="1412"/>
                  <a:pt x="1343" y="1571"/>
                  <a:pt x="1247" y="1724"/>
                </a:cubicBezTo>
                <a:cubicBezTo>
                  <a:pt x="1247" y="3273"/>
                  <a:pt x="1247" y="3273"/>
                  <a:pt x="1247" y="3273"/>
                </a:cubicBezTo>
                <a:cubicBezTo>
                  <a:pt x="1247" y="3453"/>
                  <a:pt x="1179" y="3616"/>
                  <a:pt x="1067" y="3740"/>
                </a:cubicBezTo>
                <a:cubicBezTo>
                  <a:pt x="3195" y="3740"/>
                  <a:pt x="3195" y="3740"/>
                  <a:pt x="3195" y="3740"/>
                </a:cubicBezTo>
                <a:cubicBezTo>
                  <a:pt x="3410" y="3740"/>
                  <a:pt x="3584" y="3566"/>
                  <a:pt x="3584" y="3350"/>
                </a:cubicBezTo>
                <a:cubicBezTo>
                  <a:pt x="3584" y="3350"/>
                  <a:pt x="3200" y="2384"/>
                  <a:pt x="2416" y="1249"/>
                </a:cubicBezTo>
                <a:close/>
                <a:moveTo>
                  <a:pt x="3190" y="3322"/>
                </a:moveTo>
                <a:cubicBezTo>
                  <a:pt x="3133" y="3353"/>
                  <a:pt x="3063" y="3331"/>
                  <a:pt x="3032" y="3274"/>
                </a:cubicBezTo>
                <a:cubicBezTo>
                  <a:pt x="2361" y="2026"/>
                  <a:pt x="2361" y="2026"/>
                  <a:pt x="2361" y="2026"/>
                </a:cubicBezTo>
                <a:cubicBezTo>
                  <a:pt x="1335" y="2026"/>
                  <a:pt x="1335" y="2026"/>
                  <a:pt x="1335" y="2026"/>
                </a:cubicBezTo>
                <a:cubicBezTo>
                  <a:pt x="1714" y="1325"/>
                  <a:pt x="1714" y="1325"/>
                  <a:pt x="1714" y="1325"/>
                </a:cubicBezTo>
                <a:cubicBezTo>
                  <a:pt x="1714" y="389"/>
                  <a:pt x="1714" y="389"/>
                  <a:pt x="1714" y="389"/>
                </a:cubicBezTo>
                <a:cubicBezTo>
                  <a:pt x="2260" y="389"/>
                  <a:pt x="2260" y="389"/>
                  <a:pt x="2260" y="389"/>
                </a:cubicBezTo>
                <a:cubicBezTo>
                  <a:pt x="2260" y="1325"/>
                  <a:pt x="2260" y="1325"/>
                  <a:pt x="2260" y="1325"/>
                </a:cubicBezTo>
                <a:cubicBezTo>
                  <a:pt x="2640" y="2026"/>
                  <a:pt x="2640" y="2026"/>
                  <a:pt x="2640" y="2026"/>
                </a:cubicBezTo>
                <a:cubicBezTo>
                  <a:pt x="2627" y="2026"/>
                  <a:pt x="2627" y="2026"/>
                  <a:pt x="2627" y="2026"/>
                </a:cubicBezTo>
                <a:cubicBezTo>
                  <a:pt x="3238" y="3163"/>
                  <a:pt x="3238" y="3163"/>
                  <a:pt x="3238" y="3163"/>
                </a:cubicBezTo>
                <a:cubicBezTo>
                  <a:pt x="3269" y="3220"/>
                  <a:pt x="3247" y="3291"/>
                  <a:pt x="3190" y="3322"/>
                </a:cubicBezTo>
                <a:close/>
                <a:moveTo>
                  <a:pt x="1091" y="1013"/>
                </a:moveTo>
                <a:cubicBezTo>
                  <a:pt x="1052" y="1013"/>
                  <a:pt x="1052" y="1013"/>
                  <a:pt x="1052" y="1013"/>
                </a:cubicBezTo>
                <a:cubicBezTo>
                  <a:pt x="1160" y="1013"/>
                  <a:pt x="1247" y="925"/>
                  <a:pt x="1247" y="818"/>
                </a:cubicBezTo>
                <a:cubicBezTo>
                  <a:pt x="1247" y="710"/>
                  <a:pt x="1160" y="623"/>
                  <a:pt x="1052" y="623"/>
                </a:cubicBezTo>
                <a:cubicBezTo>
                  <a:pt x="195" y="623"/>
                  <a:pt x="195" y="623"/>
                  <a:pt x="195" y="623"/>
                </a:cubicBezTo>
                <a:cubicBezTo>
                  <a:pt x="87" y="623"/>
                  <a:pt x="0" y="710"/>
                  <a:pt x="0" y="818"/>
                </a:cubicBezTo>
                <a:cubicBezTo>
                  <a:pt x="0" y="925"/>
                  <a:pt x="87" y="1013"/>
                  <a:pt x="195" y="1013"/>
                </a:cubicBezTo>
                <a:cubicBezTo>
                  <a:pt x="156" y="1013"/>
                  <a:pt x="156" y="1013"/>
                  <a:pt x="156" y="1013"/>
                </a:cubicBezTo>
                <a:cubicBezTo>
                  <a:pt x="156" y="3273"/>
                  <a:pt x="156" y="3273"/>
                  <a:pt x="156" y="3273"/>
                </a:cubicBezTo>
                <a:cubicBezTo>
                  <a:pt x="156" y="3531"/>
                  <a:pt x="365" y="3740"/>
                  <a:pt x="624" y="3740"/>
                </a:cubicBezTo>
                <a:cubicBezTo>
                  <a:pt x="882" y="3740"/>
                  <a:pt x="1091" y="3531"/>
                  <a:pt x="1091" y="3273"/>
                </a:cubicBezTo>
                <a:lnTo>
                  <a:pt x="1091" y="1013"/>
                </a:lnTo>
                <a:close/>
                <a:moveTo>
                  <a:pt x="934" y="1868"/>
                </a:moveTo>
                <a:cubicBezTo>
                  <a:pt x="624" y="1868"/>
                  <a:pt x="624" y="1868"/>
                  <a:pt x="624" y="1868"/>
                </a:cubicBezTo>
                <a:cubicBezTo>
                  <a:pt x="624" y="3078"/>
                  <a:pt x="624" y="3078"/>
                  <a:pt x="624" y="3078"/>
                </a:cubicBezTo>
                <a:cubicBezTo>
                  <a:pt x="624" y="3142"/>
                  <a:pt x="571" y="3195"/>
                  <a:pt x="507" y="3195"/>
                </a:cubicBezTo>
                <a:cubicBezTo>
                  <a:pt x="442" y="3195"/>
                  <a:pt x="390" y="3142"/>
                  <a:pt x="390" y="3078"/>
                </a:cubicBezTo>
                <a:cubicBezTo>
                  <a:pt x="390" y="1868"/>
                  <a:pt x="390" y="1868"/>
                  <a:pt x="390" y="1868"/>
                </a:cubicBezTo>
                <a:cubicBezTo>
                  <a:pt x="308" y="1868"/>
                  <a:pt x="308" y="1868"/>
                  <a:pt x="308" y="1868"/>
                </a:cubicBezTo>
                <a:cubicBezTo>
                  <a:pt x="308" y="1013"/>
                  <a:pt x="308" y="1013"/>
                  <a:pt x="308" y="1013"/>
                </a:cubicBezTo>
                <a:cubicBezTo>
                  <a:pt x="934" y="1013"/>
                  <a:pt x="934" y="1013"/>
                  <a:pt x="934" y="1013"/>
                </a:cubicBezTo>
                <a:lnTo>
                  <a:pt x="934" y="1868"/>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1" name="矩形 10"/>
          <p:cNvSpPr/>
          <p:nvPr/>
        </p:nvSpPr>
        <p:spPr>
          <a:xfrm>
            <a:off x="5767527" y="1716422"/>
            <a:ext cx="5364957" cy="20818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marL="342900" indent="-342900">
              <a:lnSpc>
                <a:spcPct val="150000"/>
              </a:lnSpc>
              <a:buFont typeface="+mj-lt"/>
              <a:buAutoNum type="alphaUcPeriod"/>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a:p>
            <a:pPr marL="342900" indent="-342900">
              <a:lnSpc>
                <a:spcPct val="150000"/>
              </a:lnSpc>
              <a:buFont typeface="+mj-lt"/>
              <a:buAutoNum type="alphaUcPeriod"/>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16" name="KSO_Shape"/>
          <p:cNvSpPr/>
          <p:nvPr/>
        </p:nvSpPr>
        <p:spPr bwMode="auto">
          <a:xfrm>
            <a:off x="2754890" y="2243216"/>
            <a:ext cx="549487" cy="573774"/>
          </a:xfrm>
          <a:custGeom>
            <a:avLst/>
            <a:gdLst>
              <a:gd name="T0" fmla="*/ 1162982 w 3584"/>
              <a:gd name="T1" fmla="*/ 601256 h 3740"/>
              <a:gd name="T2" fmla="*/ 1162982 w 3584"/>
              <a:gd name="T3" fmla="*/ 187261 h 3740"/>
              <a:gd name="T4" fmla="*/ 1181274 w 3584"/>
              <a:gd name="T5" fmla="*/ 187261 h 3740"/>
              <a:gd name="T6" fmla="*/ 1275140 w 3584"/>
              <a:gd name="T7" fmla="*/ 93871 h 3740"/>
              <a:gd name="T8" fmla="*/ 1181274 w 3584"/>
              <a:gd name="T9" fmla="*/ 0 h 3740"/>
              <a:gd name="T10" fmla="*/ 706165 w 3584"/>
              <a:gd name="T11" fmla="*/ 0 h 3740"/>
              <a:gd name="T12" fmla="*/ 612780 w 3584"/>
              <a:gd name="T13" fmla="*/ 93871 h 3740"/>
              <a:gd name="T14" fmla="*/ 706165 w 3584"/>
              <a:gd name="T15" fmla="*/ 187261 h 3740"/>
              <a:gd name="T16" fmla="*/ 750451 w 3584"/>
              <a:gd name="T17" fmla="*/ 187261 h 3740"/>
              <a:gd name="T18" fmla="*/ 750451 w 3584"/>
              <a:gd name="T19" fmla="*/ 601256 h 3740"/>
              <a:gd name="T20" fmla="*/ 600264 w 3584"/>
              <a:gd name="T21" fmla="*/ 829916 h 3740"/>
              <a:gd name="T22" fmla="*/ 600264 w 3584"/>
              <a:gd name="T23" fmla="*/ 1575588 h 3740"/>
              <a:gd name="T24" fmla="*/ 513618 w 3584"/>
              <a:gd name="T25" fmla="*/ 1800397 h 3740"/>
              <a:gd name="T26" fmla="*/ 1537966 w 3584"/>
              <a:gd name="T27" fmla="*/ 1800397 h 3740"/>
              <a:gd name="T28" fmla="*/ 1725218 w 3584"/>
              <a:gd name="T29" fmla="*/ 1612655 h 3740"/>
              <a:gd name="T30" fmla="*/ 1162982 w 3584"/>
              <a:gd name="T31" fmla="*/ 601256 h 3740"/>
              <a:gd name="T32" fmla="*/ 1535560 w 3584"/>
              <a:gd name="T33" fmla="*/ 1599176 h 3740"/>
              <a:gd name="T34" fmla="*/ 1459504 w 3584"/>
              <a:gd name="T35" fmla="*/ 1576069 h 3740"/>
              <a:gd name="T36" fmla="*/ 1136507 w 3584"/>
              <a:gd name="T37" fmla="*/ 975295 h 3740"/>
              <a:gd name="T38" fmla="*/ 642624 w 3584"/>
              <a:gd name="T39" fmla="*/ 975295 h 3740"/>
              <a:gd name="T40" fmla="*/ 825062 w 3584"/>
              <a:gd name="T41" fmla="*/ 637841 h 3740"/>
              <a:gd name="T42" fmla="*/ 825062 w 3584"/>
              <a:gd name="T43" fmla="*/ 187261 h 3740"/>
              <a:gd name="T44" fmla="*/ 1087889 w 3584"/>
              <a:gd name="T45" fmla="*/ 187261 h 3740"/>
              <a:gd name="T46" fmla="*/ 1087889 w 3584"/>
              <a:gd name="T47" fmla="*/ 637841 h 3740"/>
              <a:gd name="T48" fmla="*/ 1270808 w 3584"/>
              <a:gd name="T49" fmla="*/ 975295 h 3740"/>
              <a:gd name="T50" fmla="*/ 1264550 w 3584"/>
              <a:gd name="T51" fmla="*/ 975295 h 3740"/>
              <a:gd name="T52" fmla="*/ 1558665 w 3584"/>
              <a:gd name="T53" fmla="*/ 1522635 h 3740"/>
              <a:gd name="T54" fmla="*/ 1535560 w 3584"/>
              <a:gd name="T55" fmla="*/ 1599176 h 3740"/>
              <a:gd name="T56" fmla="*/ 525171 w 3584"/>
              <a:gd name="T57" fmla="*/ 487648 h 3740"/>
              <a:gd name="T58" fmla="*/ 506398 w 3584"/>
              <a:gd name="T59" fmla="*/ 487648 h 3740"/>
              <a:gd name="T60" fmla="*/ 600264 w 3584"/>
              <a:gd name="T61" fmla="*/ 393777 h 3740"/>
              <a:gd name="T62" fmla="*/ 506398 w 3584"/>
              <a:gd name="T63" fmla="*/ 299906 h 3740"/>
              <a:gd name="T64" fmla="*/ 93866 w 3584"/>
              <a:gd name="T65" fmla="*/ 299906 h 3740"/>
              <a:gd name="T66" fmla="*/ 0 w 3584"/>
              <a:gd name="T67" fmla="*/ 393777 h 3740"/>
              <a:gd name="T68" fmla="*/ 93866 w 3584"/>
              <a:gd name="T69" fmla="*/ 487648 h 3740"/>
              <a:gd name="T70" fmla="*/ 75093 w 3584"/>
              <a:gd name="T71" fmla="*/ 487648 h 3740"/>
              <a:gd name="T72" fmla="*/ 75093 w 3584"/>
              <a:gd name="T73" fmla="*/ 1575588 h 3740"/>
              <a:gd name="T74" fmla="*/ 300373 w 3584"/>
              <a:gd name="T75" fmla="*/ 1800397 h 3740"/>
              <a:gd name="T76" fmla="*/ 525171 w 3584"/>
              <a:gd name="T77" fmla="*/ 1575588 h 3740"/>
              <a:gd name="T78" fmla="*/ 525171 w 3584"/>
              <a:gd name="T79" fmla="*/ 487648 h 3740"/>
              <a:gd name="T80" fmla="*/ 449596 w 3584"/>
              <a:gd name="T81" fmla="*/ 899236 h 3740"/>
              <a:gd name="T82" fmla="*/ 300373 w 3584"/>
              <a:gd name="T83" fmla="*/ 899236 h 3740"/>
              <a:gd name="T84" fmla="*/ 300373 w 3584"/>
              <a:gd name="T85" fmla="*/ 1481717 h 3740"/>
              <a:gd name="T86" fmla="*/ 244053 w 3584"/>
              <a:gd name="T87" fmla="*/ 1538040 h 3740"/>
              <a:gd name="T88" fmla="*/ 187733 w 3584"/>
              <a:gd name="T89" fmla="*/ 1481717 h 3740"/>
              <a:gd name="T90" fmla="*/ 187733 w 3584"/>
              <a:gd name="T91" fmla="*/ 899236 h 3740"/>
              <a:gd name="T92" fmla="*/ 148261 w 3584"/>
              <a:gd name="T93" fmla="*/ 899236 h 3740"/>
              <a:gd name="T94" fmla="*/ 148261 w 3584"/>
              <a:gd name="T95" fmla="*/ 487648 h 3740"/>
              <a:gd name="T96" fmla="*/ 449596 w 3584"/>
              <a:gd name="T97" fmla="*/ 487648 h 3740"/>
              <a:gd name="T98" fmla="*/ 449596 w 3584"/>
              <a:gd name="T99" fmla="*/ 899236 h 374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584" h="3740">
                <a:moveTo>
                  <a:pt x="2416" y="1249"/>
                </a:moveTo>
                <a:cubicBezTo>
                  <a:pt x="2416" y="389"/>
                  <a:pt x="2416" y="389"/>
                  <a:pt x="2416" y="389"/>
                </a:cubicBezTo>
                <a:cubicBezTo>
                  <a:pt x="2454" y="389"/>
                  <a:pt x="2454" y="389"/>
                  <a:pt x="2454" y="389"/>
                </a:cubicBezTo>
                <a:cubicBezTo>
                  <a:pt x="2562" y="389"/>
                  <a:pt x="2649" y="302"/>
                  <a:pt x="2649" y="195"/>
                </a:cubicBezTo>
                <a:cubicBezTo>
                  <a:pt x="2649" y="87"/>
                  <a:pt x="2562" y="0"/>
                  <a:pt x="2454" y="0"/>
                </a:cubicBezTo>
                <a:cubicBezTo>
                  <a:pt x="1467" y="0"/>
                  <a:pt x="1467" y="0"/>
                  <a:pt x="1467" y="0"/>
                </a:cubicBezTo>
                <a:cubicBezTo>
                  <a:pt x="1360" y="0"/>
                  <a:pt x="1273" y="87"/>
                  <a:pt x="1273" y="195"/>
                </a:cubicBezTo>
                <a:cubicBezTo>
                  <a:pt x="1273" y="302"/>
                  <a:pt x="1360" y="389"/>
                  <a:pt x="1467" y="389"/>
                </a:cubicBezTo>
                <a:cubicBezTo>
                  <a:pt x="1559" y="389"/>
                  <a:pt x="1559" y="389"/>
                  <a:pt x="1559" y="389"/>
                </a:cubicBezTo>
                <a:cubicBezTo>
                  <a:pt x="1559" y="1249"/>
                  <a:pt x="1559" y="1249"/>
                  <a:pt x="1559" y="1249"/>
                </a:cubicBezTo>
                <a:cubicBezTo>
                  <a:pt x="1446" y="1412"/>
                  <a:pt x="1343" y="1571"/>
                  <a:pt x="1247" y="1724"/>
                </a:cubicBezTo>
                <a:cubicBezTo>
                  <a:pt x="1247" y="3273"/>
                  <a:pt x="1247" y="3273"/>
                  <a:pt x="1247" y="3273"/>
                </a:cubicBezTo>
                <a:cubicBezTo>
                  <a:pt x="1247" y="3453"/>
                  <a:pt x="1179" y="3616"/>
                  <a:pt x="1067" y="3740"/>
                </a:cubicBezTo>
                <a:cubicBezTo>
                  <a:pt x="3195" y="3740"/>
                  <a:pt x="3195" y="3740"/>
                  <a:pt x="3195" y="3740"/>
                </a:cubicBezTo>
                <a:cubicBezTo>
                  <a:pt x="3410" y="3740"/>
                  <a:pt x="3584" y="3566"/>
                  <a:pt x="3584" y="3350"/>
                </a:cubicBezTo>
                <a:cubicBezTo>
                  <a:pt x="3584" y="3350"/>
                  <a:pt x="3200" y="2384"/>
                  <a:pt x="2416" y="1249"/>
                </a:cubicBezTo>
                <a:close/>
                <a:moveTo>
                  <a:pt x="3190" y="3322"/>
                </a:moveTo>
                <a:cubicBezTo>
                  <a:pt x="3133" y="3353"/>
                  <a:pt x="3063" y="3331"/>
                  <a:pt x="3032" y="3274"/>
                </a:cubicBezTo>
                <a:cubicBezTo>
                  <a:pt x="2361" y="2026"/>
                  <a:pt x="2361" y="2026"/>
                  <a:pt x="2361" y="2026"/>
                </a:cubicBezTo>
                <a:cubicBezTo>
                  <a:pt x="1335" y="2026"/>
                  <a:pt x="1335" y="2026"/>
                  <a:pt x="1335" y="2026"/>
                </a:cubicBezTo>
                <a:cubicBezTo>
                  <a:pt x="1714" y="1325"/>
                  <a:pt x="1714" y="1325"/>
                  <a:pt x="1714" y="1325"/>
                </a:cubicBezTo>
                <a:cubicBezTo>
                  <a:pt x="1714" y="389"/>
                  <a:pt x="1714" y="389"/>
                  <a:pt x="1714" y="389"/>
                </a:cubicBezTo>
                <a:cubicBezTo>
                  <a:pt x="2260" y="389"/>
                  <a:pt x="2260" y="389"/>
                  <a:pt x="2260" y="389"/>
                </a:cubicBezTo>
                <a:cubicBezTo>
                  <a:pt x="2260" y="1325"/>
                  <a:pt x="2260" y="1325"/>
                  <a:pt x="2260" y="1325"/>
                </a:cubicBezTo>
                <a:cubicBezTo>
                  <a:pt x="2640" y="2026"/>
                  <a:pt x="2640" y="2026"/>
                  <a:pt x="2640" y="2026"/>
                </a:cubicBezTo>
                <a:cubicBezTo>
                  <a:pt x="2627" y="2026"/>
                  <a:pt x="2627" y="2026"/>
                  <a:pt x="2627" y="2026"/>
                </a:cubicBezTo>
                <a:cubicBezTo>
                  <a:pt x="3238" y="3163"/>
                  <a:pt x="3238" y="3163"/>
                  <a:pt x="3238" y="3163"/>
                </a:cubicBezTo>
                <a:cubicBezTo>
                  <a:pt x="3269" y="3220"/>
                  <a:pt x="3247" y="3291"/>
                  <a:pt x="3190" y="3322"/>
                </a:cubicBezTo>
                <a:close/>
                <a:moveTo>
                  <a:pt x="1091" y="1013"/>
                </a:moveTo>
                <a:cubicBezTo>
                  <a:pt x="1052" y="1013"/>
                  <a:pt x="1052" y="1013"/>
                  <a:pt x="1052" y="1013"/>
                </a:cubicBezTo>
                <a:cubicBezTo>
                  <a:pt x="1160" y="1013"/>
                  <a:pt x="1247" y="925"/>
                  <a:pt x="1247" y="818"/>
                </a:cubicBezTo>
                <a:cubicBezTo>
                  <a:pt x="1247" y="710"/>
                  <a:pt x="1160" y="623"/>
                  <a:pt x="1052" y="623"/>
                </a:cubicBezTo>
                <a:cubicBezTo>
                  <a:pt x="195" y="623"/>
                  <a:pt x="195" y="623"/>
                  <a:pt x="195" y="623"/>
                </a:cubicBezTo>
                <a:cubicBezTo>
                  <a:pt x="87" y="623"/>
                  <a:pt x="0" y="710"/>
                  <a:pt x="0" y="818"/>
                </a:cubicBezTo>
                <a:cubicBezTo>
                  <a:pt x="0" y="925"/>
                  <a:pt x="87" y="1013"/>
                  <a:pt x="195" y="1013"/>
                </a:cubicBezTo>
                <a:cubicBezTo>
                  <a:pt x="156" y="1013"/>
                  <a:pt x="156" y="1013"/>
                  <a:pt x="156" y="1013"/>
                </a:cubicBezTo>
                <a:cubicBezTo>
                  <a:pt x="156" y="3273"/>
                  <a:pt x="156" y="3273"/>
                  <a:pt x="156" y="3273"/>
                </a:cubicBezTo>
                <a:cubicBezTo>
                  <a:pt x="156" y="3531"/>
                  <a:pt x="365" y="3740"/>
                  <a:pt x="624" y="3740"/>
                </a:cubicBezTo>
                <a:cubicBezTo>
                  <a:pt x="882" y="3740"/>
                  <a:pt x="1091" y="3531"/>
                  <a:pt x="1091" y="3273"/>
                </a:cubicBezTo>
                <a:lnTo>
                  <a:pt x="1091" y="1013"/>
                </a:lnTo>
                <a:close/>
                <a:moveTo>
                  <a:pt x="934" y="1868"/>
                </a:moveTo>
                <a:cubicBezTo>
                  <a:pt x="624" y="1868"/>
                  <a:pt x="624" y="1868"/>
                  <a:pt x="624" y="1868"/>
                </a:cubicBezTo>
                <a:cubicBezTo>
                  <a:pt x="624" y="3078"/>
                  <a:pt x="624" y="3078"/>
                  <a:pt x="624" y="3078"/>
                </a:cubicBezTo>
                <a:cubicBezTo>
                  <a:pt x="624" y="3142"/>
                  <a:pt x="571" y="3195"/>
                  <a:pt x="507" y="3195"/>
                </a:cubicBezTo>
                <a:cubicBezTo>
                  <a:pt x="442" y="3195"/>
                  <a:pt x="390" y="3142"/>
                  <a:pt x="390" y="3078"/>
                </a:cubicBezTo>
                <a:cubicBezTo>
                  <a:pt x="390" y="1868"/>
                  <a:pt x="390" y="1868"/>
                  <a:pt x="390" y="1868"/>
                </a:cubicBezTo>
                <a:cubicBezTo>
                  <a:pt x="308" y="1868"/>
                  <a:pt x="308" y="1868"/>
                  <a:pt x="308" y="1868"/>
                </a:cubicBezTo>
                <a:cubicBezTo>
                  <a:pt x="308" y="1013"/>
                  <a:pt x="308" y="1013"/>
                  <a:pt x="308" y="1013"/>
                </a:cubicBezTo>
                <a:cubicBezTo>
                  <a:pt x="934" y="1013"/>
                  <a:pt x="934" y="1013"/>
                  <a:pt x="934" y="1013"/>
                </a:cubicBezTo>
                <a:lnTo>
                  <a:pt x="934" y="1868"/>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7" name="KSO_Shape"/>
          <p:cNvSpPr/>
          <p:nvPr/>
        </p:nvSpPr>
        <p:spPr bwMode="auto">
          <a:xfrm>
            <a:off x="3029634" y="3085514"/>
            <a:ext cx="964517" cy="1007148"/>
          </a:xfrm>
          <a:custGeom>
            <a:avLst/>
            <a:gdLst>
              <a:gd name="T0" fmla="*/ 1162982 w 3584"/>
              <a:gd name="T1" fmla="*/ 601256 h 3740"/>
              <a:gd name="T2" fmla="*/ 1162982 w 3584"/>
              <a:gd name="T3" fmla="*/ 187261 h 3740"/>
              <a:gd name="T4" fmla="*/ 1181274 w 3584"/>
              <a:gd name="T5" fmla="*/ 187261 h 3740"/>
              <a:gd name="T6" fmla="*/ 1275140 w 3584"/>
              <a:gd name="T7" fmla="*/ 93871 h 3740"/>
              <a:gd name="T8" fmla="*/ 1181274 w 3584"/>
              <a:gd name="T9" fmla="*/ 0 h 3740"/>
              <a:gd name="T10" fmla="*/ 706165 w 3584"/>
              <a:gd name="T11" fmla="*/ 0 h 3740"/>
              <a:gd name="T12" fmla="*/ 612780 w 3584"/>
              <a:gd name="T13" fmla="*/ 93871 h 3740"/>
              <a:gd name="T14" fmla="*/ 706165 w 3584"/>
              <a:gd name="T15" fmla="*/ 187261 h 3740"/>
              <a:gd name="T16" fmla="*/ 750451 w 3584"/>
              <a:gd name="T17" fmla="*/ 187261 h 3740"/>
              <a:gd name="T18" fmla="*/ 750451 w 3584"/>
              <a:gd name="T19" fmla="*/ 601256 h 3740"/>
              <a:gd name="T20" fmla="*/ 600264 w 3584"/>
              <a:gd name="T21" fmla="*/ 829916 h 3740"/>
              <a:gd name="T22" fmla="*/ 600264 w 3584"/>
              <a:gd name="T23" fmla="*/ 1575588 h 3740"/>
              <a:gd name="T24" fmla="*/ 513618 w 3584"/>
              <a:gd name="T25" fmla="*/ 1800397 h 3740"/>
              <a:gd name="T26" fmla="*/ 1537966 w 3584"/>
              <a:gd name="T27" fmla="*/ 1800397 h 3740"/>
              <a:gd name="T28" fmla="*/ 1725218 w 3584"/>
              <a:gd name="T29" fmla="*/ 1612655 h 3740"/>
              <a:gd name="T30" fmla="*/ 1162982 w 3584"/>
              <a:gd name="T31" fmla="*/ 601256 h 3740"/>
              <a:gd name="T32" fmla="*/ 1535560 w 3584"/>
              <a:gd name="T33" fmla="*/ 1599176 h 3740"/>
              <a:gd name="T34" fmla="*/ 1459504 w 3584"/>
              <a:gd name="T35" fmla="*/ 1576069 h 3740"/>
              <a:gd name="T36" fmla="*/ 1136507 w 3584"/>
              <a:gd name="T37" fmla="*/ 975295 h 3740"/>
              <a:gd name="T38" fmla="*/ 642624 w 3584"/>
              <a:gd name="T39" fmla="*/ 975295 h 3740"/>
              <a:gd name="T40" fmla="*/ 825062 w 3584"/>
              <a:gd name="T41" fmla="*/ 637841 h 3740"/>
              <a:gd name="T42" fmla="*/ 825062 w 3584"/>
              <a:gd name="T43" fmla="*/ 187261 h 3740"/>
              <a:gd name="T44" fmla="*/ 1087889 w 3584"/>
              <a:gd name="T45" fmla="*/ 187261 h 3740"/>
              <a:gd name="T46" fmla="*/ 1087889 w 3584"/>
              <a:gd name="T47" fmla="*/ 637841 h 3740"/>
              <a:gd name="T48" fmla="*/ 1270808 w 3584"/>
              <a:gd name="T49" fmla="*/ 975295 h 3740"/>
              <a:gd name="T50" fmla="*/ 1264550 w 3584"/>
              <a:gd name="T51" fmla="*/ 975295 h 3740"/>
              <a:gd name="T52" fmla="*/ 1558665 w 3584"/>
              <a:gd name="T53" fmla="*/ 1522635 h 3740"/>
              <a:gd name="T54" fmla="*/ 1535560 w 3584"/>
              <a:gd name="T55" fmla="*/ 1599176 h 3740"/>
              <a:gd name="T56" fmla="*/ 525171 w 3584"/>
              <a:gd name="T57" fmla="*/ 487648 h 3740"/>
              <a:gd name="T58" fmla="*/ 506398 w 3584"/>
              <a:gd name="T59" fmla="*/ 487648 h 3740"/>
              <a:gd name="T60" fmla="*/ 600264 w 3584"/>
              <a:gd name="T61" fmla="*/ 393777 h 3740"/>
              <a:gd name="T62" fmla="*/ 506398 w 3584"/>
              <a:gd name="T63" fmla="*/ 299906 h 3740"/>
              <a:gd name="T64" fmla="*/ 93866 w 3584"/>
              <a:gd name="T65" fmla="*/ 299906 h 3740"/>
              <a:gd name="T66" fmla="*/ 0 w 3584"/>
              <a:gd name="T67" fmla="*/ 393777 h 3740"/>
              <a:gd name="T68" fmla="*/ 93866 w 3584"/>
              <a:gd name="T69" fmla="*/ 487648 h 3740"/>
              <a:gd name="T70" fmla="*/ 75093 w 3584"/>
              <a:gd name="T71" fmla="*/ 487648 h 3740"/>
              <a:gd name="T72" fmla="*/ 75093 w 3584"/>
              <a:gd name="T73" fmla="*/ 1575588 h 3740"/>
              <a:gd name="T74" fmla="*/ 300373 w 3584"/>
              <a:gd name="T75" fmla="*/ 1800397 h 3740"/>
              <a:gd name="T76" fmla="*/ 525171 w 3584"/>
              <a:gd name="T77" fmla="*/ 1575588 h 3740"/>
              <a:gd name="T78" fmla="*/ 525171 w 3584"/>
              <a:gd name="T79" fmla="*/ 487648 h 3740"/>
              <a:gd name="T80" fmla="*/ 449596 w 3584"/>
              <a:gd name="T81" fmla="*/ 899236 h 3740"/>
              <a:gd name="T82" fmla="*/ 300373 w 3584"/>
              <a:gd name="T83" fmla="*/ 899236 h 3740"/>
              <a:gd name="T84" fmla="*/ 300373 w 3584"/>
              <a:gd name="T85" fmla="*/ 1481717 h 3740"/>
              <a:gd name="T86" fmla="*/ 244053 w 3584"/>
              <a:gd name="T87" fmla="*/ 1538040 h 3740"/>
              <a:gd name="T88" fmla="*/ 187733 w 3584"/>
              <a:gd name="T89" fmla="*/ 1481717 h 3740"/>
              <a:gd name="T90" fmla="*/ 187733 w 3584"/>
              <a:gd name="T91" fmla="*/ 899236 h 3740"/>
              <a:gd name="T92" fmla="*/ 148261 w 3584"/>
              <a:gd name="T93" fmla="*/ 899236 h 3740"/>
              <a:gd name="T94" fmla="*/ 148261 w 3584"/>
              <a:gd name="T95" fmla="*/ 487648 h 3740"/>
              <a:gd name="T96" fmla="*/ 449596 w 3584"/>
              <a:gd name="T97" fmla="*/ 487648 h 3740"/>
              <a:gd name="T98" fmla="*/ 449596 w 3584"/>
              <a:gd name="T99" fmla="*/ 899236 h 374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584" h="3740">
                <a:moveTo>
                  <a:pt x="2416" y="1249"/>
                </a:moveTo>
                <a:cubicBezTo>
                  <a:pt x="2416" y="389"/>
                  <a:pt x="2416" y="389"/>
                  <a:pt x="2416" y="389"/>
                </a:cubicBezTo>
                <a:cubicBezTo>
                  <a:pt x="2454" y="389"/>
                  <a:pt x="2454" y="389"/>
                  <a:pt x="2454" y="389"/>
                </a:cubicBezTo>
                <a:cubicBezTo>
                  <a:pt x="2562" y="389"/>
                  <a:pt x="2649" y="302"/>
                  <a:pt x="2649" y="195"/>
                </a:cubicBezTo>
                <a:cubicBezTo>
                  <a:pt x="2649" y="87"/>
                  <a:pt x="2562" y="0"/>
                  <a:pt x="2454" y="0"/>
                </a:cubicBezTo>
                <a:cubicBezTo>
                  <a:pt x="1467" y="0"/>
                  <a:pt x="1467" y="0"/>
                  <a:pt x="1467" y="0"/>
                </a:cubicBezTo>
                <a:cubicBezTo>
                  <a:pt x="1360" y="0"/>
                  <a:pt x="1273" y="87"/>
                  <a:pt x="1273" y="195"/>
                </a:cubicBezTo>
                <a:cubicBezTo>
                  <a:pt x="1273" y="302"/>
                  <a:pt x="1360" y="389"/>
                  <a:pt x="1467" y="389"/>
                </a:cubicBezTo>
                <a:cubicBezTo>
                  <a:pt x="1559" y="389"/>
                  <a:pt x="1559" y="389"/>
                  <a:pt x="1559" y="389"/>
                </a:cubicBezTo>
                <a:cubicBezTo>
                  <a:pt x="1559" y="1249"/>
                  <a:pt x="1559" y="1249"/>
                  <a:pt x="1559" y="1249"/>
                </a:cubicBezTo>
                <a:cubicBezTo>
                  <a:pt x="1446" y="1412"/>
                  <a:pt x="1343" y="1571"/>
                  <a:pt x="1247" y="1724"/>
                </a:cubicBezTo>
                <a:cubicBezTo>
                  <a:pt x="1247" y="3273"/>
                  <a:pt x="1247" y="3273"/>
                  <a:pt x="1247" y="3273"/>
                </a:cubicBezTo>
                <a:cubicBezTo>
                  <a:pt x="1247" y="3453"/>
                  <a:pt x="1179" y="3616"/>
                  <a:pt x="1067" y="3740"/>
                </a:cubicBezTo>
                <a:cubicBezTo>
                  <a:pt x="3195" y="3740"/>
                  <a:pt x="3195" y="3740"/>
                  <a:pt x="3195" y="3740"/>
                </a:cubicBezTo>
                <a:cubicBezTo>
                  <a:pt x="3410" y="3740"/>
                  <a:pt x="3584" y="3566"/>
                  <a:pt x="3584" y="3350"/>
                </a:cubicBezTo>
                <a:cubicBezTo>
                  <a:pt x="3584" y="3350"/>
                  <a:pt x="3200" y="2384"/>
                  <a:pt x="2416" y="1249"/>
                </a:cubicBezTo>
                <a:close/>
                <a:moveTo>
                  <a:pt x="3190" y="3322"/>
                </a:moveTo>
                <a:cubicBezTo>
                  <a:pt x="3133" y="3353"/>
                  <a:pt x="3063" y="3331"/>
                  <a:pt x="3032" y="3274"/>
                </a:cubicBezTo>
                <a:cubicBezTo>
                  <a:pt x="2361" y="2026"/>
                  <a:pt x="2361" y="2026"/>
                  <a:pt x="2361" y="2026"/>
                </a:cubicBezTo>
                <a:cubicBezTo>
                  <a:pt x="1335" y="2026"/>
                  <a:pt x="1335" y="2026"/>
                  <a:pt x="1335" y="2026"/>
                </a:cubicBezTo>
                <a:cubicBezTo>
                  <a:pt x="1714" y="1325"/>
                  <a:pt x="1714" y="1325"/>
                  <a:pt x="1714" y="1325"/>
                </a:cubicBezTo>
                <a:cubicBezTo>
                  <a:pt x="1714" y="389"/>
                  <a:pt x="1714" y="389"/>
                  <a:pt x="1714" y="389"/>
                </a:cubicBezTo>
                <a:cubicBezTo>
                  <a:pt x="2260" y="389"/>
                  <a:pt x="2260" y="389"/>
                  <a:pt x="2260" y="389"/>
                </a:cubicBezTo>
                <a:cubicBezTo>
                  <a:pt x="2260" y="1325"/>
                  <a:pt x="2260" y="1325"/>
                  <a:pt x="2260" y="1325"/>
                </a:cubicBezTo>
                <a:cubicBezTo>
                  <a:pt x="2640" y="2026"/>
                  <a:pt x="2640" y="2026"/>
                  <a:pt x="2640" y="2026"/>
                </a:cubicBezTo>
                <a:cubicBezTo>
                  <a:pt x="2627" y="2026"/>
                  <a:pt x="2627" y="2026"/>
                  <a:pt x="2627" y="2026"/>
                </a:cubicBezTo>
                <a:cubicBezTo>
                  <a:pt x="3238" y="3163"/>
                  <a:pt x="3238" y="3163"/>
                  <a:pt x="3238" y="3163"/>
                </a:cubicBezTo>
                <a:cubicBezTo>
                  <a:pt x="3269" y="3220"/>
                  <a:pt x="3247" y="3291"/>
                  <a:pt x="3190" y="3322"/>
                </a:cubicBezTo>
                <a:close/>
                <a:moveTo>
                  <a:pt x="1091" y="1013"/>
                </a:moveTo>
                <a:cubicBezTo>
                  <a:pt x="1052" y="1013"/>
                  <a:pt x="1052" y="1013"/>
                  <a:pt x="1052" y="1013"/>
                </a:cubicBezTo>
                <a:cubicBezTo>
                  <a:pt x="1160" y="1013"/>
                  <a:pt x="1247" y="925"/>
                  <a:pt x="1247" y="818"/>
                </a:cubicBezTo>
                <a:cubicBezTo>
                  <a:pt x="1247" y="710"/>
                  <a:pt x="1160" y="623"/>
                  <a:pt x="1052" y="623"/>
                </a:cubicBezTo>
                <a:cubicBezTo>
                  <a:pt x="195" y="623"/>
                  <a:pt x="195" y="623"/>
                  <a:pt x="195" y="623"/>
                </a:cubicBezTo>
                <a:cubicBezTo>
                  <a:pt x="87" y="623"/>
                  <a:pt x="0" y="710"/>
                  <a:pt x="0" y="818"/>
                </a:cubicBezTo>
                <a:cubicBezTo>
                  <a:pt x="0" y="925"/>
                  <a:pt x="87" y="1013"/>
                  <a:pt x="195" y="1013"/>
                </a:cubicBezTo>
                <a:cubicBezTo>
                  <a:pt x="156" y="1013"/>
                  <a:pt x="156" y="1013"/>
                  <a:pt x="156" y="1013"/>
                </a:cubicBezTo>
                <a:cubicBezTo>
                  <a:pt x="156" y="3273"/>
                  <a:pt x="156" y="3273"/>
                  <a:pt x="156" y="3273"/>
                </a:cubicBezTo>
                <a:cubicBezTo>
                  <a:pt x="156" y="3531"/>
                  <a:pt x="365" y="3740"/>
                  <a:pt x="624" y="3740"/>
                </a:cubicBezTo>
                <a:cubicBezTo>
                  <a:pt x="882" y="3740"/>
                  <a:pt x="1091" y="3531"/>
                  <a:pt x="1091" y="3273"/>
                </a:cubicBezTo>
                <a:lnTo>
                  <a:pt x="1091" y="1013"/>
                </a:lnTo>
                <a:close/>
                <a:moveTo>
                  <a:pt x="934" y="1868"/>
                </a:moveTo>
                <a:cubicBezTo>
                  <a:pt x="624" y="1868"/>
                  <a:pt x="624" y="1868"/>
                  <a:pt x="624" y="1868"/>
                </a:cubicBezTo>
                <a:cubicBezTo>
                  <a:pt x="624" y="3078"/>
                  <a:pt x="624" y="3078"/>
                  <a:pt x="624" y="3078"/>
                </a:cubicBezTo>
                <a:cubicBezTo>
                  <a:pt x="624" y="3142"/>
                  <a:pt x="571" y="3195"/>
                  <a:pt x="507" y="3195"/>
                </a:cubicBezTo>
                <a:cubicBezTo>
                  <a:pt x="442" y="3195"/>
                  <a:pt x="390" y="3142"/>
                  <a:pt x="390" y="3078"/>
                </a:cubicBezTo>
                <a:cubicBezTo>
                  <a:pt x="390" y="1868"/>
                  <a:pt x="390" y="1868"/>
                  <a:pt x="390" y="1868"/>
                </a:cubicBezTo>
                <a:cubicBezTo>
                  <a:pt x="308" y="1868"/>
                  <a:pt x="308" y="1868"/>
                  <a:pt x="308" y="1868"/>
                </a:cubicBezTo>
                <a:cubicBezTo>
                  <a:pt x="308" y="1013"/>
                  <a:pt x="308" y="1013"/>
                  <a:pt x="308" y="1013"/>
                </a:cubicBezTo>
                <a:cubicBezTo>
                  <a:pt x="934" y="1013"/>
                  <a:pt x="934" y="1013"/>
                  <a:pt x="934" y="1013"/>
                </a:cubicBezTo>
                <a:lnTo>
                  <a:pt x="934" y="1868"/>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8" name="矩形 17"/>
          <p:cNvSpPr/>
          <p:nvPr/>
        </p:nvSpPr>
        <p:spPr>
          <a:xfrm>
            <a:off x="850159" y="4894626"/>
            <a:ext cx="3434506" cy="10632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j-ea"/>
                <a:ea typeface="+mj-ea"/>
              </a:rPr>
              <a:t>请输入文本请输入文本请输入文本请输入文本请输入文本</a:t>
            </a:r>
            <a:endParaRPr lang="zh-CN" altLang="zh-CN" sz="1800" dirty="0">
              <a:solidFill>
                <a:schemeClr val="tx1"/>
              </a:solidFill>
              <a:latin typeface="+mj-ea"/>
              <a:ea typeface="+mj-ea"/>
            </a:endParaRPr>
          </a:p>
        </p:txBody>
      </p:sp>
      <p:sp>
        <p:nvSpPr>
          <p:cNvPr id="19" name="矩形 18"/>
          <p:cNvSpPr/>
          <p:nvPr/>
        </p:nvSpPr>
        <p:spPr>
          <a:xfrm>
            <a:off x="5767527" y="4397028"/>
            <a:ext cx="5364957" cy="20818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marL="342900" indent="-342900">
              <a:lnSpc>
                <a:spcPct val="150000"/>
              </a:lnSpc>
              <a:buFont typeface="+mj-lt"/>
              <a:buAutoNum type="alphaUcPeriod"/>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a:p>
            <a:pPr marL="342900" indent="-342900">
              <a:lnSpc>
                <a:spcPct val="150000"/>
              </a:lnSpc>
              <a:buFont typeface="+mj-lt"/>
              <a:buAutoNum type="alphaUcPeriod"/>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cxnSp>
        <p:nvCxnSpPr>
          <p:cNvPr id="20" name="直接连接符 19"/>
          <p:cNvCxnSpPr/>
          <p:nvPr/>
        </p:nvCxnSpPr>
        <p:spPr>
          <a:xfrm>
            <a:off x="5767527" y="4097653"/>
            <a:ext cx="5400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64" name="矩形 63"/>
          <p:cNvSpPr/>
          <p:nvPr/>
        </p:nvSpPr>
        <p:spPr>
          <a:xfrm>
            <a:off x="455491" y="1871383"/>
            <a:ext cx="2798340" cy="1664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a:t>
            </a:r>
            <a:endParaRPr lang="zh-CN" altLang="zh-CN" sz="1800" dirty="0">
              <a:solidFill>
                <a:schemeClr val="tx1"/>
              </a:solidFill>
              <a:latin typeface="+mn-ea"/>
            </a:endParaRPr>
          </a:p>
        </p:txBody>
      </p:sp>
      <p:sp>
        <p:nvSpPr>
          <p:cNvPr id="2" name="椭圆 1"/>
          <p:cNvSpPr/>
          <p:nvPr/>
        </p:nvSpPr>
        <p:spPr>
          <a:xfrm>
            <a:off x="687510" y="3656343"/>
            <a:ext cx="2208189" cy="2208189"/>
          </a:xfrm>
          <a:prstGeom prst="ellipse">
            <a:avLst/>
          </a:prstGeom>
          <a:ln>
            <a:solidFill>
              <a:srgbClr val="FE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4696830" y="1871383"/>
            <a:ext cx="2798340" cy="1664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a:t>
            </a:r>
            <a:endParaRPr lang="zh-CN" altLang="zh-CN" sz="1800" dirty="0">
              <a:solidFill>
                <a:schemeClr val="tx1"/>
              </a:solidFill>
              <a:latin typeface="+mn-ea"/>
            </a:endParaRPr>
          </a:p>
        </p:txBody>
      </p:sp>
      <p:sp>
        <p:nvSpPr>
          <p:cNvPr id="42" name="椭圆 41"/>
          <p:cNvSpPr/>
          <p:nvPr/>
        </p:nvSpPr>
        <p:spPr>
          <a:xfrm>
            <a:off x="4928849" y="3656343"/>
            <a:ext cx="2208189" cy="2208189"/>
          </a:xfrm>
          <a:prstGeom prst="ellipse">
            <a:avLst/>
          </a:prstGeom>
          <a:ln>
            <a:solidFill>
              <a:srgbClr val="FE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3" name="Group 195"/>
          <p:cNvGrpSpPr/>
          <p:nvPr/>
        </p:nvGrpSpPr>
        <p:grpSpPr>
          <a:xfrm>
            <a:off x="5392014" y="4105391"/>
            <a:ext cx="1281859" cy="1310093"/>
            <a:chOff x="5846763" y="3030538"/>
            <a:chExt cx="360363" cy="368300"/>
          </a:xfrm>
          <a:solidFill>
            <a:schemeClr val="bg1"/>
          </a:solidFill>
        </p:grpSpPr>
        <p:sp>
          <p:nvSpPr>
            <p:cNvPr id="44" name="Freeform 304"/>
            <p:cNvSpPr/>
            <p:nvPr/>
          </p:nvSpPr>
          <p:spPr bwMode="auto">
            <a:xfrm>
              <a:off x="5922963" y="3030538"/>
              <a:ext cx="207963" cy="88900"/>
            </a:xfrm>
            <a:custGeom>
              <a:avLst/>
              <a:gdLst>
                <a:gd name="T0" fmla="*/ 45 w 276"/>
                <a:gd name="T1" fmla="*/ 117 h 117"/>
                <a:gd name="T2" fmla="*/ 45 w 276"/>
                <a:gd name="T3" fmla="*/ 61 h 117"/>
                <a:gd name="T4" fmla="*/ 65 w 276"/>
                <a:gd name="T5" fmla="*/ 41 h 117"/>
                <a:gd name="T6" fmla="*/ 211 w 276"/>
                <a:gd name="T7" fmla="*/ 41 h 117"/>
                <a:gd name="T8" fmla="*/ 231 w 276"/>
                <a:gd name="T9" fmla="*/ 61 h 117"/>
                <a:gd name="T10" fmla="*/ 231 w 276"/>
                <a:gd name="T11" fmla="*/ 117 h 117"/>
                <a:gd name="T12" fmla="*/ 276 w 276"/>
                <a:gd name="T13" fmla="*/ 117 h 117"/>
                <a:gd name="T14" fmla="*/ 276 w 276"/>
                <a:gd name="T15" fmla="*/ 42 h 117"/>
                <a:gd name="T16" fmla="*/ 235 w 276"/>
                <a:gd name="T17" fmla="*/ 0 h 117"/>
                <a:gd name="T18" fmla="*/ 41 w 276"/>
                <a:gd name="T19" fmla="*/ 0 h 117"/>
                <a:gd name="T20" fmla="*/ 0 w 276"/>
                <a:gd name="T21" fmla="*/ 42 h 117"/>
                <a:gd name="T22" fmla="*/ 0 w 276"/>
                <a:gd name="T23" fmla="*/ 117 h 117"/>
                <a:gd name="T24" fmla="*/ 45 w 276"/>
                <a:gd name="T25"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6" h="117">
                  <a:moveTo>
                    <a:pt x="45" y="117"/>
                  </a:moveTo>
                  <a:cubicBezTo>
                    <a:pt x="45" y="61"/>
                    <a:pt x="45" y="61"/>
                    <a:pt x="45" y="61"/>
                  </a:cubicBezTo>
                  <a:cubicBezTo>
                    <a:pt x="45" y="50"/>
                    <a:pt x="54" y="41"/>
                    <a:pt x="65" y="41"/>
                  </a:cubicBezTo>
                  <a:cubicBezTo>
                    <a:pt x="211" y="41"/>
                    <a:pt x="211" y="41"/>
                    <a:pt x="211" y="41"/>
                  </a:cubicBezTo>
                  <a:cubicBezTo>
                    <a:pt x="222" y="41"/>
                    <a:pt x="231" y="50"/>
                    <a:pt x="231" y="61"/>
                  </a:cubicBezTo>
                  <a:cubicBezTo>
                    <a:pt x="231" y="117"/>
                    <a:pt x="231" y="117"/>
                    <a:pt x="231" y="117"/>
                  </a:cubicBezTo>
                  <a:cubicBezTo>
                    <a:pt x="276" y="117"/>
                    <a:pt x="276" y="117"/>
                    <a:pt x="276" y="117"/>
                  </a:cubicBezTo>
                  <a:cubicBezTo>
                    <a:pt x="276" y="42"/>
                    <a:pt x="276" y="42"/>
                    <a:pt x="276" y="42"/>
                  </a:cubicBezTo>
                  <a:cubicBezTo>
                    <a:pt x="276" y="19"/>
                    <a:pt x="257" y="0"/>
                    <a:pt x="235" y="0"/>
                  </a:cubicBezTo>
                  <a:cubicBezTo>
                    <a:pt x="41" y="0"/>
                    <a:pt x="41" y="0"/>
                    <a:pt x="41" y="0"/>
                  </a:cubicBezTo>
                  <a:cubicBezTo>
                    <a:pt x="19" y="0"/>
                    <a:pt x="0" y="19"/>
                    <a:pt x="0" y="42"/>
                  </a:cubicBezTo>
                  <a:cubicBezTo>
                    <a:pt x="0" y="117"/>
                    <a:pt x="0" y="117"/>
                    <a:pt x="0" y="117"/>
                  </a:cubicBezTo>
                  <a:lnTo>
                    <a:pt x="45" y="117"/>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67" name="Freeform 305"/>
            <p:cNvSpPr>
              <a:spLocks noEditPoints="1"/>
            </p:cNvSpPr>
            <p:nvPr/>
          </p:nvSpPr>
          <p:spPr bwMode="auto">
            <a:xfrm>
              <a:off x="5846763" y="3119438"/>
              <a:ext cx="360363" cy="279400"/>
            </a:xfrm>
            <a:custGeom>
              <a:avLst/>
              <a:gdLst>
                <a:gd name="T0" fmla="*/ 441 w 478"/>
                <a:gd name="T1" fmla="*/ 0 h 373"/>
                <a:gd name="T2" fmla="*/ 37 w 478"/>
                <a:gd name="T3" fmla="*/ 0 h 373"/>
                <a:gd name="T4" fmla="*/ 0 w 478"/>
                <a:gd name="T5" fmla="*/ 37 h 373"/>
                <a:gd name="T6" fmla="*/ 0 w 478"/>
                <a:gd name="T7" fmla="*/ 336 h 373"/>
                <a:gd name="T8" fmla="*/ 37 w 478"/>
                <a:gd name="T9" fmla="*/ 373 h 373"/>
                <a:gd name="T10" fmla="*/ 441 w 478"/>
                <a:gd name="T11" fmla="*/ 373 h 373"/>
                <a:gd name="T12" fmla="*/ 478 w 478"/>
                <a:gd name="T13" fmla="*/ 336 h 373"/>
                <a:gd name="T14" fmla="*/ 478 w 478"/>
                <a:gd name="T15" fmla="*/ 37 h 373"/>
                <a:gd name="T16" fmla="*/ 441 w 478"/>
                <a:gd name="T17" fmla="*/ 0 h 373"/>
                <a:gd name="T18" fmla="*/ 378 w 478"/>
                <a:gd name="T19" fmla="*/ 204 h 373"/>
                <a:gd name="T20" fmla="*/ 356 w 478"/>
                <a:gd name="T21" fmla="*/ 226 h 373"/>
                <a:gd name="T22" fmla="*/ 279 w 478"/>
                <a:gd name="T23" fmla="*/ 226 h 373"/>
                <a:gd name="T24" fmla="*/ 279 w 478"/>
                <a:gd name="T25" fmla="*/ 303 h 373"/>
                <a:gd name="T26" fmla="*/ 257 w 478"/>
                <a:gd name="T27" fmla="*/ 325 h 373"/>
                <a:gd name="T28" fmla="*/ 221 w 478"/>
                <a:gd name="T29" fmla="*/ 325 h 373"/>
                <a:gd name="T30" fmla="*/ 199 w 478"/>
                <a:gd name="T31" fmla="*/ 303 h 373"/>
                <a:gd name="T32" fmla="*/ 199 w 478"/>
                <a:gd name="T33" fmla="*/ 226 h 373"/>
                <a:gd name="T34" fmla="*/ 122 w 478"/>
                <a:gd name="T35" fmla="*/ 226 h 373"/>
                <a:gd name="T36" fmla="*/ 100 w 478"/>
                <a:gd name="T37" fmla="*/ 204 h 373"/>
                <a:gd name="T38" fmla="*/ 100 w 478"/>
                <a:gd name="T39" fmla="*/ 168 h 373"/>
                <a:gd name="T40" fmla="*/ 122 w 478"/>
                <a:gd name="T41" fmla="*/ 146 h 373"/>
                <a:gd name="T42" fmla="*/ 199 w 478"/>
                <a:gd name="T43" fmla="*/ 146 h 373"/>
                <a:gd name="T44" fmla="*/ 199 w 478"/>
                <a:gd name="T45" fmla="*/ 69 h 373"/>
                <a:gd name="T46" fmla="*/ 221 w 478"/>
                <a:gd name="T47" fmla="*/ 47 h 373"/>
                <a:gd name="T48" fmla="*/ 257 w 478"/>
                <a:gd name="T49" fmla="*/ 47 h 373"/>
                <a:gd name="T50" fmla="*/ 279 w 478"/>
                <a:gd name="T51" fmla="*/ 69 h 373"/>
                <a:gd name="T52" fmla="*/ 279 w 478"/>
                <a:gd name="T53" fmla="*/ 146 h 373"/>
                <a:gd name="T54" fmla="*/ 356 w 478"/>
                <a:gd name="T55" fmla="*/ 146 h 373"/>
                <a:gd name="T56" fmla="*/ 378 w 478"/>
                <a:gd name="T57" fmla="*/ 168 h 373"/>
                <a:gd name="T58" fmla="*/ 378 w 478"/>
                <a:gd name="T59" fmla="*/ 204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78" h="373">
                  <a:moveTo>
                    <a:pt x="441" y="0"/>
                  </a:moveTo>
                  <a:cubicBezTo>
                    <a:pt x="37" y="0"/>
                    <a:pt x="37" y="0"/>
                    <a:pt x="37" y="0"/>
                  </a:cubicBezTo>
                  <a:cubicBezTo>
                    <a:pt x="16" y="0"/>
                    <a:pt x="0" y="16"/>
                    <a:pt x="0" y="37"/>
                  </a:cubicBezTo>
                  <a:cubicBezTo>
                    <a:pt x="0" y="336"/>
                    <a:pt x="0" y="336"/>
                    <a:pt x="0" y="336"/>
                  </a:cubicBezTo>
                  <a:cubicBezTo>
                    <a:pt x="0" y="356"/>
                    <a:pt x="16" y="373"/>
                    <a:pt x="37" y="373"/>
                  </a:cubicBezTo>
                  <a:cubicBezTo>
                    <a:pt x="441" y="373"/>
                    <a:pt x="441" y="373"/>
                    <a:pt x="441" y="373"/>
                  </a:cubicBezTo>
                  <a:cubicBezTo>
                    <a:pt x="462" y="373"/>
                    <a:pt x="478" y="356"/>
                    <a:pt x="478" y="336"/>
                  </a:cubicBezTo>
                  <a:cubicBezTo>
                    <a:pt x="478" y="37"/>
                    <a:pt x="478" y="37"/>
                    <a:pt x="478" y="37"/>
                  </a:cubicBezTo>
                  <a:cubicBezTo>
                    <a:pt x="478" y="16"/>
                    <a:pt x="462" y="0"/>
                    <a:pt x="441" y="0"/>
                  </a:cubicBezTo>
                  <a:close/>
                  <a:moveTo>
                    <a:pt x="378" y="204"/>
                  </a:moveTo>
                  <a:cubicBezTo>
                    <a:pt x="378" y="216"/>
                    <a:pt x="368" y="226"/>
                    <a:pt x="356" y="226"/>
                  </a:cubicBezTo>
                  <a:cubicBezTo>
                    <a:pt x="279" y="226"/>
                    <a:pt x="279" y="226"/>
                    <a:pt x="279" y="226"/>
                  </a:cubicBezTo>
                  <a:cubicBezTo>
                    <a:pt x="279" y="303"/>
                    <a:pt x="279" y="303"/>
                    <a:pt x="279" y="303"/>
                  </a:cubicBezTo>
                  <a:cubicBezTo>
                    <a:pt x="279" y="316"/>
                    <a:pt x="269" y="325"/>
                    <a:pt x="257" y="325"/>
                  </a:cubicBezTo>
                  <a:cubicBezTo>
                    <a:pt x="221" y="325"/>
                    <a:pt x="221" y="325"/>
                    <a:pt x="221" y="325"/>
                  </a:cubicBezTo>
                  <a:cubicBezTo>
                    <a:pt x="209" y="325"/>
                    <a:pt x="199" y="316"/>
                    <a:pt x="199" y="303"/>
                  </a:cubicBezTo>
                  <a:cubicBezTo>
                    <a:pt x="199" y="226"/>
                    <a:pt x="199" y="226"/>
                    <a:pt x="199" y="226"/>
                  </a:cubicBezTo>
                  <a:cubicBezTo>
                    <a:pt x="122" y="226"/>
                    <a:pt x="122" y="226"/>
                    <a:pt x="122" y="226"/>
                  </a:cubicBezTo>
                  <a:cubicBezTo>
                    <a:pt x="110" y="226"/>
                    <a:pt x="100" y="216"/>
                    <a:pt x="100" y="204"/>
                  </a:cubicBezTo>
                  <a:cubicBezTo>
                    <a:pt x="100" y="168"/>
                    <a:pt x="100" y="168"/>
                    <a:pt x="100" y="168"/>
                  </a:cubicBezTo>
                  <a:cubicBezTo>
                    <a:pt x="100" y="156"/>
                    <a:pt x="110" y="146"/>
                    <a:pt x="122" y="146"/>
                  </a:cubicBezTo>
                  <a:cubicBezTo>
                    <a:pt x="199" y="146"/>
                    <a:pt x="199" y="146"/>
                    <a:pt x="199" y="146"/>
                  </a:cubicBezTo>
                  <a:cubicBezTo>
                    <a:pt x="199" y="69"/>
                    <a:pt x="199" y="69"/>
                    <a:pt x="199" y="69"/>
                  </a:cubicBezTo>
                  <a:cubicBezTo>
                    <a:pt x="199" y="57"/>
                    <a:pt x="209" y="47"/>
                    <a:pt x="221" y="47"/>
                  </a:cubicBezTo>
                  <a:cubicBezTo>
                    <a:pt x="257" y="47"/>
                    <a:pt x="257" y="47"/>
                    <a:pt x="257" y="47"/>
                  </a:cubicBezTo>
                  <a:cubicBezTo>
                    <a:pt x="269" y="47"/>
                    <a:pt x="279" y="57"/>
                    <a:pt x="279" y="69"/>
                  </a:cubicBezTo>
                  <a:cubicBezTo>
                    <a:pt x="279" y="146"/>
                    <a:pt x="279" y="146"/>
                    <a:pt x="279" y="146"/>
                  </a:cubicBezTo>
                  <a:cubicBezTo>
                    <a:pt x="356" y="146"/>
                    <a:pt x="356" y="146"/>
                    <a:pt x="356" y="146"/>
                  </a:cubicBezTo>
                  <a:cubicBezTo>
                    <a:pt x="368" y="146"/>
                    <a:pt x="378" y="156"/>
                    <a:pt x="378" y="168"/>
                  </a:cubicBezTo>
                  <a:lnTo>
                    <a:pt x="378" y="204"/>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sp>
        <p:nvSpPr>
          <p:cNvPr id="68" name="矩形 67"/>
          <p:cNvSpPr/>
          <p:nvPr/>
        </p:nvSpPr>
        <p:spPr>
          <a:xfrm>
            <a:off x="8938169" y="1871383"/>
            <a:ext cx="2798340" cy="1664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a:t>
            </a:r>
            <a:endParaRPr lang="zh-CN" altLang="zh-CN" sz="1800" dirty="0">
              <a:solidFill>
                <a:schemeClr val="tx1"/>
              </a:solidFill>
              <a:latin typeface="+mn-ea"/>
            </a:endParaRPr>
          </a:p>
        </p:txBody>
      </p:sp>
      <p:sp>
        <p:nvSpPr>
          <p:cNvPr id="69" name="椭圆 68"/>
          <p:cNvSpPr/>
          <p:nvPr/>
        </p:nvSpPr>
        <p:spPr>
          <a:xfrm>
            <a:off x="9170188" y="3656343"/>
            <a:ext cx="2208189" cy="2208189"/>
          </a:xfrm>
          <a:prstGeom prst="ellipse">
            <a:avLst/>
          </a:prstGeom>
          <a:ln>
            <a:solidFill>
              <a:srgbClr val="FE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KSO_Shape"/>
          <p:cNvSpPr/>
          <p:nvPr/>
        </p:nvSpPr>
        <p:spPr bwMode="auto">
          <a:xfrm>
            <a:off x="1112270" y="4081103"/>
            <a:ext cx="1358669" cy="1358669"/>
          </a:xfrm>
          <a:custGeom>
            <a:avLst/>
            <a:gdLst>
              <a:gd name="T0" fmla="*/ 1661847 w 1979613"/>
              <a:gd name="T1" fmla="*/ 1128410 h 1981200"/>
              <a:gd name="T2" fmla="*/ 1710706 w 1979613"/>
              <a:gd name="T3" fmla="*/ 1170692 h 1981200"/>
              <a:gd name="T4" fmla="*/ 1731963 w 1979613"/>
              <a:gd name="T5" fmla="*/ 1233638 h 1981200"/>
              <a:gd name="T6" fmla="*/ 1717052 w 1979613"/>
              <a:gd name="T7" fmla="*/ 1299127 h 1981200"/>
              <a:gd name="T8" fmla="*/ 1672317 w 1979613"/>
              <a:gd name="T9" fmla="*/ 1345859 h 1981200"/>
              <a:gd name="T10" fmla="*/ 1608229 w 1979613"/>
              <a:gd name="T11" fmla="*/ 1363662 h 1981200"/>
              <a:gd name="T12" fmla="*/ 931180 w 1979613"/>
              <a:gd name="T13" fmla="*/ 1349038 h 1981200"/>
              <a:gd name="T14" fmla="*/ 884225 w 1979613"/>
              <a:gd name="T15" fmla="*/ 1304213 h 1981200"/>
              <a:gd name="T16" fmla="*/ 866775 w 1979613"/>
              <a:gd name="T17" fmla="*/ 1239996 h 1981200"/>
              <a:gd name="T18" fmla="*/ 884225 w 1979613"/>
              <a:gd name="T19" fmla="*/ 1175461 h 1981200"/>
              <a:gd name="T20" fmla="*/ 931180 w 1979613"/>
              <a:gd name="T21" fmla="*/ 1131271 h 1981200"/>
              <a:gd name="T22" fmla="*/ 1317511 w 1979613"/>
              <a:gd name="T23" fmla="*/ 557212 h 1981200"/>
              <a:gd name="T24" fmla="*/ 1394780 w 1979613"/>
              <a:gd name="T25" fmla="*/ 705690 h 1981200"/>
              <a:gd name="T26" fmla="*/ 1380846 w 1979613"/>
              <a:gd name="T27" fmla="*/ 785322 h 1981200"/>
              <a:gd name="T28" fmla="*/ 1327328 w 1979613"/>
              <a:gd name="T29" fmla="*/ 848775 h 1981200"/>
              <a:gd name="T30" fmla="*/ 1102172 w 1979613"/>
              <a:gd name="T31" fmla="*/ 977265 h 1981200"/>
              <a:gd name="T32" fmla="*/ 1022687 w 1979613"/>
              <a:gd name="T33" fmla="*/ 963623 h 1981200"/>
              <a:gd name="T34" fmla="*/ 959351 w 1979613"/>
              <a:gd name="T35" fmla="*/ 910006 h 1981200"/>
              <a:gd name="T36" fmla="*/ 419976 w 1979613"/>
              <a:gd name="T37" fmla="*/ 627062 h 1981200"/>
              <a:gd name="T38" fmla="*/ 305379 w 1979613"/>
              <a:gd name="T39" fmla="*/ 769620 h 1981200"/>
              <a:gd name="T40" fmla="*/ 250462 w 1979613"/>
              <a:gd name="T41" fmla="*/ 944562 h 1981200"/>
              <a:gd name="T42" fmla="*/ 259032 w 1979613"/>
              <a:gd name="T43" fmla="*/ 1098867 h 1981200"/>
              <a:gd name="T44" fmla="*/ 308871 w 1979613"/>
              <a:gd name="T45" fmla="*/ 1228090 h 1981200"/>
              <a:gd name="T46" fmla="*/ 392041 w 1979613"/>
              <a:gd name="T47" fmla="*/ 1338897 h 1981200"/>
              <a:gd name="T48" fmla="*/ 504733 w 1979613"/>
              <a:gd name="T49" fmla="*/ 1425892 h 1981200"/>
              <a:gd name="T50" fmla="*/ 639011 w 1979613"/>
              <a:gd name="T51" fmla="*/ 1483677 h 1981200"/>
              <a:gd name="T52" fmla="*/ 789796 w 1979613"/>
              <a:gd name="T53" fmla="*/ 1506220 h 1981200"/>
              <a:gd name="T54" fmla="*/ 1656412 w 1979613"/>
              <a:gd name="T55" fmla="*/ 1515745 h 1981200"/>
              <a:gd name="T56" fmla="*/ 1707838 w 1979613"/>
              <a:gd name="T57" fmla="*/ 1552257 h 1981200"/>
              <a:gd name="T58" fmla="*/ 1731646 w 1979613"/>
              <a:gd name="T59" fmla="*/ 1608455 h 1981200"/>
              <a:gd name="T60" fmla="*/ 1719900 w 1979613"/>
              <a:gd name="T61" fmla="*/ 1669415 h 1981200"/>
              <a:gd name="T62" fmla="*/ 1677681 w 1979613"/>
              <a:gd name="T63" fmla="*/ 1714500 h 1981200"/>
              <a:gd name="T64" fmla="*/ 1614827 w 1979613"/>
              <a:gd name="T65" fmla="*/ 1733550 h 1981200"/>
              <a:gd name="T66" fmla="*/ 1914539 w 1979613"/>
              <a:gd name="T67" fmla="*/ 1748473 h 1981200"/>
              <a:gd name="T68" fmla="*/ 1961519 w 1979613"/>
              <a:gd name="T69" fmla="*/ 1793240 h 1981200"/>
              <a:gd name="T70" fmla="*/ 1979613 w 1979613"/>
              <a:gd name="T71" fmla="*/ 1857375 h 1981200"/>
              <a:gd name="T72" fmla="*/ 1961519 w 1979613"/>
              <a:gd name="T73" fmla="*/ 1921510 h 1981200"/>
              <a:gd name="T74" fmla="*/ 1914539 w 1979613"/>
              <a:gd name="T75" fmla="*/ 1966278 h 1981200"/>
              <a:gd name="T76" fmla="*/ 494958 w 1979613"/>
              <a:gd name="T77" fmla="*/ 1981200 h 1981200"/>
              <a:gd name="T78" fmla="*/ 431153 w 1979613"/>
              <a:gd name="T79" fmla="*/ 1963103 h 1981200"/>
              <a:gd name="T80" fmla="*/ 386395 w 1979613"/>
              <a:gd name="T81" fmla="*/ 1916430 h 1981200"/>
              <a:gd name="T82" fmla="*/ 371475 w 1979613"/>
              <a:gd name="T83" fmla="*/ 1851025 h 1981200"/>
              <a:gd name="T84" fmla="*/ 392743 w 1979613"/>
              <a:gd name="T85" fmla="*/ 1788160 h 1981200"/>
              <a:gd name="T86" fmla="*/ 441311 w 1979613"/>
              <a:gd name="T87" fmla="*/ 1745615 h 1981200"/>
              <a:gd name="T88" fmla="*/ 762813 w 1979613"/>
              <a:gd name="T89" fmla="*/ 1732915 h 1981200"/>
              <a:gd name="T90" fmla="*/ 546635 w 1979613"/>
              <a:gd name="T91" fmla="*/ 1694815 h 1981200"/>
              <a:gd name="T92" fmla="*/ 354900 w 1979613"/>
              <a:gd name="T93" fmla="*/ 1607502 h 1981200"/>
              <a:gd name="T94" fmla="*/ 196179 w 1979613"/>
              <a:gd name="T95" fmla="*/ 1478597 h 1981200"/>
              <a:gd name="T96" fmla="*/ 79678 w 1979613"/>
              <a:gd name="T97" fmla="*/ 1315402 h 1981200"/>
              <a:gd name="T98" fmla="*/ 12698 w 1979613"/>
              <a:gd name="T99" fmla="*/ 1126172 h 1981200"/>
              <a:gd name="T100" fmla="*/ 7618 w 1979613"/>
              <a:gd name="T101" fmla="*/ 896937 h 1981200"/>
              <a:gd name="T102" fmla="*/ 95232 w 1979613"/>
              <a:gd name="T103" fmla="*/ 648334 h 1981200"/>
              <a:gd name="T104" fmla="*/ 267603 w 1979613"/>
              <a:gd name="T105" fmla="*/ 447039 h 1981200"/>
              <a:gd name="T106" fmla="*/ 892339 w 1979613"/>
              <a:gd name="T107" fmla="*/ 3178 h 1981200"/>
              <a:gd name="T108" fmla="*/ 965013 w 1979613"/>
              <a:gd name="T109" fmla="*/ 39404 h 1981200"/>
              <a:gd name="T110" fmla="*/ 568319 w 1979613"/>
              <a:gd name="T111" fmla="*/ 324132 h 1981200"/>
              <a:gd name="T112" fmla="*/ 554673 w 1979613"/>
              <a:gd name="T113" fmla="*/ 243417 h 1981200"/>
              <a:gd name="T114" fmla="*/ 583235 w 1979613"/>
              <a:gd name="T115" fmla="*/ 167150 h 1981200"/>
              <a:gd name="T116" fmla="*/ 796815 w 1979613"/>
              <a:gd name="T117" fmla="*/ 14618 h 198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79613" h="1981200">
                <a:moveTo>
                  <a:pt x="990509" y="1116012"/>
                </a:moveTo>
                <a:lnTo>
                  <a:pt x="1608229" y="1116012"/>
                </a:lnTo>
                <a:lnTo>
                  <a:pt x="1614892" y="1116330"/>
                </a:lnTo>
                <a:lnTo>
                  <a:pt x="1621237" y="1116648"/>
                </a:lnTo>
                <a:lnTo>
                  <a:pt x="1626948" y="1117284"/>
                </a:lnTo>
                <a:lnTo>
                  <a:pt x="1633293" y="1118555"/>
                </a:lnTo>
                <a:lnTo>
                  <a:pt x="1639321" y="1119827"/>
                </a:lnTo>
                <a:lnTo>
                  <a:pt x="1645032" y="1121734"/>
                </a:lnTo>
                <a:lnTo>
                  <a:pt x="1651060" y="1123642"/>
                </a:lnTo>
                <a:lnTo>
                  <a:pt x="1656454" y="1125549"/>
                </a:lnTo>
                <a:lnTo>
                  <a:pt x="1661847" y="1128410"/>
                </a:lnTo>
                <a:lnTo>
                  <a:pt x="1667241" y="1131271"/>
                </a:lnTo>
                <a:lnTo>
                  <a:pt x="1672317" y="1133815"/>
                </a:lnTo>
                <a:lnTo>
                  <a:pt x="1677710" y="1136994"/>
                </a:lnTo>
                <a:lnTo>
                  <a:pt x="1682152" y="1140491"/>
                </a:lnTo>
                <a:lnTo>
                  <a:pt x="1686911" y="1144624"/>
                </a:lnTo>
                <a:lnTo>
                  <a:pt x="1691670" y="1148438"/>
                </a:lnTo>
                <a:lnTo>
                  <a:pt x="1696112" y="1152253"/>
                </a:lnTo>
                <a:lnTo>
                  <a:pt x="1699919" y="1156704"/>
                </a:lnTo>
                <a:lnTo>
                  <a:pt x="1703726" y="1160837"/>
                </a:lnTo>
                <a:lnTo>
                  <a:pt x="1707851" y="1165605"/>
                </a:lnTo>
                <a:lnTo>
                  <a:pt x="1710706" y="1170692"/>
                </a:lnTo>
                <a:lnTo>
                  <a:pt x="1714513" y="1175461"/>
                </a:lnTo>
                <a:lnTo>
                  <a:pt x="1717052" y="1180865"/>
                </a:lnTo>
                <a:lnTo>
                  <a:pt x="1719907" y="1185952"/>
                </a:lnTo>
                <a:lnTo>
                  <a:pt x="1722128" y="1191674"/>
                </a:lnTo>
                <a:lnTo>
                  <a:pt x="1724666" y="1197396"/>
                </a:lnTo>
                <a:lnTo>
                  <a:pt x="1726570" y="1203119"/>
                </a:lnTo>
                <a:lnTo>
                  <a:pt x="1728156" y="1208841"/>
                </a:lnTo>
                <a:lnTo>
                  <a:pt x="1729742" y="1214881"/>
                </a:lnTo>
                <a:lnTo>
                  <a:pt x="1730694" y="1220921"/>
                </a:lnTo>
                <a:lnTo>
                  <a:pt x="1731646" y="1227280"/>
                </a:lnTo>
                <a:lnTo>
                  <a:pt x="1731963" y="1233638"/>
                </a:lnTo>
                <a:lnTo>
                  <a:pt x="1731963" y="1239996"/>
                </a:lnTo>
                <a:lnTo>
                  <a:pt x="1731963" y="1246036"/>
                </a:lnTo>
                <a:lnTo>
                  <a:pt x="1731646" y="1252394"/>
                </a:lnTo>
                <a:lnTo>
                  <a:pt x="1730694" y="1258752"/>
                </a:lnTo>
                <a:lnTo>
                  <a:pt x="1729742" y="1264793"/>
                </a:lnTo>
                <a:lnTo>
                  <a:pt x="1728156" y="1270833"/>
                </a:lnTo>
                <a:lnTo>
                  <a:pt x="1726570" y="1276873"/>
                </a:lnTo>
                <a:lnTo>
                  <a:pt x="1724666" y="1282595"/>
                </a:lnTo>
                <a:lnTo>
                  <a:pt x="1722128" y="1288000"/>
                </a:lnTo>
                <a:lnTo>
                  <a:pt x="1719907" y="1293722"/>
                </a:lnTo>
                <a:lnTo>
                  <a:pt x="1717052" y="1299127"/>
                </a:lnTo>
                <a:lnTo>
                  <a:pt x="1714513" y="1304213"/>
                </a:lnTo>
                <a:lnTo>
                  <a:pt x="1710706" y="1309300"/>
                </a:lnTo>
                <a:lnTo>
                  <a:pt x="1707851" y="1314068"/>
                </a:lnTo>
                <a:lnTo>
                  <a:pt x="1703726" y="1318837"/>
                </a:lnTo>
                <a:lnTo>
                  <a:pt x="1699919" y="1322970"/>
                </a:lnTo>
                <a:lnTo>
                  <a:pt x="1696112" y="1327420"/>
                </a:lnTo>
                <a:lnTo>
                  <a:pt x="1691670" y="1331553"/>
                </a:lnTo>
                <a:lnTo>
                  <a:pt x="1686911" y="1335686"/>
                </a:lnTo>
                <a:lnTo>
                  <a:pt x="1682152" y="1339183"/>
                </a:lnTo>
                <a:lnTo>
                  <a:pt x="1677710" y="1342680"/>
                </a:lnTo>
                <a:lnTo>
                  <a:pt x="1672317" y="1345859"/>
                </a:lnTo>
                <a:lnTo>
                  <a:pt x="1667241" y="1349038"/>
                </a:lnTo>
                <a:lnTo>
                  <a:pt x="1661847" y="1351581"/>
                </a:lnTo>
                <a:lnTo>
                  <a:pt x="1656454" y="1354125"/>
                </a:lnTo>
                <a:lnTo>
                  <a:pt x="1651060" y="1356350"/>
                </a:lnTo>
                <a:lnTo>
                  <a:pt x="1645032" y="1358257"/>
                </a:lnTo>
                <a:lnTo>
                  <a:pt x="1639321" y="1359847"/>
                </a:lnTo>
                <a:lnTo>
                  <a:pt x="1633293" y="1361119"/>
                </a:lnTo>
                <a:lnTo>
                  <a:pt x="1626948" y="1362390"/>
                </a:lnTo>
                <a:lnTo>
                  <a:pt x="1621237" y="1363026"/>
                </a:lnTo>
                <a:lnTo>
                  <a:pt x="1614892" y="1363344"/>
                </a:lnTo>
                <a:lnTo>
                  <a:pt x="1608229" y="1363662"/>
                </a:lnTo>
                <a:lnTo>
                  <a:pt x="990509" y="1363662"/>
                </a:lnTo>
                <a:lnTo>
                  <a:pt x="983847" y="1363344"/>
                </a:lnTo>
                <a:lnTo>
                  <a:pt x="977501" y="1363026"/>
                </a:lnTo>
                <a:lnTo>
                  <a:pt x="971156" y="1362390"/>
                </a:lnTo>
                <a:lnTo>
                  <a:pt x="965445" y="1361119"/>
                </a:lnTo>
                <a:lnTo>
                  <a:pt x="959417" y="1359847"/>
                </a:lnTo>
                <a:lnTo>
                  <a:pt x="953706" y="1358257"/>
                </a:lnTo>
                <a:lnTo>
                  <a:pt x="947678" y="1356350"/>
                </a:lnTo>
                <a:lnTo>
                  <a:pt x="942285" y="1354125"/>
                </a:lnTo>
                <a:lnTo>
                  <a:pt x="936891" y="1351581"/>
                </a:lnTo>
                <a:lnTo>
                  <a:pt x="931180" y="1349038"/>
                </a:lnTo>
                <a:lnTo>
                  <a:pt x="926104" y="1345859"/>
                </a:lnTo>
                <a:lnTo>
                  <a:pt x="921028" y="1342680"/>
                </a:lnTo>
                <a:lnTo>
                  <a:pt x="915952" y="1339183"/>
                </a:lnTo>
                <a:lnTo>
                  <a:pt x="911827" y="1335686"/>
                </a:lnTo>
                <a:lnTo>
                  <a:pt x="907068" y="1331553"/>
                </a:lnTo>
                <a:lnTo>
                  <a:pt x="902626" y="1327420"/>
                </a:lnTo>
                <a:lnTo>
                  <a:pt x="898819" y="1322970"/>
                </a:lnTo>
                <a:lnTo>
                  <a:pt x="895012" y="1318837"/>
                </a:lnTo>
                <a:lnTo>
                  <a:pt x="890887" y="1314068"/>
                </a:lnTo>
                <a:lnTo>
                  <a:pt x="887715" y="1309300"/>
                </a:lnTo>
                <a:lnTo>
                  <a:pt x="884225" y="1304213"/>
                </a:lnTo>
                <a:lnTo>
                  <a:pt x="881687" y="1299127"/>
                </a:lnTo>
                <a:lnTo>
                  <a:pt x="878831" y="1293722"/>
                </a:lnTo>
                <a:lnTo>
                  <a:pt x="876610" y="1288000"/>
                </a:lnTo>
                <a:lnTo>
                  <a:pt x="874072" y="1282595"/>
                </a:lnTo>
                <a:lnTo>
                  <a:pt x="872169" y="1276873"/>
                </a:lnTo>
                <a:lnTo>
                  <a:pt x="870582" y="1270833"/>
                </a:lnTo>
                <a:lnTo>
                  <a:pt x="868996" y="1264793"/>
                </a:lnTo>
                <a:lnTo>
                  <a:pt x="867727" y="1258752"/>
                </a:lnTo>
                <a:lnTo>
                  <a:pt x="867092" y="1252394"/>
                </a:lnTo>
                <a:lnTo>
                  <a:pt x="866775" y="1246036"/>
                </a:lnTo>
                <a:lnTo>
                  <a:pt x="866775" y="1239996"/>
                </a:lnTo>
                <a:lnTo>
                  <a:pt x="866775" y="1233638"/>
                </a:lnTo>
                <a:lnTo>
                  <a:pt x="867092" y="1227280"/>
                </a:lnTo>
                <a:lnTo>
                  <a:pt x="867727" y="1220921"/>
                </a:lnTo>
                <a:lnTo>
                  <a:pt x="868996" y="1214881"/>
                </a:lnTo>
                <a:lnTo>
                  <a:pt x="870582" y="1208841"/>
                </a:lnTo>
                <a:lnTo>
                  <a:pt x="872169" y="1203119"/>
                </a:lnTo>
                <a:lnTo>
                  <a:pt x="874072" y="1197396"/>
                </a:lnTo>
                <a:lnTo>
                  <a:pt x="876610" y="1191674"/>
                </a:lnTo>
                <a:lnTo>
                  <a:pt x="878831" y="1185952"/>
                </a:lnTo>
                <a:lnTo>
                  <a:pt x="881687" y="1180865"/>
                </a:lnTo>
                <a:lnTo>
                  <a:pt x="884225" y="1175461"/>
                </a:lnTo>
                <a:lnTo>
                  <a:pt x="887715" y="1170692"/>
                </a:lnTo>
                <a:lnTo>
                  <a:pt x="890887" y="1165605"/>
                </a:lnTo>
                <a:lnTo>
                  <a:pt x="895012" y="1160837"/>
                </a:lnTo>
                <a:lnTo>
                  <a:pt x="898819" y="1156704"/>
                </a:lnTo>
                <a:lnTo>
                  <a:pt x="902626" y="1152253"/>
                </a:lnTo>
                <a:lnTo>
                  <a:pt x="907068" y="1148438"/>
                </a:lnTo>
                <a:lnTo>
                  <a:pt x="911827" y="1144624"/>
                </a:lnTo>
                <a:lnTo>
                  <a:pt x="915952" y="1140491"/>
                </a:lnTo>
                <a:lnTo>
                  <a:pt x="921028" y="1136994"/>
                </a:lnTo>
                <a:lnTo>
                  <a:pt x="926104" y="1133815"/>
                </a:lnTo>
                <a:lnTo>
                  <a:pt x="931180" y="1131271"/>
                </a:lnTo>
                <a:lnTo>
                  <a:pt x="936891" y="1128410"/>
                </a:lnTo>
                <a:lnTo>
                  <a:pt x="942285" y="1125549"/>
                </a:lnTo>
                <a:lnTo>
                  <a:pt x="947678" y="1123642"/>
                </a:lnTo>
                <a:lnTo>
                  <a:pt x="953706" y="1121734"/>
                </a:lnTo>
                <a:lnTo>
                  <a:pt x="959417" y="1119827"/>
                </a:lnTo>
                <a:lnTo>
                  <a:pt x="965445" y="1118555"/>
                </a:lnTo>
                <a:lnTo>
                  <a:pt x="971156" y="1117284"/>
                </a:lnTo>
                <a:lnTo>
                  <a:pt x="977501" y="1116648"/>
                </a:lnTo>
                <a:lnTo>
                  <a:pt x="983847" y="1116330"/>
                </a:lnTo>
                <a:lnTo>
                  <a:pt x="990509" y="1116012"/>
                </a:lnTo>
                <a:close/>
                <a:moveTo>
                  <a:pt x="1317511" y="557212"/>
                </a:moveTo>
                <a:lnTo>
                  <a:pt x="1369129" y="634306"/>
                </a:lnTo>
                <a:lnTo>
                  <a:pt x="1373563" y="640969"/>
                </a:lnTo>
                <a:lnTo>
                  <a:pt x="1377363" y="647631"/>
                </a:lnTo>
                <a:lnTo>
                  <a:pt x="1380846" y="654611"/>
                </a:lnTo>
                <a:lnTo>
                  <a:pt x="1384013" y="661591"/>
                </a:lnTo>
                <a:lnTo>
                  <a:pt x="1386863" y="668888"/>
                </a:lnTo>
                <a:lnTo>
                  <a:pt x="1389080" y="676185"/>
                </a:lnTo>
                <a:lnTo>
                  <a:pt x="1390980" y="683482"/>
                </a:lnTo>
                <a:lnTo>
                  <a:pt x="1392563" y="690779"/>
                </a:lnTo>
                <a:lnTo>
                  <a:pt x="1393830" y="698076"/>
                </a:lnTo>
                <a:lnTo>
                  <a:pt x="1394780" y="705690"/>
                </a:lnTo>
                <a:lnTo>
                  <a:pt x="1395413" y="712987"/>
                </a:lnTo>
                <a:lnTo>
                  <a:pt x="1395413" y="720284"/>
                </a:lnTo>
                <a:lnTo>
                  <a:pt x="1395096" y="727898"/>
                </a:lnTo>
                <a:lnTo>
                  <a:pt x="1394780" y="735195"/>
                </a:lnTo>
                <a:lnTo>
                  <a:pt x="1393830" y="742810"/>
                </a:lnTo>
                <a:lnTo>
                  <a:pt x="1392246" y="750107"/>
                </a:lnTo>
                <a:lnTo>
                  <a:pt x="1390663" y="757086"/>
                </a:lnTo>
                <a:lnTo>
                  <a:pt x="1388763" y="764701"/>
                </a:lnTo>
                <a:lnTo>
                  <a:pt x="1386863" y="771680"/>
                </a:lnTo>
                <a:lnTo>
                  <a:pt x="1384013" y="778660"/>
                </a:lnTo>
                <a:lnTo>
                  <a:pt x="1380846" y="785322"/>
                </a:lnTo>
                <a:lnTo>
                  <a:pt x="1377679" y="791985"/>
                </a:lnTo>
                <a:lnTo>
                  <a:pt x="1374196" y="798647"/>
                </a:lnTo>
                <a:lnTo>
                  <a:pt x="1370396" y="804993"/>
                </a:lnTo>
                <a:lnTo>
                  <a:pt x="1365962" y="811338"/>
                </a:lnTo>
                <a:lnTo>
                  <a:pt x="1361529" y="817049"/>
                </a:lnTo>
                <a:lnTo>
                  <a:pt x="1356462" y="823077"/>
                </a:lnTo>
                <a:lnTo>
                  <a:pt x="1351395" y="828787"/>
                </a:lnTo>
                <a:lnTo>
                  <a:pt x="1345695" y="833863"/>
                </a:lnTo>
                <a:lnTo>
                  <a:pt x="1339995" y="838940"/>
                </a:lnTo>
                <a:lnTo>
                  <a:pt x="1333661" y="844016"/>
                </a:lnTo>
                <a:lnTo>
                  <a:pt x="1327328" y="848775"/>
                </a:lnTo>
                <a:lnTo>
                  <a:pt x="1173424" y="952202"/>
                </a:lnTo>
                <a:lnTo>
                  <a:pt x="1166774" y="956009"/>
                </a:lnTo>
                <a:lnTo>
                  <a:pt x="1160124" y="960133"/>
                </a:lnTo>
                <a:lnTo>
                  <a:pt x="1153157" y="963623"/>
                </a:lnTo>
                <a:lnTo>
                  <a:pt x="1146190" y="966796"/>
                </a:lnTo>
                <a:lnTo>
                  <a:pt x="1138906" y="969334"/>
                </a:lnTo>
                <a:lnTo>
                  <a:pt x="1131623" y="971872"/>
                </a:lnTo>
                <a:lnTo>
                  <a:pt x="1124339" y="973775"/>
                </a:lnTo>
                <a:lnTo>
                  <a:pt x="1117056" y="975362"/>
                </a:lnTo>
                <a:lnTo>
                  <a:pt x="1109772" y="976314"/>
                </a:lnTo>
                <a:lnTo>
                  <a:pt x="1102172" y="977265"/>
                </a:lnTo>
                <a:lnTo>
                  <a:pt x="1094888" y="977900"/>
                </a:lnTo>
                <a:lnTo>
                  <a:pt x="1087605" y="977900"/>
                </a:lnTo>
                <a:lnTo>
                  <a:pt x="1080005" y="977583"/>
                </a:lnTo>
                <a:lnTo>
                  <a:pt x="1072721" y="977265"/>
                </a:lnTo>
                <a:lnTo>
                  <a:pt x="1065121" y="976314"/>
                </a:lnTo>
                <a:lnTo>
                  <a:pt x="1057837" y="975045"/>
                </a:lnTo>
                <a:lnTo>
                  <a:pt x="1050871" y="973458"/>
                </a:lnTo>
                <a:lnTo>
                  <a:pt x="1043270" y="971237"/>
                </a:lnTo>
                <a:lnTo>
                  <a:pt x="1036304" y="969017"/>
                </a:lnTo>
                <a:lnTo>
                  <a:pt x="1029653" y="966796"/>
                </a:lnTo>
                <a:lnTo>
                  <a:pt x="1022687" y="963623"/>
                </a:lnTo>
                <a:lnTo>
                  <a:pt x="1016036" y="960451"/>
                </a:lnTo>
                <a:lnTo>
                  <a:pt x="1009386" y="956961"/>
                </a:lnTo>
                <a:lnTo>
                  <a:pt x="1003053" y="952519"/>
                </a:lnTo>
                <a:lnTo>
                  <a:pt x="996719" y="948712"/>
                </a:lnTo>
                <a:lnTo>
                  <a:pt x="991019" y="943953"/>
                </a:lnTo>
                <a:lnTo>
                  <a:pt x="985002" y="938877"/>
                </a:lnTo>
                <a:lnTo>
                  <a:pt x="979302" y="933801"/>
                </a:lnTo>
                <a:lnTo>
                  <a:pt x="974235" y="928407"/>
                </a:lnTo>
                <a:lnTo>
                  <a:pt x="969168" y="922379"/>
                </a:lnTo>
                <a:lnTo>
                  <a:pt x="964102" y="916034"/>
                </a:lnTo>
                <a:lnTo>
                  <a:pt x="959351" y="910006"/>
                </a:lnTo>
                <a:lnTo>
                  <a:pt x="908050" y="832912"/>
                </a:lnTo>
                <a:lnTo>
                  <a:pt x="1317511" y="557212"/>
                </a:lnTo>
                <a:close/>
                <a:moveTo>
                  <a:pt x="390771" y="363537"/>
                </a:moveTo>
                <a:lnTo>
                  <a:pt x="518065" y="558482"/>
                </a:lnTo>
                <a:lnTo>
                  <a:pt x="503146" y="567054"/>
                </a:lnTo>
                <a:lnTo>
                  <a:pt x="488226" y="576262"/>
                </a:lnTo>
                <a:lnTo>
                  <a:pt x="473623" y="585469"/>
                </a:lnTo>
                <a:lnTo>
                  <a:pt x="459973" y="595312"/>
                </a:lnTo>
                <a:lnTo>
                  <a:pt x="446323" y="605472"/>
                </a:lnTo>
                <a:lnTo>
                  <a:pt x="432991" y="616267"/>
                </a:lnTo>
                <a:lnTo>
                  <a:pt x="419976" y="627062"/>
                </a:lnTo>
                <a:lnTo>
                  <a:pt x="407596" y="638492"/>
                </a:lnTo>
                <a:lnTo>
                  <a:pt x="395215" y="650239"/>
                </a:lnTo>
                <a:lnTo>
                  <a:pt x="383470" y="661987"/>
                </a:lnTo>
                <a:lnTo>
                  <a:pt x="372359" y="674369"/>
                </a:lnTo>
                <a:lnTo>
                  <a:pt x="361249" y="687069"/>
                </a:lnTo>
                <a:lnTo>
                  <a:pt x="350773" y="700404"/>
                </a:lnTo>
                <a:lnTo>
                  <a:pt x="340932" y="713739"/>
                </a:lnTo>
                <a:lnTo>
                  <a:pt x="331092" y="727074"/>
                </a:lnTo>
                <a:lnTo>
                  <a:pt x="322203" y="741044"/>
                </a:lnTo>
                <a:lnTo>
                  <a:pt x="313315" y="755332"/>
                </a:lnTo>
                <a:lnTo>
                  <a:pt x="305379" y="769620"/>
                </a:lnTo>
                <a:lnTo>
                  <a:pt x="297443" y="784542"/>
                </a:lnTo>
                <a:lnTo>
                  <a:pt x="290459" y="799465"/>
                </a:lnTo>
                <a:lnTo>
                  <a:pt x="283793" y="814705"/>
                </a:lnTo>
                <a:lnTo>
                  <a:pt x="277762" y="830580"/>
                </a:lnTo>
                <a:lnTo>
                  <a:pt x="272048" y="846137"/>
                </a:lnTo>
                <a:lnTo>
                  <a:pt x="267286" y="861695"/>
                </a:lnTo>
                <a:lnTo>
                  <a:pt x="262524" y="878205"/>
                </a:lnTo>
                <a:lnTo>
                  <a:pt x="258715" y="894397"/>
                </a:lnTo>
                <a:lnTo>
                  <a:pt x="255541" y="910907"/>
                </a:lnTo>
                <a:lnTo>
                  <a:pt x="252366" y="927735"/>
                </a:lnTo>
                <a:lnTo>
                  <a:pt x="250462" y="944562"/>
                </a:lnTo>
                <a:lnTo>
                  <a:pt x="248874" y="961390"/>
                </a:lnTo>
                <a:lnTo>
                  <a:pt x="247922" y="978535"/>
                </a:lnTo>
                <a:lnTo>
                  <a:pt x="247605" y="995680"/>
                </a:lnTo>
                <a:lnTo>
                  <a:pt x="247605" y="1009015"/>
                </a:lnTo>
                <a:lnTo>
                  <a:pt x="248557" y="1022032"/>
                </a:lnTo>
                <a:lnTo>
                  <a:pt x="249192" y="1035367"/>
                </a:lnTo>
                <a:lnTo>
                  <a:pt x="250462" y="1048385"/>
                </a:lnTo>
                <a:lnTo>
                  <a:pt x="252049" y="1060767"/>
                </a:lnTo>
                <a:lnTo>
                  <a:pt x="253953" y="1073785"/>
                </a:lnTo>
                <a:lnTo>
                  <a:pt x="256175" y="1086167"/>
                </a:lnTo>
                <a:lnTo>
                  <a:pt x="259032" y="1098867"/>
                </a:lnTo>
                <a:lnTo>
                  <a:pt x="261889" y="1110932"/>
                </a:lnTo>
                <a:lnTo>
                  <a:pt x="265381" y="1123632"/>
                </a:lnTo>
                <a:lnTo>
                  <a:pt x="268873" y="1135697"/>
                </a:lnTo>
                <a:lnTo>
                  <a:pt x="272682" y="1147762"/>
                </a:lnTo>
                <a:lnTo>
                  <a:pt x="277127" y="1159510"/>
                </a:lnTo>
                <a:lnTo>
                  <a:pt x="281253" y="1171257"/>
                </a:lnTo>
                <a:lnTo>
                  <a:pt x="286332" y="1183005"/>
                </a:lnTo>
                <a:lnTo>
                  <a:pt x="291412" y="1194435"/>
                </a:lnTo>
                <a:lnTo>
                  <a:pt x="297125" y="1205865"/>
                </a:lnTo>
                <a:lnTo>
                  <a:pt x="302522" y="1217295"/>
                </a:lnTo>
                <a:lnTo>
                  <a:pt x="308871" y="1228090"/>
                </a:lnTo>
                <a:lnTo>
                  <a:pt x="314902" y="1239202"/>
                </a:lnTo>
                <a:lnTo>
                  <a:pt x="321251" y="1249997"/>
                </a:lnTo>
                <a:lnTo>
                  <a:pt x="328235" y="1260792"/>
                </a:lnTo>
                <a:lnTo>
                  <a:pt x="335536" y="1270952"/>
                </a:lnTo>
                <a:lnTo>
                  <a:pt x="342837" y="1281430"/>
                </a:lnTo>
                <a:lnTo>
                  <a:pt x="350138" y="1291272"/>
                </a:lnTo>
                <a:lnTo>
                  <a:pt x="358392" y="1301432"/>
                </a:lnTo>
                <a:lnTo>
                  <a:pt x="366328" y="1311275"/>
                </a:lnTo>
                <a:lnTo>
                  <a:pt x="374899" y="1320482"/>
                </a:lnTo>
                <a:lnTo>
                  <a:pt x="383470" y="1330007"/>
                </a:lnTo>
                <a:lnTo>
                  <a:pt x="392041" y="1338897"/>
                </a:lnTo>
                <a:lnTo>
                  <a:pt x="401564" y="1348105"/>
                </a:lnTo>
                <a:lnTo>
                  <a:pt x="411087" y="1356995"/>
                </a:lnTo>
                <a:lnTo>
                  <a:pt x="420293" y="1365250"/>
                </a:lnTo>
                <a:lnTo>
                  <a:pt x="430134" y="1373822"/>
                </a:lnTo>
                <a:lnTo>
                  <a:pt x="439975" y="1382077"/>
                </a:lnTo>
                <a:lnTo>
                  <a:pt x="450450" y="1390015"/>
                </a:lnTo>
                <a:lnTo>
                  <a:pt x="460608" y="1397317"/>
                </a:lnTo>
                <a:lnTo>
                  <a:pt x="471401" y="1405255"/>
                </a:lnTo>
                <a:lnTo>
                  <a:pt x="482194" y="1412240"/>
                </a:lnTo>
                <a:lnTo>
                  <a:pt x="493305" y="1419225"/>
                </a:lnTo>
                <a:lnTo>
                  <a:pt x="504733" y="1425892"/>
                </a:lnTo>
                <a:lnTo>
                  <a:pt x="515843" y="1432560"/>
                </a:lnTo>
                <a:lnTo>
                  <a:pt x="527271" y="1438910"/>
                </a:lnTo>
                <a:lnTo>
                  <a:pt x="539017" y="1444942"/>
                </a:lnTo>
                <a:lnTo>
                  <a:pt x="551397" y="1450657"/>
                </a:lnTo>
                <a:lnTo>
                  <a:pt x="563142" y="1456055"/>
                </a:lnTo>
                <a:lnTo>
                  <a:pt x="575522" y="1461770"/>
                </a:lnTo>
                <a:lnTo>
                  <a:pt x="587585" y="1466215"/>
                </a:lnTo>
                <a:lnTo>
                  <a:pt x="600283" y="1470977"/>
                </a:lnTo>
                <a:lnTo>
                  <a:pt x="613298" y="1475740"/>
                </a:lnTo>
                <a:lnTo>
                  <a:pt x="625996" y="1479550"/>
                </a:lnTo>
                <a:lnTo>
                  <a:pt x="639011" y="1483677"/>
                </a:lnTo>
                <a:lnTo>
                  <a:pt x="652026" y="1487170"/>
                </a:lnTo>
                <a:lnTo>
                  <a:pt x="665358" y="1490662"/>
                </a:lnTo>
                <a:lnTo>
                  <a:pt x="678691" y="1493520"/>
                </a:lnTo>
                <a:lnTo>
                  <a:pt x="692341" y="1496060"/>
                </a:lnTo>
                <a:lnTo>
                  <a:pt x="705991" y="1498600"/>
                </a:lnTo>
                <a:lnTo>
                  <a:pt x="719641" y="1500822"/>
                </a:lnTo>
                <a:lnTo>
                  <a:pt x="733291" y="1502410"/>
                </a:lnTo>
                <a:lnTo>
                  <a:pt x="747576" y="1503997"/>
                </a:lnTo>
                <a:lnTo>
                  <a:pt x="761543" y="1505267"/>
                </a:lnTo>
                <a:lnTo>
                  <a:pt x="775828" y="1505902"/>
                </a:lnTo>
                <a:lnTo>
                  <a:pt x="789796" y="1506220"/>
                </a:lnTo>
                <a:lnTo>
                  <a:pt x="804398" y="1506855"/>
                </a:lnTo>
                <a:lnTo>
                  <a:pt x="1360874" y="1506855"/>
                </a:lnTo>
                <a:lnTo>
                  <a:pt x="1608161" y="1506855"/>
                </a:lnTo>
                <a:lnTo>
                  <a:pt x="1614827" y="1506855"/>
                </a:lnTo>
                <a:lnTo>
                  <a:pt x="1621176" y="1507172"/>
                </a:lnTo>
                <a:lnTo>
                  <a:pt x="1626890" y="1507807"/>
                </a:lnTo>
                <a:lnTo>
                  <a:pt x="1633239" y="1509077"/>
                </a:lnTo>
                <a:lnTo>
                  <a:pt x="1639270" y="1510347"/>
                </a:lnTo>
                <a:lnTo>
                  <a:pt x="1644984" y="1511935"/>
                </a:lnTo>
                <a:lnTo>
                  <a:pt x="1651016" y="1513522"/>
                </a:lnTo>
                <a:lnTo>
                  <a:pt x="1656412" y="1515745"/>
                </a:lnTo>
                <a:lnTo>
                  <a:pt x="1661809" y="1517650"/>
                </a:lnTo>
                <a:lnTo>
                  <a:pt x="1667205" y="1520507"/>
                </a:lnTo>
                <a:lnTo>
                  <a:pt x="1672284" y="1523047"/>
                </a:lnTo>
                <a:lnTo>
                  <a:pt x="1677681" y="1525905"/>
                </a:lnTo>
                <a:lnTo>
                  <a:pt x="1682125" y="1529397"/>
                </a:lnTo>
                <a:lnTo>
                  <a:pt x="1686886" y="1532572"/>
                </a:lnTo>
                <a:lnTo>
                  <a:pt x="1691648" y="1536065"/>
                </a:lnTo>
                <a:lnTo>
                  <a:pt x="1696092" y="1539875"/>
                </a:lnTo>
                <a:lnTo>
                  <a:pt x="1699902" y="1544002"/>
                </a:lnTo>
                <a:lnTo>
                  <a:pt x="1703711" y="1547812"/>
                </a:lnTo>
                <a:lnTo>
                  <a:pt x="1707838" y="1552257"/>
                </a:lnTo>
                <a:lnTo>
                  <a:pt x="1710695" y="1557020"/>
                </a:lnTo>
                <a:lnTo>
                  <a:pt x="1714504" y="1561465"/>
                </a:lnTo>
                <a:lnTo>
                  <a:pt x="1717043" y="1566227"/>
                </a:lnTo>
                <a:lnTo>
                  <a:pt x="1719900" y="1570990"/>
                </a:lnTo>
                <a:lnTo>
                  <a:pt x="1722122" y="1576070"/>
                </a:lnTo>
                <a:lnTo>
                  <a:pt x="1724662" y="1581150"/>
                </a:lnTo>
                <a:lnTo>
                  <a:pt x="1726567" y="1586547"/>
                </a:lnTo>
                <a:lnTo>
                  <a:pt x="1728154" y="1591627"/>
                </a:lnTo>
                <a:lnTo>
                  <a:pt x="1729741" y="1597342"/>
                </a:lnTo>
                <a:lnTo>
                  <a:pt x="1730693" y="1603057"/>
                </a:lnTo>
                <a:lnTo>
                  <a:pt x="1731646" y="1608455"/>
                </a:lnTo>
                <a:lnTo>
                  <a:pt x="1731963" y="1614487"/>
                </a:lnTo>
                <a:lnTo>
                  <a:pt x="1731963" y="1620202"/>
                </a:lnTo>
                <a:lnTo>
                  <a:pt x="1731963" y="1626235"/>
                </a:lnTo>
                <a:lnTo>
                  <a:pt x="1731646" y="1631632"/>
                </a:lnTo>
                <a:lnTo>
                  <a:pt x="1730693" y="1637665"/>
                </a:lnTo>
                <a:lnTo>
                  <a:pt x="1729741" y="1643062"/>
                </a:lnTo>
                <a:lnTo>
                  <a:pt x="1728154" y="1648460"/>
                </a:lnTo>
                <a:lnTo>
                  <a:pt x="1726567" y="1654175"/>
                </a:lnTo>
                <a:lnTo>
                  <a:pt x="1724662" y="1659255"/>
                </a:lnTo>
                <a:lnTo>
                  <a:pt x="1722122" y="1664652"/>
                </a:lnTo>
                <a:lnTo>
                  <a:pt x="1719900" y="1669415"/>
                </a:lnTo>
                <a:lnTo>
                  <a:pt x="1717043" y="1674495"/>
                </a:lnTo>
                <a:lnTo>
                  <a:pt x="1714504" y="1679257"/>
                </a:lnTo>
                <a:lnTo>
                  <a:pt x="1710695" y="1683702"/>
                </a:lnTo>
                <a:lnTo>
                  <a:pt x="1707838" y="1688147"/>
                </a:lnTo>
                <a:lnTo>
                  <a:pt x="1703711" y="1692592"/>
                </a:lnTo>
                <a:lnTo>
                  <a:pt x="1699902" y="1696402"/>
                </a:lnTo>
                <a:lnTo>
                  <a:pt x="1696092" y="1700530"/>
                </a:lnTo>
                <a:lnTo>
                  <a:pt x="1691648" y="1704340"/>
                </a:lnTo>
                <a:lnTo>
                  <a:pt x="1686886" y="1707832"/>
                </a:lnTo>
                <a:lnTo>
                  <a:pt x="1682125" y="1711325"/>
                </a:lnTo>
                <a:lnTo>
                  <a:pt x="1677681" y="1714500"/>
                </a:lnTo>
                <a:lnTo>
                  <a:pt x="1672284" y="1717040"/>
                </a:lnTo>
                <a:lnTo>
                  <a:pt x="1667205" y="1719897"/>
                </a:lnTo>
                <a:lnTo>
                  <a:pt x="1661809" y="1722755"/>
                </a:lnTo>
                <a:lnTo>
                  <a:pt x="1656412" y="1724977"/>
                </a:lnTo>
                <a:lnTo>
                  <a:pt x="1651016" y="1726882"/>
                </a:lnTo>
                <a:lnTo>
                  <a:pt x="1644984" y="1728470"/>
                </a:lnTo>
                <a:lnTo>
                  <a:pt x="1639270" y="1730057"/>
                </a:lnTo>
                <a:lnTo>
                  <a:pt x="1633239" y="1731327"/>
                </a:lnTo>
                <a:lnTo>
                  <a:pt x="1626890" y="1732280"/>
                </a:lnTo>
                <a:lnTo>
                  <a:pt x="1621176" y="1733232"/>
                </a:lnTo>
                <a:lnTo>
                  <a:pt x="1614827" y="1733550"/>
                </a:lnTo>
                <a:lnTo>
                  <a:pt x="1855813" y="1733550"/>
                </a:lnTo>
                <a:lnTo>
                  <a:pt x="1862161" y="1733868"/>
                </a:lnTo>
                <a:lnTo>
                  <a:pt x="1868510" y="1734503"/>
                </a:lnTo>
                <a:lnTo>
                  <a:pt x="1874541" y="1735138"/>
                </a:lnTo>
                <a:lnTo>
                  <a:pt x="1880573" y="1736408"/>
                </a:lnTo>
                <a:lnTo>
                  <a:pt x="1886921" y="1737360"/>
                </a:lnTo>
                <a:lnTo>
                  <a:pt x="1892635" y="1738948"/>
                </a:lnTo>
                <a:lnTo>
                  <a:pt x="1898032" y="1741170"/>
                </a:lnTo>
                <a:lnTo>
                  <a:pt x="1904063" y="1743393"/>
                </a:lnTo>
                <a:lnTo>
                  <a:pt x="1909460" y="1745615"/>
                </a:lnTo>
                <a:lnTo>
                  <a:pt x="1914539" y="1748473"/>
                </a:lnTo>
                <a:lnTo>
                  <a:pt x="1919935" y="1751648"/>
                </a:lnTo>
                <a:lnTo>
                  <a:pt x="1924697" y="1754823"/>
                </a:lnTo>
                <a:lnTo>
                  <a:pt x="1929776" y="1758315"/>
                </a:lnTo>
                <a:lnTo>
                  <a:pt x="1934537" y="1761808"/>
                </a:lnTo>
                <a:lnTo>
                  <a:pt x="1938981" y="1765618"/>
                </a:lnTo>
                <a:lnTo>
                  <a:pt x="1943108" y="1770063"/>
                </a:lnTo>
                <a:lnTo>
                  <a:pt x="1947552" y="1774190"/>
                </a:lnTo>
                <a:lnTo>
                  <a:pt x="1951361" y="1778635"/>
                </a:lnTo>
                <a:lnTo>
                  <a:pt x="1954853" y="1783398"/>
                </a:lnTo>
                <a:lnTo>
                  <a:pt x="1958345" y="1788160"/>
                </a:lnTo>
                <a:lnTo>
                  <a:pt x="1961519" y="1793240"/>
                </a:lnTo>
                <a:lnTo>
                  <a:pt x="1964694" y="1798320"/>
                </a:lnTo>
                <a:lnTo>
                  <a:pt x="1967551" y="1803718"/>
                </a:lnTo>
                <a:lnTo>
                  <a:pt x="1969773" y="1809115"/>
                </a:lnTo>
                <a:lnTo>
                  <a:pt x="1972312" y="1814830"/>
                </a:lnTo>
                <a:lnTo>
                  <a:pt x="1974217" y="1820545"/>
                </a:lnTo>
                <a:lnTo>
                  <a:pt x="1975804" y="1826578"/>
                </a:lnTo>
                <a:lnTo>
                  <a:pt x="1976756" y="1832293"/>
                </a:lnTo>
                <a:lnTo>
                  <a:pt x="1978026" y="1838643"/>
                </a:lnTo>
                <a:lnTo>
                  <a:pt x="1978978" y="1844993"/>
                </a:lnTo>
                <a:lnTo>
                  <a:pt x="1979296" y="1851025"/>
                </a:lnTo>
                <a:lnTo>
                  <a:pt x="1979613" y="1857375"/>
                </a:lnTo>
                <a:lnTo>
                  <a:pt x="1979296" y="1863725"/>
                </a:lnTo>
                <a:lnTo>
                  <a:pt x="1978978" y="1870075"/>
                </a:lnTo>
                <a:lnTo>
                  <a:pt x="1978026" y="1876108"/>
                </a:lnTo>
                <a:lnTo>
                  <a:pt x="1976756" y="1882458"/>
                </a:lnTo>
                <a:lnTo>
                  <a:pt x="1975804" y="1888490"/>
                </a:lnTo>
                <a:lnTo>
                  <a:pt x="1974217" y="1894205"/>
                </a:lnTo>
                <a:lnTo>
                  <a:pt x="1972312" y="1900238"/>
                </a:lnTo>
                <a:lnTo>
                  <a:pt x="1969773" y="1905635"/>
                </a:lnTo>
                <a:lnTo>
                  <a:pt x="1967551" y="1911033"/>
                </a:lnTo>
                <a:lnTo>
                  <a:pt x="1964694" y="1916430"/>
                </a:lnTo>
                <a:lnTo>
                  <a:pt x="1961519" y="1921510"/>
                </a:lnTo>
                <a:lnTo>
                  <a:pt x="1958345" y="1926590"/>
                </a:lnTo>
                <a:lnTo>
                  <a:pt x="1954853" y="1931353"/>
                </a:lnTo>
                <a:lnTo>
                  <a:pt x="1951361" y="1936115"/>
                </a:lnTo>
                <a:lnTo>
                  <a:pt x="1947552" y="1940560"/>
                </a:lnTo>
                <a:lnTo>
                  <a:pt x="1943108" y="1944688"/>
                </a:lnTo>
                <a:lnTo>
                  <a:pt x="1938981" y="1949133"/>
                </a:lnTo>
                <a:lnTo>
                  <a:pt x="1934537" y="1952943"/>
                </a:lnTo>
                <a:lnTo>
                  <a:pt x="1929776" y="1956435"/>
                </a:lnTo>
                <a:lnTo>
                  <a:pt x="1924697" y="1959928"/>
                </a:lnTo>
                <a:lnTo>
                  <a:pt x="1919935" y="1963103"/>
                </a:lnTo>
                <a:lnTo>
                  <a:pt x="1914539" y="1966278"/>
                </a:lnTo>
                <a:lnTo>
                  <a:pt x="1909460" y="1969135"/>
                </a:lnTo>
                <a:lnTo>
                  <a:pt x="1904063" y="1971358"/>
                </a:lnTo>
                <a:lnTo>
                  <a:pt x="1898032" y="1973898"/>
                </a:lnTo>
                <a:lnTo>
                  <a:pt x="1892635" y="1975803"/>
                </a:lnTo>
                <a:lnTo>
                  <a:pt x="1886921" y="1977390"/>
                </a:lnTo>
                <a:lnTo>
                  <a:pt x="1880573" y="1978978"/>
                </a:lnTo>
                <a:lnTo>
                  <a:pt x="1874541" y="1979613"/>
                </a:lnTo>
                <a:lnTo>
                  <a:pt x="1868510" y="1980565"/>
                </a:lnTo>
                <a:lnTo>
                  <a:pt x="1862161" y="1981200"/>
                </a:lnTo>
                <a:lnTo>
                  <a:pt x="1855813" y="1981200"/>
                </a:lnTo>
                <a:lnTo>
                  <a:pt x="494958" y="1981200"/>
                </a:lnTo>
                <a:lnTo>
                  <a:pt x="488610" y="1981200"/>
                </a:lnTo>
                <a:lnTo>
                  <a:pt x="482261" y="1980565"/>
                </a:lnTo>
                <a:lnTo>
                  <a:pt x="476229" y="1979613"/>
                </a:lnTo>
                <a:lnTo>
                  <a:pt x="470198" y="1978978"/>
                </a:lnTo>
                <a:lnTo>
                  <a:pt x="463849" y="1977390"/>
                </a:lnTo>
                <a:lnTo>
                  <a:pt x="458136" y="1975803"/>
                </a:lnTo>
                <a:lnTo>
                  <a:pt x="452739" y="1973898"/>
                </a:lnTo>
                <a:lnTo>
                  <a:pt x="446708" y="1971358"/>
                </a:lnTo>
                <a:lnTo>
                  <a:pt x="441311" y="1969135"/>
                </a:lnTo>
                <a:lnTo>
                  <a:pt x="436232" y="1966278"/>
                </a:lnTo>
                <a:lnTo>
                  <a:pt x="431153" y="1963103"/>
                </a:lnTo>
                <a:lnTo>
                  <a:pt x="426074" y="1959928"/>
                </a:lnTo>
                <a:lnTo>
                  <a:pt x="420995" y="1956435"/>
                </a:lnTo>
                <a:lnTo>
                  <a:pt x="416234" y="1952943"/>
                </a:lnTo>
                <a:lnTo>
                  <a:pt x="411790" y="1949133"/>
                </a:lnTo>
                <a:lnTo>
                  <a:pt x="407663" y="1944688"/>
                </a:lnTo>
                <a:lnTo>
                  <a:pt x="403536" y="1940560"/>
                </a:lnTo>
                <a:lnTo>
                  <a:pt x="399727" y="1936115"/>
                </a:lnTo>
                <a:lnTo>
                  <a:pt x="395918" y="1931353"/>
                </a:lnTo>
                <a:lnTo>
                  <a:pt x="392743" y="1926590"/>
                </a:lnTo>
                <a:lnTo>
                  <a:pt x="389252" y="1921510"/>
                </a:lnTo>
                <a:lnTo>
                  <a:pt x="386395" y="1916430"/>
                </a:lnTo>
                <a:lnTo>
                  <a:pt x="383538" y="1911033"/>
                </a:lnTo>
                <a:lnTo>
                  <a:pt x="380998" y="1905635"/>
                </a:lnTo>
                <a:lnTo>
                  <a:pt x="379094" y="1900238"/>
                </a:lnTo>
                <a:lnTo>
                  <a:pt x="376872" y="1894205"/>
                </a:lnTo>
                <a:lnTo>
                  <a:pt x="375284" y="1888490"/>
                </a:lnTo>
                <a:lnTo>
                  <a:pt x="373697" y="1882458"/>
                </a:lnTo>
                <a:lnTo>
                  <a:pt x="372745" y="1876108"/>
                </a:lnTo>
                <a:lnTo>
                  <a:pt x="371793" y="1870075"/>
                </a:lnTo>
                <a:lnTo>
                  <a:pt x="371475" y="1863725"/>
                </a:lnTo>
                <a:lnTo>
                  <a:pt x="371475" y="1857375"/>
                </a:lnTo>
                <a:lnTo>
                  <a:pt x="371475" y="1851025"/>
                </a:lnTo>
                <a:lnTo>
                  <a:pt x="371793" y="1844993"/>
                </a:lnTo>
                <a:lnTo>
                  <a:pt x="372745" y="1838643"/>
                </a:lnTo>
                <a:lnTo>
                  <a:pt x="373697" y="1832293"/>
                </a:lnTo>
                <a:lnTo>
                  <a:pt x="375284" y="1826578"/>
                </a:lnTo>
                <a:lnTo>
                  <a:pt x="376872" y="1820545"/>
                </a:lnTo>
                <a:lnTo>
                  <a:pt x="379094" y="1814830"/>
                </a:lnTo>
                <a:lnTo>
                  <a:pt x="380998" y="1809115"/>
                </a:lnTo>
                <a:lnTo>
                  <a:pt x="383538" y="1803718"/>
                </a:lnTo>
                <a:lnTo>
                  <a:pt x="386395" y="1798320"/>
                </a:lnTo>
                <a:lnTo>
                  <a:pt x="389252" y="1793240"/>
                </a:lnTo>
                <a:lnTo>
                  <a:pt x="392743" y="1788160"/>
                </a:lnTo>
                <a:lnTo>
                  <a:pt x="395918" y="1783398"/>
                </a:lnTo>
                <a:lnTo>
                  <a:pt x="399727" y="1778635"/>
                </a:lnTo>
                <a:lnTo>
                  <a:pt x="403536" y="1774190"/>
                </a:lnTo>
                <a:lnTo>
                  <a:pt x="407663" y="1770063"/>
                </a:lnTo>
                <a:lnTo>
                  <a:pt x="411790" y="1765618"/>
                </a:lnTo>
                <a:lnTo>
                  <a:pt x="416234" y="1761808"/>
                </a:lnTo>
                <a:lnTo>
                  <a:pt x="420995" y="1758315"/>
                </a:lnTo>
                <a:lnTo>
                  <a:pt x="426074" y="1754823"/>
                </a:lnTo>
                <a:lnTo>
                  <a:pt x="431153" y="1751648"/>
                </a:lnTo>
                <a:lnTo>
                  <a:pt x="436232" y="1748473"/>
                </a:lnTo>
                <a:lnTo>
                  <a:pt x="441311" y="1745615"/>
                </a:lnTo>
                <a:lnTo>
                  <a:pt x="446708" y="1743393"/>
                </a:lnTo>
                <a:lnTo>
                  <a:pt x="452739" y="1741170"/>
                </a:lnTo>
                <a:lnTo>
                  <a:pt x="458136" y="1738948"/>
                </a:lnTo>
                <a:lnTo>
                  <a:pt x="463849" y="1737360"/>
                </a:lnTo>
                <a:lnTo>
                  <a:pt x="470198" y="1736408"/>
                </a:lnTo>
                <a:lnTo>
                  <a:pt x="476229" y="1735138"/>
                </a:lnTo>
                <a:lnTo>
                  <a:pt x="482261" y="1734503"/>
                </a:lnTo>
                <a:lnTo>
                  <a:pt x="488610" y="1733868"/>
                </a:lnTo>
                <a:lnTo>
                  <a:pt x="494958" y="1733550"/>
                </a:lnTo>
                <a:lnTo>
                  <a:pt x="783447" y="1733550"/>
                </a:lnTo>
                <a:lnTo>
                  <a:pt x="762813" y="1732915"/>
                </a:lnTo>
                <a:lnTo>
                  <a:pt x="742497" y="1731645"/>
                </a:lnTo>
                <a:lnTo>
                  <a:pt x="722180" y="1730057"/>
                </a:lnTo>
                <a:lnTo>
                  <a:pt x="702182" y="1727835"/>
                </a:lnTo>
                <a:lnTo>
                  <a:pt x="682183" y="1725295"/>
                </a:lnTo>
                <a:lnTo>
                  <a:pt x="662184" y="1722120"/>
                </a:lnTo>
                <a:lnTo>
                  <a:pt x="642503" y="1718627"/>
                </a:lnTo>
                <a:lnTo>
                  <a:pt x="622821" y="1714817"/>
                </a:lnTo>
                <a:lnTo>
                  <a:pt x="603457" y="1710372"/>
                </a:lnTo>
                <a:lnTo>
                  <a:pt x="584093" y="1705610"/>
                </a:lnTo>
                <a:lnTo>
                  <a:pt x="565364" y="1700530"/>
                </a:lnTo>
                <a:lnTo>
                  <a:pt x="546635" y="1694815"/>
                </a:lnTo>
                <a:lnTo>
                  <a:pt x="528223" y="1688782"/>
                </a:lnTo>
                <a:lnTo>
                  <a:pt x="509812" y="1682115"/>
                </a:lnTo>
                <a:lnTo>
                  <a:pt x="491718" y="1675447"/>
                </a:lnTo>
                <a:lnTo>
                  <a:pt x="473623" y="1668462"/>
                </a:lnTo>
                <a:lnTo>
                  <a:pt x="456164" y="1660842"/>
                </a:lnTo>
                <a:lnTo>
                  <a:pt x="438387" y="1652905"/>
                </a:lnTo>
                <a:lnTo>
                  <a:pt x="421246" y="1644650"/>
                </a:lnTo>
                <a:lnTo>
                  <a:pt x="404421" y="1636077"/>
                </a:lnTo>
                <a:lnTo>
                  <a:pt x="387597" y="1626552"/>
                </a:lnTo>
                <a:lnTo>
                  <a:pt x="371089" y="1617345"/>
                </a:lnTo>
                <a:lnTo>
                  <a:pt x="354900" y="1607502"/>
                </a:lnTo>
                <a:lnTo>
                  <a:pt x="339028" y="1597342"/>
                </a:lnTo>
                <a:lnTo>
                  <a:pt x="323156" y="1587182"/>
                </a:lnTo>
                <a:lnTo>
                  <a:pt x="307919" y="1576070"/>
                </a:lnTo>
                <a:lnTo>
                  <a:pt x="292999" y="1564957"/>
                </a:lnTo>
                <a:lnTo>
                  <a:pt x="278079" y="1553845"/>
                </a:lnTo>
                <a:lnTo>
                  <a:pt x="263794" y="1542097"/>
                </a:lnTo>
                <a:lnTo>
                  <a:pt x="249509" y="1529715"/>
                </a:lnTo>
                <a:lnTo>
                  <a:pt x="235859" y="1517332"/>
                </a:lnTo>
                <a:lnTo>
                  <a:pt x="222527" y="1504632"/>
                </a:lnTo>
                <a:lnTo>
                  <a:pt x="209194" y="1491932"/>
                </a:lnTo>
                <a:lnTo>
                  <a:pt x="196179" y="1478597"/>
                </a:lnTo>
                <a:lnTo>
                  <a:pt x="183799" y="1464945"/>
                </a:lnTo>
                <a:lnTo>
                  <a:pt x="171736" y="1450975"/>
                </a:lnTo>
                <a:lnTo>
                  <a:pt x="159991" y="1437005"/>
                </a:lnTo>
                <a:lnTo>
                  <a:pt x="148563" y="1423035"/>
                </a:lnTo>
                <a:lnTo>
                  <a:pt x="137452" y="1408112"/>
                </a:lnTo>
                <a:lnTo>
                  <a:pt x="126977" y="1393507"/>
                </a:lnTo>
                <a:lnTo>
                  <a:pt x="116818" y="1378267"/>
                </a:lnTo>
                <a:lnTo>
                  <a:pt x="106978" y="1363027"/>
                </a:lnTo>
                <a:lnTo>
                  <a:pt x="97137" y="1347152"/>
                </a:lnTo>
                <a:lnTo>
                  <a:pt x="88249" y="1331595"/>
                </a:lnTo>
                <a:lnTo>
                  <a:pt x="79678" y="1315402"/>
                </a:lnTo>
                <a:lnTo>
                  <a:pt x="71424" y="1299527"/>
                </a:lnTo>
                <a:lnTo>
                  <a:pt x="63488" y="1283017"/>
                </a:lnTo>
                <a:lnTo>
                  <a:pt x="56187" y="1266190"/>
                </a:lnTo>
                <a:lnTo>
                  <a:pt x="48886" y="1249362"/>
                </a:lnTo>
                <a:lnTo>
                  <a:pt x="42220" y="1232535"/>
                </a:lnTo>
                <a:lnTo>
                  <a:pt x="36506" y="1215072"/>
                </a:lnTo>
                <a:lnTo>
                  <a:pt x="30474" y="1197610"/>
                </a:lnTo>
                <a:lnTo>
                  <a:pt x="25395" y="1179830"/>
                </a:lnTo>
                <a:lnTo>
                  <a:pt x="20951" y="1162367"/>
                </a:lnTo>
                <a:lnTo>
                  <a:pt x="16507" y="1144270"/>
                </a:lnTo>
                <a:lnTo>
                  <a:pt x="12698" y="1126172"/>
                </a:lnTo>
                <a:lnTo>
                  <a:pt x="9523" y="1108392"/>
                </a:lnTo>
                <a:lnTo>
                  <a:pt x="6666" y="1089977"/>
                </a:lnTo>
                <a:lnTo>
                  <a:pt x="4444" y="1071562"/>
                </a:lnTo>
                <a:lnTo>
                  <a:pt x="2539" y="1052512"/>
                </a:lnTo>
                <a:lnTo>
                  <a:pt x="1270" y="1033780"/>
                </a:lnTo>
                <a:lnTo>
                  <a:pt x="317" y="1015047"/>
                </a:lnTo>
                <a:lnTo>
                  <a:pt x="0" y="995680"/>
                </a:lnTo>
                <a:lnTo>
                  <a:pt x="317" y="971232"/>
                </a:lnTo>
                <a:lnTo>
                  <a:pt x="1905" y="946150"/>
                </a:lnTo>
                <a:lnTo>
                  <a:pt x="4444" y="921385"/>
                </a:lnTo>
                <a:lnTo>
                  <a:pt x="7618" y="896937"/>
                </a:lnTo>
                <a:lnTo>
                  <a:pt x="11428" y="873125"/>
                </a:lnTo>
                <a:lnTo>
                  <a:pt x="16189" y="849312"/>
                </a:lnTo>
                <a:lnTo>
                  <a:pt x="21586" y="825817"/>
                </a:lnTo>
                <a:lnTo>
                  <a:pt x="28252" y="802322"/>
                </a:lnTo>
                <a:lnTo>
                  <a:pt x="35553" y="779145"/>
                </a:lnTo>
                <a:lnTo>
                  <a:pt x="43489" y="756920"/>
                </a:lnTo>
                <a:lnTo>
                  <a:pt x="52695" y="734059"/>
                </a:lnTo>
                <a:lnTo>
                  <a:pt x="61901" y="712152"/>
                </a:lnTo>
                <a:lnTo>
                  <a:pt x="72377" y="690562"/>
                </a:lnTo>
                <a:lnTo>
                  <a:pt x="83487" y="669289"/>
                </a:lnTo>
                <a:lnTo>
                  <a:pt x="95232" y="648334"/>
                </a:lnTo>
                <a:lnTo>
                  <a:pt x="107930" y="628014"/>
                </a:lnTo>
                <a:lnTo>
                  <a:pt x="120628" y="607377"/>
                </a:lnTo>
                <a:lnTo>
                  <a:pt x="134913" y="588009"/>
                </a:lnTo>
                <a:lnTo>
                  <a:pt x="149198" y="568642"/>
                </a:lnTo>
                <a:lnTo>
                  <a:pt x="164117" y="549909"/>
                </a:lnTo>
                <a:lnTo>
                  <a:pt x="180307" y="531494"/>
                </a:lnTo>
                <a:lnTo>
                  <a:pt x="196179" y="513397"/>
                </a:lnTo>
                <a:lnTo>
                  <a:pt x="213638" y="496252"/>
                </a:lnTo>
                <a:lnTo>
                  <a:pt x="230780" y="479424"/>
                </a:lnTo>
                <a:lnTo>
                  <a:pt x="249192" y="462914"/>
                </a:lnTo>
                <a:lnTo>
                  <a:pt x="267603" y="447039"/>
                </a:lnTo>
                <a:lnTo>
                  <a:pt x="286967" y="431482"/>
                </a:lnTo>
                <a:lnTo>
                  <a:pt x="306649" y="417194"/>
                </a:lnTo>
                <a:lnTo>
                  <a:pt x="326648" y="402589"/>
                </a:lnTo>
                <a:lnTo>
                  <a:pt x="347599" y="388937"/>
                </a:lnTo>
                <a:lnTo>
                  <a:pt x="369185" y="375919"/>
                </a:lnTo>
                <a:lnTo>
                  <a:pt x="390771" y="363537"/>
                </a:lnTo>
                <a:close/>
                <a:moveTo>
                  <a:pt x="862507" y="0"/>
                </a:moveTo>
                <a:lnTo>
                  <a:pt x="870124" y="635"/>
                </a:lnTo>
                <a:lnTo>
                  <a:pt x="877423" y="953"/>
                </a:lnTo>
                <a:lnTo>
                  <a:pt x="885039" y="2224"/>
                </a:lnTo>
                <a:lnTo>
                  <a:pt x="892339" y="3178"/>
                </a:lnTo>
                <a:lnTo>
                  <a:pt x="899320" y="4767"/>
                </a:lnTo>
                <a:lnTo>
                  <a:pt x="906937" y="6673"/>
                </a:lnTo>
                <a:lnTo>
                  <a:pt x="913919" y="9215"/>
                </a:lnTo>
                <a:lnTo>
                  <a:pt x="920583" y="11440"/>
                </a:lnTo>
                <a:lnTo>
                  <a:pt x="927565" y="14618"/>
                </a:lnTo>
                <a:lnTo>
                  <a:pt x="934230" y="17795"/>
                </a:lnTo>
                <a:lnTo>
                  <a:pt x="940894" y="21609"/>
                </a:lnTo>
                <a:lnTo>
                  <a:pt x="947241" y="25740"/>
                </a:lnTo>
                <a:lnTo>
                  <a:pt x="953271" y="29553"/>
                </a:lnTo>
                <a:lnTo>
                  <a:pt x="959301" y="34320"/>
                </a:lnTo>
                <a:lnTo>
                  <a:pt x="965013" y="39404"/>
                </a:lnTo>
                <a:lnTo>
                  <a:pt x="971043" y="44489"/>
                </a:lnTo>
                <a:lnTo>
                  <a:pt x="976120" y="49891"/>
                </a:lnTo>
                <a:lnTo>
                  <a:pt x="981198" y="55929"/>
                </a:lnTo>
                <a:lnTo>
                  <a:pt x="986276" y="61966"/>
                </a:lnTo>
                <a:lnTo>
                  <a:pt x="991036" y="68322"/>
                </a:lnTo>
                <a:lnTo>
                  <a:pt x="1249363" y="454102"/>
                </a:lnTo>
                <a:lnTo>
                  <a:pt x="838388" y="730250"/>
                </a:lnTo>
                <a:lnTo>
                  <a:pt x="579744" y="344469"/>
                </a:lnTo>
                <a:lnTo>
                  <a:pt x="575936" y="337796"/>
                </a:lnTo>
                <a:lnTo>
                  <a:pt x="571810" y="331123"/>
                </a:lnTo>
                <a:lnTo>
                  <a:pt x="568319" y="324132"/>
                </a:lnTo>
                <a:lnTo>
                  <a:pt x="565146" y="317141"/>
                </a:lnTo>
                <a:lnTo>
                  <a:pt x="562607" y="309832"/>
                </a:lnTo>
                <a:lnTo>
                  <a:pt x="560068" y="302523"/>
                </a:lnTo>
                <a:lnTo>
                  <a:pt x="558164" y="294896"/>
                </a:lnTo>
                <a:lnTo>
                  <a:pt x="556577" y="287905"/>
                </a:lnTo>
                <a:lnTo>
                  <a:pt x="555625" y="280596"/>
                </a:lnTo>
                <a:lnTo>
                  <a:pt x="554673" y="272970"/>
                </a:lnTo>
                <a:lnTo>
                  <a:pt x="554038" y="265661"/>
                </a:lnTo>
                <a:lnTo>
                  <a:pt x="554038" y="258034"/>
                </a:lnTo>
                <a:lnTo>
                  <a:pt x="554355" y="250725"/>
                </a:lnTo>
                <a:lnTo>
                  <a:pt x="554673" y="243417"/>
                </a:lnTo>
                <a:lnTo>
                  <a:pt x="555625" y="235790"/>
                </a:lnTo>
                <a:lnTo>
                  <a:pt x="557212" y="228481"/>
                </a:lnTo>
                <a:lnTo>
                  <a:pt x="558798" y="221172"/>
                </a:lnTo>
                <a:lnTo>
                  <a:pt x="560703" y="213863"/>
                </a:lnTo>
                <a:lnTo>
                  <a:pt x="562607" y="206872"/>
                </a:lnTo>
                <a:lnTo>
                  <a:pt x="565146" y="200199"/>
                </a:lnTo>
                <a:lnTo>
                  <a:pt x="568319" y="193208"/>
                </a:lnTo>
                <a:lnTo>
                  <a:pt x="571493" y="186535"/>
                </a:lnTo>
                <a:lnTo>
                  <a:pt x="574984" y="179861"/>
                </a:lnTo>
                <a:lnTo>
                  <a:pt x="579109" y="173506"/>
                </a:lnTo>
                <a:lnTo>
                  <a:pt x="583235" y="167150"/>
                </a:lnTo>
                <a:lnTo>
                  <a:pt x="587995" y="161430"/>
                </a:lnTo>
                <a:lnTo>
                  <a:pt x="593073" y="155392"/>
                </a:lnTo>
                <a:lnTo>
                  <a:pt x="598150" y="149673"/>
                </a:lnTo>
                <a:lnTo>
                  <a:pt x="603546" y="144588"/>
                </a:lnTo>
                <a:lnTo>
                  <a:pt x="609575" y="139504"/>
                </a:lnTo>
                <a:lnTo>
                  <a:pt x="615922" y="134419"/>
                </a:lnTo>
                <a:lnTo>
                  <a:pt x="621952" y="129653"/>
                </a:lnTo>
                <a:lnTo>
                  <a:pt x="775869" y="26058"/>
                </a:lnTo>
                <a:lnTo>
                  <a:pt x="782534" y="22244"/>
                </a:lnTo>
                <a:lnTo>
                  <a:pt x="789833" y="18113"/>
                </a:lnTo>
                <a:lnTo>
                  <a:pt x="796815" y="14618"/>
                </a:lnTo>
                <a:lnTo>
                  <a:pt x="803797" y="11440"/>
                </a:lnTo>
                <a:lnTo>
                  <a:pt x="810778" y="8898"/>
                </a:lnTo>
                <a:lnTo>
                  <a:pt x="818395" y="6355"/>
                </a:lnTo>
                <a:lnTo>
                  <a:pt x="825377" y="4449"/>
                </a:lnTo>
                <a:lnTo>
                  <a:pt x="832676" y="2860"/>
                </a:lnTo>
                <a:lnTo>
                  <a:pt x="840292" y="1589"/>
                </a:lnTo>
                <a:lnTo>
                  <a:pt x="847592" y="953"/>
                </a:lnTo>
                <a:lnTo>
                  <a:pt x="855208" y="635"/>
                </a:lnTo>
                <a:lnTo>
                  <a:pt x="862507" y="0"/>
                </a:lnTo>
                <a:close/>
              </a:path>
            </a:pathLst>
          </a:custGeom>
          <a:solidFill>
            <a:srgbClr val="FEFFF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76" name="KSO_Shape"/>
          <p:cNvSpPr/>
          <p:nvPr/>
        </p:nvSpPr>
        <p:spPr bwMode="auto">
          <a:xfrm>
            <a:off x="9594948" y="4081103"/>
            <a:ext cx="1358669" cy="1358669"/>
          </a:xfrm>
          <a:custGeom>
            <a:avLst/>
            <a:gdLst>
              <a:gd name="T0" fmla="*/ 1525625 w 2019300"/>
              <a:gd name="T1" fmla="*/ 1755362 h 2019301"/>
              <a:gd name="T2" fmla="*/ 1603674 w 2019300"/>
              <a:gd name="T3" fmla="*/ 1706508 h 2019301"/>
              <a:gd name="T4" fmla="*/ 1639843 w 2019300"/>
              <a:gd name="T5" fmla="*/ 1631324 h 2019301"/>
              <a:gd name="T6" fmla="*/ 1625883 w 2019300"/>
              <a:gd name="T7" fmla="*/ 1355330 h 2019301"/>
              <a:gd name="T8" fmla="*/ 1564967 w 2019300"/>
              <a:gd name="T9" fmla="*/ 1292835 h 2019301"/>
              <a:gd name="T10" fmla="*/ 1471055 w 2019300"/>
              <a:gd name="T11" fmla="*/ 1263333 h 2019301"/>
              <a:gd name="T12" fmla="*/ 1738832 w 2019300"/>
              <a:gd name="T13" fmla="*/ 888362 h 2019301"/>
              <a:gd name="T14" fmla="*/ 1899054 w 2019300"/>
              <a:gd name="T15" fmla="*/ 960057 h 2019301"/>
              <a:gd name="T16" fmla="*/ 1999312 w 2019300"/>
              <a:gd name="T17" fmla="*/ 1101861 h 2019301"/>
              <a:gd name="T18" fmla="*/ 2019300 w 2019300"/>
              <a:gd name="T19" fmla="*/ 1696991 h 2019301"/>
              <a:gd name="T20" fmla="*/ 1979324 w 2019300"/>
              <a:gd name="T21" fmla="*/ 1846091 h 2019301"/>
              <a:gd name="T22" fmla="*/ 1859713 w 2019300"/>
              <a:gd name="T23" fmla="*/ 1971716 h 2019301"/>
              <a:gd name="T24" fmla="*/ 1705201 w 2019300"/>
              <a:gd name="T25" fmla="*/ 2018984 h 2019301"/>
              <a:gd name="T26" fmla="*/ 1368893 w 2019300"/>
              <a:gd name="T27" fmla="*/ 2004391 h 2019301"/>
              <a:gd name="T28" fmla="*/ 1222314 w 2019300"/>
              <a:gd name="T29" fmla="*/ 1910807 h 2019301"/>
              <a:gd name="T30" fmla="*/ 1143313 w 2019300"/>
              <a:gd name="T31" fmla="*/ 1755362 h 2019301"/>
              <a:gd name="T32" fmla="*/ 1138236 w 2019300"/>
              <a:gd name="T33" fmla="*/ 1181486 h 2019301"/>
              <a:gd name="T34" fmla="*/ 1202325 w 2019300"/>
              <a:gd name="T35" fmla="*/ 1017476 h 2019301"/>
              <a:gd name="T36" fmla="*/ 1338752 w 2019300"/>
              <a:gd name="T37" fmla="*/ 910251 h 2019301"/>
              <a:gd name="T38" fmla="*/ 126047 w 2019300"/>
              <a:gd name="T39" fmla="*/ 1641158 h 2019301"/>
              <a:gd name="T40" fmla="*/ 498793 w 2019300"/>
              <a:gd name="T41" fmla="*/ 1614488 h 2019301"/>
              <a:gd name="T42" fmla="*/ 594678 w 2019300"/>
              <a:gd name="T43" fmla="*/ 1535113 h 2019301"/>
              <a:gd name="T44" fmla="*/ 630873 w 2019300"/>
              <a:gd name="T45" fmla="*/ 1420496 h 2019301"/>
              <a:gd name="T46" fmla="*/ 600710 w 2019300"/>
              <a:gd name="T47" fmla="*/ 873443 h 2019301"/>
              <a:gd name="T48" fmla="*/ 509270 w 2019300"/>
              <a:gd name="T49" fmla="*/ 789940 h 2019301"/>
              <a:gd name="T50" fmla="*/ 378778 w 2019300"/>
              <a:gd name="T51" fmla="*/ 757873 h 2019301"/>
              <a:gd name="T52" fmla="*/ 1745279 w 2019300"/>
              <a:gd name="T53" fmla="*/ 646041 h 2019301"/>
              <a:gd name="T54" fmla="*/ 1766887 w 2019300"/>
              <a:gd name="T55" fmla="*/ 707325 h 2019301"/>
              <a:gd name="T56" fmla="*/ 1723671 w 2019300"/>
              <a:gd name="T57" fmla="*/ 754395 h 2019301"/>
              <a:gd name="T58" fmla="*/ 1412260 w 2019300"/>
              <a:gd name="T59" fmla="*/ 742706 h 2019301"/>
              <a:gd name="T60" fmla="*/ 1390334 w 2019300"/>
              <a:gd name="T61" fmla="*/ 681737 h 2019301"/>
              <a:gd name="T62" fmla="*/ 1433551 w 2019300"/>
              <a:gd name="T63" fmla="*/ 634668 h 2019301"/>
              <a:gd name="T64" fmla="*/ 997268 w 2019300"/>
              <a:gd name="T65" fmla="*/ 386080 h 2019301"/>
              <a:gd name="T66" fmla="*/ 1153478 w 2019300"/>
              <a:gd name="T67" fmla="*/ 465456 h 2019301"/>
              <a:gd name="T68" fmla="*/ 1247141 w 2019300"/>
              <a:gd name="T69" fmla="*/ 611823 h 2019301"/>
              <a:gd name="T70" fmla="*/ 1242378 w 2019300"/>
              <a:gd name="T71" fmla="*/ 760413 h 2019301"/>
              <a:gd name="T72" fmla="*/ 1139826 w 2019300"/>
              <a:gd name="T73" fmla="*/ 786130 h 2019301"/>
              <a:gd name="T74" fmla="*/ 1049338 w 2019300"/>
              <a:gd name="T75" fmla="*/ 835978 h 2019301"/>
              <a:gd name="T76" fmla="*/ 969328 w 2019300"/>
              <a:gd name="T77" fmla="*/ 913766 h 2019301"/>
              <a:gd name="T78" fmla="*/ 916623 w 2019300"/>
              <a:gd name="T79" fmla="*/ 1002348 h 2019301"/>
              <a:gd name="T80" fmla="*/ 887730 w 2019300"/>
              <a:gd name="T81" fmla="*/ 1103631 h 2019301"/>
              <a:gd name="T82" fmla="*/ 885508 w 2019300"/>
              <a:gd name="T83" fmla="*/ 1781176 h 2019301"/>
              <a:gd name="T84" fmla="*/ 909638 w 2019300"/>
              <a:gd name="T85" fmla="*/ 1884998 h 2019301"/>
              <a:gd name="T86" fmla="*/ 217487 w 2019300"/>
              <a:gd name="T87" fmla="*/ 1873568 h 2019301"/>
              <a:gd name="T88" fmla="*/ 75565 w 2019300"/>
              <a:gd name="T89" fmla="*/ 1772921 h 2019301"/>
              <a:gd name="T90" fmla="*/ 4127 w 2019300"/>
              <a:gd name="T91" fmla="*/ 1613218 h 2019301"/>
              <a:gd name="T92" fmla="*/ 4127 w 2019300"/>
              <a:gd name="T93" fmla="*/ 660083 h 2019301"/>
              <a:gd name="T94" fmla="*/ 75565 w 2019300"/>
              <a:gd name="T95" fmla="*/ 499746 h 2019301"/>
              <a:gd name="T96" fmla="*/ 217487 w 2019300"/>
              <a:gd name="T97" fmla="*/ 399416 h 2019301"/>
              <a:gd name="T98" fmla="*/ 884396 w 2019300"/>
              <a:gd name="T99" fmla="*/ 0 h 2019301"/>
              <a:gd name="T100" fmla="*/ 950201 w 2019300"/>
              <a:gd name="T101" fmla="*/ 18508 h 2019301"/>
              <a:gd name="T102" fmla="*/ 995661 w 2019300"/>
              <a:gd name="T103" fmla="*/ 66372 h 2019301"/>
              <a:gd name="T104" fmla="*/ 1010602 w 2019300"/>
              <a:gd name="T105" fmla="*/ 133382 h 2019301"/>
              <a:gd name="T106" fmla="*/ 989303 w 2019300"/>
              <a:gd name="T107" fmla="*/ 197839 h 2019301"/>
              <a:gd name="T108" fmla="*/ 939393 w 2019300"/>
              <a:gd name="T109" fmla="*/ 241555 h 2019301"/>
              <a:gd name="T110" fmla="*/ 372897 w 2019300"/>
              <a:gd name="T111" fmla="*/ 253681 h 2019301"/>
              <a:gd name="T112" fmla="*/ 308681 w 2019300"/>
              <a:gd name="T113" fmla="*/ 231982 h 2019301"/>
              <a:gd name="T114" fmla="*/ 265129 w 2019300"/>
              <a:gd name="T115" fmla="*/ 181884 h 2019301"/>
              <a:gd name="T116" fmla="*/ 253367 w 2019300"/>
              <a:gd name="T117" fmla="*/ 113917 h 2019301"/>
              <a:gd name="T118" fmla="*/ 277845 w 2019300"/>
              <a:gd name="T119" fmla="*/ 51055 h 2019301"/>
              <a:gd name="T120" fmla="*/ 329980 w 2019300"/>
              <a:gd name="T121" fmla="*/ 10211 h 2019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19300" h="2019301">
                <a:moveTo>
                  <a:pt x="1262607" y="1262698"/>
                </a:moveTo>
                <a:lnTo>
                  <a:pt x="1262607" y="1767417"/>
                </a:lnTo>
                <a:lnTo>
                  <a:pt x="1452018" y="1767417"/>
                </a:lnTo>
                <a:lnTo>
                  <a:pt x="1461537" y="1767100"/>
                </a:lnTo>
                <a:lnTo>
                  <a:pt x="1471055" y="1766148"/>
                </a:lnTo>
                <a:lnTo>
                  <a:pt x="1480890" y="1765514"/>
                </a:lnTo>
                <a:lnTo>
                  <a:pt x="1490091" y="1764245"/>
                </a:lnTo>
                <a:lnTo>
                  <a:pt x="1499292" y="1762342"/>
                </a:lnTo>
                <a:lnTo>
                  <a:pt x="1508175" y="1760121"/>
                </a:lnTo>
                <a:lnTo>
                  <a:pt x="1517059" y="1757900"/>
                </a:lnTo>
                <a:lnTo>
                  <a:pt x="1525625" y="1755362"/>
                </a:lnTo>
                <a:lnTo>
                  <a:pt x="1533874" y="1752507"/>
                </a:lnTo>
                <a:lnTo>
                  <a:pt x="1541806" y="1748701"/>
                </a:lnTo>
                <a:lnTo>
                  <a:pt x="1549738" y="1745211"/>
                </a:lnTo>
                <a:lnTo>
                  <a:pt x="1557670" y="1741404"/>
                </a:lnTo>
                <a:lnTo>
                  <a:pt x="1564967" y="1736963"/>
                </a:lnTo>
                <a:lnTo>
                  <a:pt x="1572264" y="1732522"/>
                </a:lnTo>
                <a:lnTo>
                  <a:pt x="1578927" y="1727763"/>
                </a:lnTo>
                <a:lnTo>
                  <a:pt x="1585590" y="1722687"/>
                </a:lnTo>
                <a:lnTo>
                  <a:pt x="1591935" y="1717612"/>
                </a:lnTo>
                <a:lnTo>
                  <a:pt x="1597963" y="1712219"/>
                </a:lnTo>
                <a:lnTo>
                  <a:pt x="1603674" y="1706508"/>
                </a:lnTo>
                <a:lnTo>
                  <a:pt x="1608433" y="1700481"/>
                </a:lnTo>
                <a:lnTo>
                  <a:pt x="1613510" y="1694454"/>
                </a:lnTo>
                <a:lnTo>
                  <a:pt x="1618269" y="1687792"/>
                </a:lnTo>
                <a:lnTo>
                  <a:pt x="1622393" y="1681447"/>
                </a:lnTo>
                <a:lnTo>
                  <a:pt x="1625883" y="1674785"/>
                </a:lnTo>
                <a:lnTo>
                  <a:pt x="1629373" y="1668123"/>
                </a:lnTo>
                <a:lnTo>
                  <a:pt x="1632229" y="1660827"/>
                </a:lnTo>
                <a:lnTo>
                  <a:pt x="1634767" y="1653848"/>
                </a:lnTo>
                <a:lnTo>
                  <a:pt x="1636988" y="1646234"/>
                </a:lnTo>
                <a:lnTo>
                  <a:pt x="1638891" y="1638938"/>
                </a:lnTo>
                <a:lnTo>
                  <a:pt x="1639843" y="1631324"/>
                </a:lnTo>
                <a:lnTo>
                  <a:pt x="1640478" y="1623393"/>
                </a:lnTo>
                <a:lnTo>
                  <a:pt x="1640795" y="1615780"/>
                </a:lnTo>
                <a:lnTo>
                  <a:pt x="1640795" y="1414019"/>
                </a:lnTo>
                <a:lnTo>
                  <a:pt x="1640478" y="1406088"/>
                </a:lnTo>
                <a:lnTo>
                  <a:pt x="1639843" y="1398474"/>
                </a:lnTo>
                <a:lnTo>
                  <a:pt x="1638891" y="1391178"/>
                </a:lnTo>
                <a:lnTo>
                  <a:pt x="1636988" y="1383564"/>
                </a:lnTo>
                <a:lnTo>
                  <a:pt x="1634767" y="1376268"/>
                </a:lnTo>
                <a:lnTo>
                  <a:pt x="1632229" y="1368972"/>
                </a:lnTo>
                <a:lnTo>
                  <a:pt x="1629373" y="1361992"/>
                </a:lnTo>
                <a:lnTo>
                  <a:pt x="1625883" y="1355330"/>
                </a:lnTo>
                <a:lnTo>
                  <a:pt x="1622393" y="1348351"/>
                </a:lnTo>
                <a:lnTo>
                  <a:pt x="1618269" y="1342007"/>
                </a:lnTo>
                <a:lnTo>
                  <a:pt x="1613510" y="1335662"/>
                </a:lnTo>
                <a:lnTo>
                  <a:pt x="1608433" y="1329635"/>
                </a:lnTo>
                <a:lnTo>
                  <a:pt x="1603674" y="1323607"/>
                </a:lnTo>
                <a:lnTo>
                  <a:pt x="1597963" y="1317897"/>
                </a:lnTo>
                <a:lnTo>
                  <a:pt x="1591935" y="1312504"/>
                </a:lnTo>
                <a:lnTo>
                  <a:pt x="1585590" y="1307111"/>
                </a:lnTo>
                <a:lnTo>
                  <a:pt x="1578927" y="1302035"/>
                </a:lnTo>
                <a:lnTo>
                  <a:pt x="1572264" y="1297277"/>
                </a:lnTo>
                <a:lnTo>
                  <a:pt x="1564967" y="1292835"/>
                </a:lnTo>
                <a:lnTo>
                  <a:pt x="1557670" y="1288711"/>
                </a:lnTo>
                <a:lnTo>
                  <a:pt x="1549738" y="1284587"/>
                </a:lnTo>
                <a:lnTo>
                  <a:pt x="1541806" y="1281098"/>
                </a:lnTo>
                <a:lnTo>
                  <a:pt x="1533874" y="1277608"/>
                </a:lnTo>
                <a:lnTo>
                  <a:pt x="1525625" y="1274753"/>
                </a:lnTo>
                <a:lnTo>
                  <a:pt x="1517059" y="1271898"/>
                </a:lnTo>
                <a:lnTo>
                  <a:pt x="1508175" y="1269360"/>
                </a:lnTo>
                <a:lnTo>
                  <a:pt x="1499292" y="1267774"/>
                </a:lnTo>
                <a:lnTo>
                  <a:pt x="1490091" y="1265870"/>
                </a:lnTo>
                <a:lnTo>
                  <a:pt x="1480890" y="1264602"/>
                </a:lnTo>
                <a:lnTo>
                  <a:pt x="1471055" y="1263333"/>
                </a:lnTo>
                <a:lnTo>
                  <a:pt x="1461537" y="1263015"/>
                </a:lnTo>
                <a:lnTo>
                  <a:pt x="1452018" y="1262698"/>
                </a:lnTo>
                <a:lnTo>
                  <a:pt x="1262607" y="1262698"/>
                </a:lnTo>
                <a:close/>
                <a:moveTo>
                  <a:pt x="1458998" y="884238"/>
                </a:moveTo>
                <a:lnTo>
                  <a:pt x="1467565" y="884238"/>
                </a:lnTo>
                <a:lnTo>
                  <a:pt x="1688386" y="884238"/>
                </a:lnTo>
                <a:lnTo>
                  <a:pt x="1696635" y="884238"/>
                </a:lnTo>
                <a:lnTo>
                  <a:pt x="1705201" y="884873"/>
                </a:lnTo>
                <a:lnTo>
                  <a:pt x="1713450" y="885507"/>
                </a:lnTo>
                <a:lnTo>
                  <a:pt x="1722017" y="886141"/>
                </a:lnTo>
                <a:lnTo>
                  <a:pt x="1738832" y="888362"/>
                </a:lnTo>
                <a:lnTo>
                  <a:pt x="1754696" y="891217"/>
                </a:lnTo>
                <a:lnTo>
                  <a:pt x="1770876" y="894707"/>
                </a:lnTo>
                <a:lnTo>
                  <a:pt x="1786740" y="899465"/>
                </a:lnTo>
                <a:lnTo>
                  <a:pt x="1802286" y="904541"/>
                </a:lnTo>
                <a:lnTo>
                  <a:pt x="1817198" y="910251"/>
                </a:lnTo>
                <a:lnTo>
                  <a:pt x="1831793" y="917230"/>
                </a:lnTo>
                <a:lnTo>
                  <a:pt x="1846070" y="924210"/>
                </a:lnTo>
                <a:lnTo>
                  <a:pt x="1859713" y="932458"/>
                </a:lnTo>
                <a:lnTo>
                  <a:pt x="1873355" y="941023"/>
                </a:lnTo>
                <a:lnTo>
                  <a:pt x="1886046" y="950223"/>
                </a:lnTo>
                <a:lnTo>
                  <a:pt x="1899054" y="960057"/>
                </a:lnTo>
                <a:lnTo>
                  <a:pt x="1910793" y="970526"/>
                </a:lnTo>
                <a:lnTo>
                  <a:pt x="1922532" y="981629"/>
                </a:lnTo>
                <a:lnTo>
                  <a:pt x="1933002" y="993049"/>
                </a:lnTo>
                <a:lnTo>
                  <a:pt x="1943790" y="1005104"/>
                </a:lnTo>
                <a:lnTo>
                  <a:pt x="1953308" y="1017476"/>
                </a:lnTo>
                <a:lnTo>
                  <a:pt x="1962509" y="1030166"/>
                </a:lnTo>
                <a:lnTo>
                  <a:pt x="1971075" y="1043807"/>
                </a:lnTo>
                <a:lnTo>
                  <a:pt x="1979324" y="1057765"/>
                </a:lnTo>
                <a:lnTo>
                  <a:pt x="1986621" y="1072041"/>
                </a:lnTo>
                <a:lnTo>
                  <a:pt x="1993284" y="1086633"/>
                </a:lnTo>
                <a:lnTo>
                  <a:pt x="1999312" y="1101861"/>
                </a:lnTo>
                <a:lnTo>
                  <a:pt x="2004388" y="1117088"/>
                </a:lnTo>
                <a:lnTo>
                  <a:pt x="2008830" y="1132632"/>
                </a:lnTo>
                <a:lnTo>
                  <a:pt x="2012638" y="1148811"/>
                </a:lnTo>
                <a:lnTo>
                  <a:pt x="2015493" y="1165307"/>
                </a:lnTo>
                <a:lnTo>
                  <a:pt x="2017397" y="1181486"/>
                </a:lnTo>
                <a:lnTo>
                  <a:pt x="2018348" y="1190052"/>
                </a:lnTo>
                <a:lnTo>
                  <a:pt x="2018983" y="1198617"/>
                </a:lnTo>
                <a:lnTo>
                  <a:pt x="2019300" y="1206865"/>
                </a:lnTo>
                <a:lnTo>
                  <a:pt x="2019300" y="1215430"/>
                </a:lnTo>
                <a:lnTo>
                  <a:pt x="2019300" y="1688426"/>
                </a:lnTo>
                <a:lnTo>
                  <a:pt x="2019300" y="1696991"/>
                </a:lnTo>
                <a:lnTo>
                  <a:pt x="2018983" y="1705240"/>
                </a:lnTo>
                <a:lnTo>
                  <a:pt x="2018348" y="1713805"/>
                </a:lnTo>
                <a:lnTo>
                  <a:pt x="2017397" y="1722053"/>
                </a:lnTo>
                <a:lnTo>
                  <a:pt x="2015493" y="1738866"/>
                </a:lnTo>
                <a:lnTo>
                  <a:pt x="2012638" y="1755362"/>
                </a:lnTo>
                <a:lnTo>
                  <a:pt x="2008830" y="1771224"/>
                </a:lnTo>
                <a:lnTo>
                  <a:pt x="2004388" y="1786769"/>
                </a:lnTo>
                <a:lnTo>
                  <a:pt x="1999312" y="1802313"/>
                </a:lnTo>
                <a:lnTo>
                  <a:pt x="1993284" y="1817223"/>
                </a:lnTo>
                <a:lnTo>
                  <a:pt x="1986621" y="1831816"/>
                </a:lnTo>
                <a:lnTo>
                  <a:pt x="1979324" y="1846091"/>
                </a:lnTo>
                <a:lnTo>
                  <a:pt x="1971075" y="1859732"/>
                </a:lnTo>
                <a:lnTo>
                  <a:pt x="1962509" y="1873373"/>
                </a:lnTo>
                <a:lnTo>
                  <a:pt x="1953308" y="1886380"/>
                </a:lnTo>
                <a:lnTo>
                  <a:pt x="1943790" y="1899069"/>
                </a:lnTo>
                <a:lnTo>
                  <a:pt x="1933002" y="1910807"/>
                </a:lnTo>
                <a:lnTo>
                  <a:pt x="1922532" y="1922545"/>
                </a:lnTo>
                <a:lnTo>
                  <a:pt x="1910793" y="1933648"/>
                </a:lnTo>
                <a:lnTo>
                  <a:pt x="1899054" y="1943800"/>
                </a:lnTo>
                <a:lnTo>
                  <a:pt x="1886046" y="1953317"/>
                </a:lnTo>
                <a:lnTo>
                  <a:pt x="1873355" y="1962834"/>
                </a:lnTo>
                <a:lnTo>
                  <a:pt x="1859713" y="1971716"/>
                </a:lnTo>
                <a:lnTo>
                  <a:pt x="1846070" y="1979330"/>
                </a:lnTo>
                <a:lnTo>
                  <a:pt x="1831793" y="1986626"/>
                </a:lnTo>
                <a:lnTo>
                  <a:pt x="1817198" y="1993288"/>
                </a:lnTo>
                <a:lnTo>
                  <a:pt x="1802286" y="1999315"/>
                </a:lnTo>
                <a:lnTo>
                  <a:pt x="1786740" y="2004391"/>
                </a:lnTo>
                <a:lnTo>
                  <a:pt x="1770876" y="2008832"/>
                </a:lnTo>
                <a:lnTo>
                  <a:pt x="1754696" y="2012639"/>
                </a:lnTo>
                <a:lnTo>
                  <a:pt x="1738832" y="2015494"/>
                </a:lnTo>
                <a:lnTo>
                  <a:pt x="1722017" y="2017398"/>
                </a:lnTo>
                <a:lnTo>
                  <a:pt x="1713450" y="2018349"/>
                </a:lnTo>
                <a:lnTo>
                  <a:pt x="1705201" y="2018984"/>
                </a:lnTo>
                <a:lnTo>
                  <a:pt x="1696635" y="2019301"/>
                </a:lnTo>
                <a:lnTo>
                  <a:pt x="1688386" y="2019301"/>
                </a:lnTo>
                <a:lnTo>
                  <a:pt x="1467565" y="2019301"/>
                </a:lnTo>
                <a:lnTo>
                  <a:pt x="1458998" y="2019301"/>
                </a:lnTo>
                <a:lnTo>
                  <a:pt x="1450432" y="2018984"/>
                </a:lnTo>
                <a:lnTo>
                  <a:pt x="1441866" y="2018349"/>
                </a:lnTo>
                <a:lnTo>
                  <a:pt x="1433617" y="2017398"/>
                </a:lnTo>
                <a:lnTo>
                  <a:pt x="1417118" y="2015494"/>
                </a:lnTo>
                <a:lnTo>
                  <a:pt x="1400938" y="2012639"/>
                </a:lnTo>
                <a:lnTo>
                  <a:pt x="1385074" y="2008832"/>
                </a:lnTo>
                <a:lnTo>
                  <a:pt x="1368893" y="2004391"/>
                </a:lnTo>
                <a:lnTo>
                  <a:pt x="1353664" y="1999315"/>
                </a:lnTo>
                <a:lnTo>
                  <a:pt x="1338752" y="1993288"/>
                </a:lnTo>
                <a:lnTo>
                  <a:pt x="1324158" y="1986626"/>
                </a:lnTo>
                <a:lnTo>
                  <a:pt x="1309881" y="1979330"/>
                </a:lnTo>
                <a:lnTo>
                  <a:pt x="1295921" y="1971716"/>
                </a:lnTo>
                <a:lnTo>
                  <a:pt x="1282595" y="1962834"/>
                </a:lnTo>
                <a:lnTo>
                  <a:pt x="1269270" y="1953317"/>
                </a:lnTo>
                <a:lnTo>
                  <a:pt x="1256896" y="1943800"/>
                </a:lnTo>
                <a:lnTo>
                  <a:pt x="1245157" y="1933648"/>
                </a:lnTo>
                <a:lnTo>
                  <a:pt x="1233418" y="1922545"/>
                </a:lnTo>
                <a:lnTo>
                  <a:pt x="1222314" y="1910807"/>
                </a:lnTo>
                <a:lnTo>
                  <a:pt x="1212161" y="1899069"/>
                </a:lnTo>
                <a:lnTo>
                  <a:pt x="1202325" y="1886380"/>
                </a:lnTo>
                <a:lnTo>
                  <a:pt x="1193124" y="1873373"/>
                </a:lnTo>
                <a:lnTo>
                  <a:pt x="1184241" y="1859732"/>
                </a:lnTo>
                <a:lnTo>
                  <a:pt x="1176309" y="1846091"/>
                </a:lnTo>
                <a:lnTo>
                  <a:pt x="1169012" y="1831816"/>
                </a:lnTo>
                <a:lnTo>
                  <a:pt x="1162666" y="1817223"/>
                </a:lnTo>
                <a:lnTo>
                  <a:pt x="1156638" y="1802313"/>
                </a:lnTo>
                <a:lnTo>
                  <a:pt x="1151562" y="1786769"/>
                </a:lnTo>
                <a:lnTo>
                  <a:pt x="1146803" y="1771224"/>
                </a:lnTo>
                <a:lnTo>
                  <a:pt x="1143313" y="1755362"/>
                </a:lnTo>
                <a:lnTo>
                  <a:pt x="1140140" y="1738866"/>
                </a:lnTo>
                <a:lnTo>
                  <a:pt x="1138236" y="1722053"/>
                </a:lnTo>
                <a:lnTo>
                  <a:pt x="1137285" y="1713805"/>
                </a:lnTo>
                <a:lnTo>
                  <a:pt x="1136967" y="1705240"/>
                </a:lnTo>
                <a:lnTo>
                  <a:pt x="1136650" y="1696991"/>
                </a:lnTo>
                <a:lnTo>
                  <a:pt x="1136650" y="1688426"/>
                </a:lnTo>
                <a:lnTo>
                  <a:pt x="1136650" y="1215430"/>
                </a:lnTo>
                <a:lnTo>
                  <a:pt x="1136650" y="1206865"/>
                </a:lnTo>
                <a:lnTo>
                  <a:pt x="1136967" y="1198617"/>
                </a:lnTo>
                <a:lnTo>
                  <a:pt x="1137285" y="1190052"/>
                </a:lnTo>
                <a:lnTo>
                  <a:pt x="1138236" y="1181486"/>
                </a:lnTo>
                <a:lnTo>
                  <a:pt x="1140140" y="1165307"/>
                </a:lnTo>
                <a:lnTo>
                  <a:pt x="1143313" y="1148811"/>
                </a:lnTo>
                <a:lnTo>
                  <a:pt x="1146803" y="1132632"/>
                </a:lnTo>
                <a:lnTo>
                  <a:pt x="1151562" y="1117088"/>
                </a:lnTo>
                <a:lnTo>
                  <a:pt x="1156638" y="1101861"/>
                </a:lnTo>
                <a:lnTo>
                  <a:pt x="1162666" y="1086633"/>
                </a:lnTo>
                <a:lnTo>
                  <a:pt x="1169012" y="1072041"/>
                </a:lnTo>
                <a:lnTo>
                  <a:pt x="1176309" y="1057765"/>
                </a:lnTo>
                <a:lnTo>
                  <a:pt x="1184241" y="1043807"/>
                </a:lnTo>
                <a:lnTo>
                  <a:pt x="1193124" y="1030166"/>
                </a:lnTo>
                <a:lnTo>
                  <a:pt x="1202325" y="1017476"/>
                </a:lnTo>
                <a:lnTo>
                  <a:pt x="1212161" y="1005104"/>
                </a:lnTo>
                <a:lnTo>
                  <a:pt x="1222314" y="993049"/>
                </a:lnTo>
                <a:lnTo>
                  <a:pt x="1233418" y="981629"/>
                </a:lnTo>
                <a:lnTo>
                  <a:pt x="1245157" y="970526"/>
                </a:lnTo>
                <a:lnTo>
                  <a:pt x="1256896" y="960057"/>
                </a:lnTo>
                <a:lnTo>
                  <a:pt x="1269270" y="950223"/>
                </a:lnTo>
                <a:lnTo>
                  <a:pt x="1282595" y="941023"/>
                </a:lnTo>
                <a:lnTo>
                  <a:pt x="1295921" y="932458"/>
                </a:lnTo>
                <a:lnTo>
                  <a:pt x="1309881" y="924210"/>
                </a:lnTo>
                <a:lnTo>
                  <a:pt x="1324158" y="917230"/>
                </a:lnTo>
                <a:lnTo>
                  <a:pt x="1338752" y="910251"/>
                </a:lnTo>
                <a:lnTo>
                  <a:pt x="1353664" y="904541"/>
                </a:lnTo>
                <a:lnTo>
                  <a:pt x="1368893" y="899465"/>
                </a:lnTo>
                <a:lnTo>
                  <a:pt x="1385074" y="894707"/>
                </a:lnTo>
                <a:lnTo>
                  <a:pt x="1400938" y="891217"/>
                </a:lnTo>
                <a:lnTo>
                  <a:pt x="1417118" y="888362"/>
                </a:lnTo>
                <a:lnTo>
                  <a:pt x="1433617" y="886141"/>
                </a:lnTo>
                <a:lnTo>
                  <a:pt x="1441866" y="885507"/>
                </a:lnTo>
                <a:lnTo>
                  <a:pt x="1450432" y="884873"/>
                </a:lnTo>
                <a:lnTo>
                  <a:pt x="1458998" y="884238"/>
                </a:lnTo>
                <a:close/>
                <a:moveTo>
                  <a:pt x="126047" y="757873"/>
                </a:moveTo>
                <a:lnTo>
                  <a:pt x="126047" y="1641158"/>
                </a:lnTo>
                <a:lnTo>
                  <a:pt x="378778" y="1641158"/>
                </a:lnTo>
                <a:lnTo>
                  <a:pt x="391478" y="1640841"/>
                </a:lnTo>
                <a:lnTo>
                  <a:pt x="404495" y="1640206"/>
                </a:lnTo>
                <a:lnTo>
                  <a:pt x="417195" y="1638936"/>
                </a:lnTo>
                <a:lnTo>
                  <a:pt x="429578" y="1637031"/>
                </a:lnTo>
                <a:lnTo>
                  <a:pt x="441643" y="1634491"/>
                </a:lnTo>
                <a:lnTo>
                  <a:pt x="453390" y="1631316"/>
                </a:lnTo>
                <a:lnTo>
                  <a:pt x="465138" y="1628141"/>
                </a:lnTo>
                <a:lnTo>
                  <a:pt x="476568" y="1624331"/>
                </a:lnTo>
                <a:lnTo>
                  <a:pt x="487998" y="1619568"/>
                </a:lnTo>
                <a:lnTo>
                  <a:pt x="498793" y="1614488"/>
                </a:lnTo>
                <a:lnTo>
                  <a:pt x="509270" y="1609726"/>
                </a:lnTo>
                <a:lnTo>
                  <a:pt x="519748" y="1603376"/>
                </a:lnTo>
                <a:lnTo>
                  <a:pt x="529590" y="1597343"/>
                </a:lnTo>
                <a:lnTo>
                  <a:pt x="539115" y="1590993"/>
                </a:lnTo>
                <a:lnTo>
                  <a:pt x="548323" y="1584008"/>
                </a:lnTo>
                <a:lnTo>
                  <a:pt x="557213" y="1576706"/>
                </a:lnTo>
                <a:lnTo>
                  <a:pt x="565468" y="1569086"/>
                </a:lnTo>
                <a:lnTo>
                  <a:pt x="573405" y="1561148"/>
                </a:lnTo>
                <a:lnTo>
                  <a:pt x="581025" y="1552576"/>
                </a:lnTo>
                <a:lnTo>
                  <a:pt x="587693" y="1544003"/>
                </a:lnTo>
                <a:lnTo>
                  <a:pt x="594678" y="1535113"/>
                </a:lnTo>
                <a:lnTo>
                  <a:pt x="600710" y="1525906"/>
                </a:lnTo>
                <a:lnTo>
                  <a:pt x="606425" y="1516381"/>
                </a:lnTo>
                <a:lnTo>
                  <a:pt x="611188" y="1506538"/>
                </a:lnTo>
                <a:lnTo>
                  <a:pt x="615633" y="1496378"/>
                </a:lnTo>
                <a:lnTo>
                  <a:pt x="619760" y="1486218"/>
                </a:lnTo>
                <a:lnTo>
                  <a:pt x="622935" y="1475741"/>
                </a:lnTo>
                <a:lnTo>
                  <a:pt x="625793" y="1464946"/>
                </a:lnTo>
                <a:lnTo>
                  <a:pt x="628015" y="1454151"/>
                </a:lnTo>
                <a:lnTo>
                  <a:pt x="629920" y="1443356"/>
                </a:lnTo>
                <a:lnTo>
                  <a:pt x="630873" y="1431926"/>
                </a:lnTo>
                <a:lnTo>
                  <a:pt x="630873" y="1420496"/>
                </a:lnTo>
                <a:lnTo>
                  <a:pt x="630873" y="978853"/>
                </a:lnTo>
                <a:lnTo>
                  <a:pt x="630873" y="967423"/>
                </a:lnTo>
                <a:lnTo>
                  <a:pt x="629920" y="956311"/>
                </a:lnTo>
                <a:lnTo>
                  <a:pt x="628015" y="945198"/>
                </a:lnTo>
                <a:lnTo>
                  <a:pt x="625793" y="934403"/>
                </a:lnTo>
                <a:lnTo>
                  <a:pt x="622935" y="923608"/>
                </a:lnTo>
                <a:lnTo>
                  <a:pt x="619760" y="913131"/>
                </a:lnTo>
                <a:lnTo>
                  <a:pt x="615633" y="902971"/>
                </a:lnTo>
                <a:lnTo>
                  <a:pt x="611188" y="893128"/>
                </a:lnTo>
                <a:lnTo>
                  <a:pt x="606425" y="882968"/>
                </a:lnTo>
                <a:lnTo>
                  <a:pt x="600710" y="873443"/>
                </a:lnTo>
                <a:lnTo>
                  <a:pt x="594678" y="864235"/>
                </a:lnTo>
                <a:lnTo>
                  <a:pt x="587693" y="855345"/>
                </a:lnTo>
                <a:lnTo>
                  <a:pt x="581025" y="846773"/>
                </a:lnTo>
                <a:lnTo>
                  <a:pt x="573405" y="838518"/>
                </a:lnTo>
                <a:lnTo>
                  <a:pt x="565468" y="830263"/>
                </a:lnTo>
                <a:lnTo>
                  <a:pt x="557213" y="822325"/>
                </a:lnTo>
                <a:lnTo>
                  <a:pt x="548323" y="815341"/>
                </a:lnTo>
                <a:lnTo>
                  <a:pt x="539115" y="808355"/>
                </a:lnTo>
                <a:lnTo>
                  <a:pt x="529590" y="801688"/>
                </a:lnTo>
                <a:lnTo>
                  <a:pt x="519748" y="795655"/>
                </a:lnTo>
                <a:lnTo>
                  <a:pt x="509270" y="789940"/>
                </a:lnTo>
                <a:lnTo>
                  <a:pt x="498793" y="784860"/>
                </a:lnTo>
                <a:lnTo>
                  <a:pt x="487998" y="779780"/>
                </a:lnTo>
                <a:lnTo>
                  <a:pt x="476568" y="775335"/>
                </a:lnTo>
                <a:lnTo>
                  <a:pt x="465138" y="771526"/>
                </a:lnTo>
                <a:lnTo>
                  <a:pt x="453390" y="768033"/>
                </a:lnTo>
                <a:lnTo>
                  <a:pt x="441643" y="764858"/>
                </a:lnTo>
                <a:lnTo>
                  <a:pt x="429578" y="762318"/>
                </a:lnTo>
                <a:lnTo>
                  <a:pt x="417195" y="760413"/>
                </a:lnTo>
                <a:lnTo>
                  <a:pt x="404495" y="759143"/>
                </a:lnTo>
                <a:lnTo>
                  <a:pt x="391478" y="758190"/>
                </a:lnTo>
                <a:lnTo>
                  <a:pt x="378778" y="757873"/>
                </a:lnTo>
                <a:lnTo>
                  <a:pt x="126047" y="757873"/>
                </a:lnTo>
                <a:close/>
                <a:moveTo>
                  <a:pt x="1445943" y="631825"/>
                </a:moveTo>
                <a:lnTo>
                  <a:pt x="1452617" y="631825"/>
                </a:lnTo>
                <a:lnTo>
                  <a:pt x="1704923" y="631825"/>
                </a:lnTo>
                <a:lnTo>
                  <a:pt x="1711278" y="631825"/>
                </a:lnTo>
                <a:lnTo>
                  <a:pt x="1717634" y="633089"/>
                </a:lnTo>
                <a:lnTo>
                  <a:pt x="1723671" y="634668"/>
                </a:lnTo>
                <a:lnTo>
                  <a:pt x="1729391" y="636879"/>
                </a:lnTo>
                <a:lnTo>
                  <a:pt x="1735111" y="639407"/>
                </a:lnTo>
                <a:lnTo>
                  <a:pt x="1740195" y="642566"/>
                </a:lnTo>
                <a:lnTo>
                  <a:pt x="1745279" y="646041"/>
                </a:lnTo>
                <a:lnTo>
                  <a:pt x="1749410" y="649831"/>
                </a:lnTo>
                <a:lnTo>
                  <a:pt x="1753859" y="654570"/>
                </a:lnTo>
                <a:lnTo>
                  <a:pt x="1757354" y="659624"/>
                </a:lnTo>
                <a:lnTo>
                  <a:pt x="1760532" y="664363"/>
                </a:lnTo>
                <a:lnTo>
                  <a:pt x="1763392" y="670049"/>
                </a:lnTo>
                <a:lnTo>
                  <a:pt x="1765616" y="675735"/>
                </a:lnTo>
                <a:lnTo>
                  <a:pt x="1766887" y="681737"/>
                </a:lnTo>
                <a:lnTo>
                  <a:pt x="1767841" y="688371"/>
                </a:lnTo>
                <a:lnTo>
                  <a:pt x="1768476" y="694689"/>
                </a:lnTo>
                <a:lnTo>
                  <a:pt x="1767841" y="701008"/>
                </a:lnTo>
                <a:lnTo>
                  <a:pt x="1766887" y="707325"/>
                </a:lnTo>
                <a:lnTo>
                  <a:pt x="1765616" y="713328"/>
                </a:lnTo>
                <a:lnTo>
                  <a:pt x="1763392" y="719014"/>
                </a:lnTo>
                <a:lnTo>
                  <a:pt x="1760532" y="724384"/>
                </a:lnTo>
                <a:lnTo>
                  <a:pt x="1757354" y="729755"/>
                </a:lnTo>
                <a:lnTo>
                  <a:pt x="1753859" y="734177"/>
                </a:lnTo>
                <a:lnTo>
                  <a:pt x="1749410" y="738916"/>
                </a:lnTo>
                <a:lnTo>
                  <a:pt x="1745279" y="742706"/>
                </a:lnTo>
                <a:lnTo>
                  <a:pt x="1740195" y="746813"/>
                </a:lnTo>
                <a:lnTo>
                  <a:pt x="1735111" y="749972"/>
                </a:lnTo>
                <a:lnTo>
                  <a:pt x="1729391" y="752500"/>
                </a:lnTo>
                <a:lnTo>
                  <a:pt x="1723671" y="754395"/>
                </a:lnTo>
                <a:lnTo>
                  <a:pt x="1717634" y="755974"/>
                </a:lnTo>
                <a:lnTo>
                  <a:pt x="1711278" y="756922"/>
                </a:lnTo>
                <a:lnTo>
                  <a:pt x="1704923" y="757238"/>
                </a:lnTo>
                <a:lnTo>
                  <a:pt x="1452617" y="757238"/>
                </a:lnTo>
                <a:lnTo>
                  <a:pt x="1445943" y="756922"/>
                </a:lnTo>
                <a:lnTo>
                  <a:pt x="1439588" y="755974"/>
                </a:lnTo>
                <a:lnTo>
                  <a:pt x="1433551" y="754395"/>
                </a:lnTo>
                <a:lnTo>
                  <a:pt x="1427831" y="752500"/>
                </a:lnTo>
                <a:lnTo>
                  <a:pt x="1422111" y="749972"/>
                </a:lnTo>
                <a:lnTo>
                  <a:pt x="1417344" y="746813"/>
                </a:lnTo>
                <a:lnTo>
                  <a:pt x="1412260" y="742706"/>
                </a:lnTo>
                <a:lnTo>
                  <a:pt x="1407494" y="738916"/>
                </a:lnTo>
                <a:lnTo>
                  <a:pt x="1403681" y="734177"/>
                </a:lnTo>
                <a:lnTo>
                  <a:pt x="1400185" y="729755"/>
                </a:lnTo>
                <a:lnTo>
                  <a:pt x="1397007" y="724384"/>
                </a:lnTo>
                <a:lnTo>
                  <a:pt x="1394148" y="719014"/>
                </a:lnTo>
                <a:lnTo>
                  <a:pt x="1391923" y="713328"/>
                </a:lnTo>
                <a:lnTo>
                  <a:pt x="1390334" y="707325"/>
                </a:lnTo>
                <a:lnTo>
                  <a:pt x="1389381" y="701008"/>
                </a:lnTo>
                <a:lnTo>
                  <a:pt x="1389063" y="694689"/>
                </a:lnTo>
                <a:lnTo>
                  <a:pt x="1389381" y="688371"/>
                </a:lnTo>
                <a:lnTo>
                  <a:pt x="1390334" y="681737"/>
                </a:lnTo>
                <a:lnTo>
                  <a:pt x="1391923" y="675735"/>
                </a:lnTo>
                <a:lnTo>
                  <a:pt x="1394148" y="670049"/>
                </a:lnTo>
                <a:lnTo>
                  <a:pt x="1397007" y="664363"/>
                </a:lnTo>
                <a:lnTo>
                  <a:pt x="1400185" y="659624"/>
                </a:lnTo>
                <a:lnTo>
                  <a:pt x="1403681" y="654570"/>
                </a:lnTo>
                <a:lnTo>
                  <a:pt x="1407494" y="649831"/>
                </a:lnTo>
                <a:lnTo>
                  <a:pt x="1412260" y="646041"/>
                </a:lnTo>
                <a:lnTo>
                  <a:pt x="1417344" y="642566"/>
                </a:lnTo>
                <a:lnTo>
                  <a:pt x="1422111" y="639407"/>
                </a:lnTo>
                <a:lnTo>
                  <a:pt x="1427831" y="636879"/>
                </a:lnTo>
                <a:lnTo>
                  <a:pt x="1433551" y="634668"/>
                </a:lnTo>
                <a:lnTo>
                  <a:pt x="1439588" y="633089"/>
                </a:lnTo>
                <a:lnTo>
                  <a:pt x="1445943" y="631825"/>
                </a:lnTo>
                <a:close/>
                <a:moveTo>
                  <a:pt x="322897" y="379413"/>
                </a:moveTo>
                <a:lnTo>
                  <a:pt x="331470" y="379413"/>
                </a:lnTo>
                <a:lnTo>
                  <a:pt x="930910" y="379413"/>
                </a:lnTo>
                <a:lnTo>
                  <a:pt x="939165" y="379413"/>
                </a:lnTo>
                <a:lnTo>
                  <a:pt x="947738" y="379731"/>
                </a:lnTo>
                <a:lnTo>
                  <a:pt x="956310" y="380365"/>
                </a:lnTo>
                <a:lnTo>
                  <a:pt x="964565" y="381318"/>
                </a:lnTo>
                <a:lnTo>
                  <a:pt x="981393" y="383223"/>
                </a:lnTo>
                <a:lnTo>
                  <a:pt x="997268" y="386080"/>
                </a:lnTo>
                <a:lnTo>
                  <a:pt x="1013460" y="389573"/>
                </a:lnTo>
                <a:lnTo>
                  <a:pt x="1029335" y="394335"/>
                </a:lnTo>
                <a:lnTo>
                  <a:pt x="1044893" y="399416"/>
                </a:lnTo>
                <a:lnTo>
                  <a:pt x="1059815" y="405448"/>
                </a:lnTo>
                <a:lnTo>
                  <a:pt x="1074420" y="412116"/>
                </a:lnTo>
                <a:lnTo>
                  <a:pt x="1088708" y="419418"/>
                </a:lnTo>
                <a:lnTo>
                  <a:pt x="1102360" y="427355"/>
                </a:lnTo>
                <a:lnTo>
                  <a:pt x="1116013" y="435928"/>
                </a:lnTo>
                <a:lnTo>
                  <a:pt x="1128713" y="445136"/>
                </a:lnTo>
                <a:lnTo>
                  <a:pt x="1141731" y="454978"/>
                </a:lnTo>
                <a:lnTo>
                  <a:pt x="1153478" y="465456"/>
                </a:lnTo>
                <a:lnTo>
                  <a:pt x="1165226" y="476251"/>
                </a:lnTo>
                <a:lnTo>
                  <a:pt x="1175703" y="487998"/>
                </a:lnTo>
                <a:lnTo>
                  <a:pt x="1186498" y="499746"/>
                </a:lnTo>
                <a:lnTo>
                  <a:pt x="1196023" y="512128"/>
                </a:lnTo>
                <a:lnTo>
                  <a:pt x="1205231" y="525463"/>
                </a:lnTo>
                <a:lnTo>
                  <a:pt x="1213803" y="538798"/>
                </a:lnTo>
                <a:lnTo>
                  <a:pt x="1222058" y="552768"/>
                </a:lnTo>
                <a:lnTo>
                  <a:pt x="1229361" y="567056"/>
                </a:lnTo>
                <a:lnTo>
                  <a:pt x="1236028" y="581660"/>
                </a:lnTo>
                <a:lnTo>
                  <a:pt x="1242061" y="596583"/>
                </a:lnTo>
                <a:lnTo>
                  <a:pt x="1247141" y="611823"/>
                </a:lnTo>
                <a:lnTo>
                  <a:pt x="1251586" y="627698"/>
                </a:lnTo>
                <a:lnTo>
                  <a:pt x="1255396" y="643573"/>
                </a:lnTo>
                <a:lnTo>
                  <a:pt x="1258253" y="660083"/>
                </a:lnTo>
                <a:lnTo>
                  <a:pt x="1260158" y="676910"/>
                </a:lnTo>
                <a:lnTo>
                  <a:pt x="1260793" y="684848"/>
                </a:lnTo>
                <a:lnTo>
                  <a:pt x="1261746" y="693421"/>
                </a:lnTo>
                <a:lnTo>
                  <a:pt x="1262063" y="701993"/>
                </a:lnTo>
                <a:lnTo>
                  <a:pt x="1262063" y="710566"/>
                </a:lnTo>
                <a:lnTo>
                  <a:pt x="1262063" y="759143"/>
                </a:lnTo>
                <a:lnTo>
                  <a:pt x="1251903" y="759778"/>
                </a:lnTo>
                <a:lnTo>
                  <a:pt x="1242378" y="760413"/>
                </a:lnTo>
                <a:lnTo>
                  <a:pt x="1232536" y="762001"/>
                </a:lnTo>
                <a:lnTo>
                  <a:pt x="1222693" y="763270"/>
                </a:lnTo>
                <a:lnTo>
                  <a:pt x="1213168" y="765176"/>
                </a:lnTo>
                <a:lnTo>
                  <a:pt x="1203961" y="766763"/>
                </a:lnTo>
                <a:lnTo>
                  <a:pt x="1194436" y="768985"/>
                </a:lnTo>
                <a:lnTo>
                  <a:pt x="1185228" y="771526"/>
                </a:lnTo>
                <a:lnTo>
                  <a:pt x="1175703" y="774065"/>
                </a:lnTo>
                <a:lnTo>
                  <a:pt x="1166496" y="776606"/>
                </a:lnTo>
                <a:lnTo>
                  <a:pt x="1157606" y="779780"/>
                </a:lnTo>
                <a:lnTo>
                  <a:pt x="1148716" y="782955"/>
                </a:lnTo>
                <a:lnTo>
                  <a:pt x="1139826" y="786130"/>
                </a:lnTo>
                <a:lnTo>
                  <a:pt x="1130935" y="789623"/>
                </a:lnTo>
                <a:lnTo>
                  <a:pt x="1122363" y="793751"/>
                </a:lnTo>
                <a:lnTo>
                  <a:pt x="1113790" y="797560"/>
                </a:lnTo>
                <a:lnTo>
                  <a:pt x="1105218" y="801688"/>
                </a:lnTo>
                <a:lnTo>
                  <a:pt x="1096963" y="806133"/>
                </a:lnTo>
                <a:lnTo>
                  <a:pt x="1088708" y="810578"/>
                </a:lnTo>
                <a:lnTo>
                  <a:pt x="1080770" y="815341"/>
                </a:lnTo>
                <a:lnTo>
                  <a:pt x="1072515" y="820420"/>
                </a:lnTo>
                <a:lnTo>
                  <a:pt x="1064578" y="825183"/>
                </a:lnTo>
                <a:lnTo>
                  <a:pt x="1056958" y="830580"/>
                </a:lnTo>
                <a:lnTo>
                  <a:pt x="1049338" y="835978"/>
                </a:lnTo>
                <a:lnTo>
                  <a:pt x="1042035" y="841693"/>
                </a:lnTo>
                <a:lnTo>
                  <a:pt x="1034415" y="847408"/>
                </a:lnTo>
                <a:lnTo>
                  <a:pt x="1027430" y="853440"/>
                </a:lnTo>
                <a:lnTo>
                  <a:pt x="1020128" y="859473"/>
                </a:lnTo>
                <a:lnTo>
                  <a:pt x="1013460" y="865823"/>
                </a:lnTo>
                <a:lnTo>
                  <a:pt x="1006793" y="872173"/>
                </a:lnTo>
                <a:lnTo>
                  <a:pt x="993458" y="885508"/>
                </a:lnTo>
                <a:lnTo>
                  <a:pt x="987108" y="892176"/>
                </a:lnTo>
                <a:lnTo>
                  <a:pt x="981075" y="899478"/>
                </a:lnTo>
                <a:lnTo>
                  <a:pt x="975043" y="906463"/>
                </a:lnTo>
                <a:lnTo>
                  <a:pt x="969328" y="913766"/>
                </a:lnTo>
                <a:lnTo>
                  <a:pt x="963613" y="921068"/>
                </a:lnTo>
                <a:lnTo>
                  <a:pt x="958215" y="928688"/>
                </a:lnTo>
                <a:lnTo>
                  <a:pt x="952818" y="936308"/>
                </a:lnTo>
                <a:lnTo>
                  <a:pt x="947420" y="944246"/>
                </a:lnTo>
                <a:lnTo>
                  <a:pt x="942658" y="952183"/>
                </a:lnTo>
                <a:lnTo>
                  <a:pt x="937895" y="960438"/>
                </a:lnTo>
                <a:lnTo>
                  <a:pt x="933133" y="968376"/>
                </a:lnTo>
                <a:lnTo>
                  <a:pt x="928688" y="976631"/>
                </a:lnTo>
                <a:lnTo>
                  <a:pt x="924243" y="985203"/>
                </a:lnTo>
                <a:lnTo>
                  <a:pt x="920433" y="993776"/>
                </a:lnTo>
                <a:lnTo>
                  <a:pt x="916623" y="1002348"/>
                </a:lnTo>
                <a:lnTo>
                  <a:pt x="912813" y="1010921"/>
                </a:lnTo>
                <a:lnTo>
                  <a:pt x="909320" y="1019811"/>
                </a:lnTo>
                <a:lnTo>
                  <a:pt x="906145" y="1028701"/>
                </a:lnTo>
                <a:lnTo>
                  <a:pt x="903288" y="1037908"/>
                </a:lnTo>
                <a:lnTo>
                  <a:pt x="900430" y="1046798"/>
                </a:lnTo>
                <a:lnTo>
                  <a:pt x="897573" y="1056006"/>
                </a:lnTo>
                <a:lnTo>
                  <a:pt x="895033" y="1065213"/>
                </a:lnTo>
                <a:lnTo>
                  <a:pt x="893128" y="1075056"/>
                </a:lnTo>
                <a:lnTo>
                  <a:pt x="891223" y="1084263"/>
                </a:lnTo>
                <a:lnTo>
                  <a:pt x="889318" y="1093788"/>
                </a:lnTo>
                <a:lnTo>
                  <a:pt x="887730" y="1103631"/>
                </a:lnTo>
                <a:lnTo>
                  <a:pt x="886460" y="1113156"/>
                </a:lnTo>
                <a:lnTo>
                  <a:pt x="885508" y="1122998"/>
                </a:lnTo>
                <a:lnTo>
                  <a:pt x="884555" y="1133158"/>
                </a:lnTo>
                <a:lnTo>
                  <a:pt x="884238" y="1142683"/>
                </a:lnTo>
                <a:lnTo>
                  <a:pt x="883603" y="1152526"/>
                </a:lnTo>
                <a:lnTo>
                  <a:pt x="883285" y="1163003"/>
                </a:lnTo>
                <a:lnTo>
                  <a:pt x="883285" y="1741488"/>
                </a:lnTo>
                <a:lnTo>
                  <a:pt x="883603" y="1751331"/>
                </a:lnTo>
                <a:lnTo>
                  <a:pt x="884238" y="1761173"/>
                </a:lnTo>
                <a:lnTo>
                  <a:pt x="884555" y="1771333"/>
                </a:lnTo>
                <a:lnTo>
                  <a:pt x="885508" y="1781176"/>
                </a:lnTo>
                <a:lnTo>
                  <a:pt x="886460" y="1791336"/>
                </a:lnTo>
                <a:lnTo>
                  <a:pt x="888048" y="1800861"/>
                </a:lnTo>
                <a:lnTo>
                  <a:pt x="889318" y="1810386"/>
                </a:lnTo>
                <a:lnTo>
                  <a:pt x="891223" y="1820228"/>
                </a:lnTo>
                <a:lnTo>
                  <a:pt x="893445" y="1829753"/>
                </a:lnTo>
                <a:lnTo>
                  <a:pt x="895668" y="1838961"/>
                </a:lnTo>
                <a:lnTo>
                  <a:pt x="897890" y="1848486"/>
                </a:lnTo>
                <a:lnTo>
                  <a:pt x="900430" y="1857693"/>
                </a:lnTo>
                <a:lnTo>
                  <a:pt x="903288" y="1866583"/>
                </a:lnTo>
                <a:lnTo>
                  <a:pt x="906463" y="1876108"/>
                </a:lnTo>
                <a:lnTo>
                  <a:pt x="909638" y="1884998"/>
                </a:lnTo>
                <a:lnTo>
                  <a:pt x="913448" y="1893888"/>
                </a:lnTo>
                <a:lnTo>
                  <a:pt x="331470" y="1893888"/>
                </a:lnTo>
                <a:lnTo>
                  <a:pt x="322897" y="1893888"/>
                </a:lnTo>
                <a:lnTo>
                  <a:pt x="314325" y="1893571"/>
                </a:lnTo>
                <a:lnTo>
                  <a:pt x="305752" y="1892618"/>
                </a:lnTo>
                <a:lnTo>
                  <a:pt x="297497" y="1891983"/>
                </a:lnTo>
                <a:lnTo>
                  <a:pt x="280670" y="1889761"/>
                </a:lnTo>
                <a:lnTo>
                  <a:pt x="264795" y="1886903"/>
                </a:lnTo>
                <a:lnTo>
                  <a:pt x="248602" y="1883411"/>
                </a:lnTo>
                <a:lnTo>
                  <a:pt x="232727" y="1878966"/>
                </a:lnTo>
                <a:lnTo>
                  <a:pt x="217487" y="1873568"/>
                </a:lnTo>
                <a:lnTo>
                  <a:pt x="202247" y="1867853"/>
                </a:lnTo>
                <a:lnTo>
                  <a:pt x="187642" y="1861186"/>
                </a:lnTo>
                <a:lnTo>
                  <a:pt x="173672" y="1853883"/>
                </a:lnTo>
                <a:lnTo>
                  <a:pt x="159702" y="1845628"/>
                </a:lnTo>
                <a:lnTo>
                  <a:pt x="146050" y="1837056"/>
                </a:lnTo>
                <a:lnTo>
                  <a:pt x="133032" y="1827848"/>
                </a:lnTo>
                <a:lnTo>
                  <a:pt x="120332" y="1818006"/>
                </a:lnTo>
                <a:lnTo>
                  <a:pt x="108585" y="1807528"/>
                </a:lnTo>
                <a:lnTo>
                  <a:pt x="96837" y="1796733"/>
                </a:lnTo>
                <a:lnTo>
                  <a:pt x="86042" y="1785303"/>
                </a:lnTo>
                <a:lnTo>
                  <a:pt x="75565" y="1772921"/>
                </a:lnTo>
                <a:lnTo>
                  <a:pt x="66040" y="1760538"/>
                </a:lnTo>
                <a:lnTo>
                  <a:pt x="56832" y="1747838"/>
                </a:lnTo>
                <a:lnTo>
                  <a:pt x="48260" y="1734186"/>
                </a:lnTo>
                <a:lnTo>
                  <a:pt x="40005" y="1720216"/>
                </a:lnTo>
                <a:lnTo>
                  <a:pt x="32702" y="1706246"/>
                </a:lnTo>
                <a:lnTo>
                  <a:pt x="26035" y="1691641"/>
                </a:lnTo>
                <a:lnTo>
                  <a:pt x="20002" y="1676401"/>
                </a:lnTo>
                <a:lnTo>
                  <a:pt x="14922" y="1660843"/>
                </a:lnTo>
                <a:lnTo>
                  <a:pt x="10477" y="1645286"/>
                </a:lnTo>
                <a:lnTo>
                  <a:pt x="6985" y="1629093"/>
                </a:lnTo>
                <a:lnTo>
                  <a:pt x="4127" y="1613218"/>
                </a:lnTo>
                <a:lnTo>
                  <a:pt x="1905" y="1596391"/>
                </a:lnTo>
                <a:lnTo>
                  <a:pt x="1270" y="1587818"/>
                </a:lnTo>
                <a:lnTo>
                  <a:pt x="317" y="1579563"/>
                </a:lnTo>
                <a:lnTo>
                  <a:pt x="0" y="1570991"/>
                </a:lnTo>
                <a:lnTo>
                  <a:pt x="0" y="1562418"/>
                </a:lnTo>
                <a:lnTo>
                  <a:pt x="0" y="710566"/>
                </a:lnTo>
                <a:lnTo>
                  <a:pt x="0" y="701993"/>
                </a:lnTo>
                <a:lnTo>
                  <a:pt x="317" y="693421"/>
                </a:lnTo>
                <a:lnTo>
                  <a:pt x="1270" y="684848"/>
                </a:lnTo>
                <a:lnTo>
                  <a:pt x="1905" y="676910"/>
                </a:lnTo>
                <a:lnTo>
                  <a:pt x="4127" y="660083"/>
                </a:lnTo>
                <a:lnTo>
                  <a:pt x="6985" y="643573"/>
                </a:lnTo>
                <a:lnTo>
                  <a:pt x="10477" y="627698"/>
                </a:lnTo>
                <a:lnTo>
                  <a:pt x="14922" y="611823"/>
                </a:lnTo>
                <a:lnTo>
                  <a:pt x="20002" y="596583"/>
                </a:lnTo>
                <a:lnTo>
                  <a:pt x="26035" y="581660"/>
                </a:lnTo>
                <a:lnTo>
                  <a:pt x="32702" y="567056"/>
                </a:lnTo>
                <a:lnTo>
                  <a:pt x="40005" y="552768"/>
                </a:lnTo>
                <a:lnTo>
                  <a:pt x="48260" y="538798"/>
                </a:lnTo>
                <a:lnTo>
                  <a:pt x="56832" y="525463"/>
                </a:lnTo>
                <a:lnTo>
                  <a:pt x="66040" y="512128"/>
                </a:lnTo>
                <a:lnTo>
                  <a:pt x="75565" y="499746"/>
                </a:lnTo>
                <a:lnTo>
                  <a:pt x="86042" y="487998"/>
                </a:lnTo>
                <a:lnTo>
                  <a:pt x="96837" y="476251"/>
                </a:lnTo>
                <a:lnTo>
                  <a:pt x="108585" y="465456"/>
                </a:lnTo>
                <a:lnTo>
                  <a:pt x="120332" y="454978"/>
                </a:lnTo>
                <a:lnTo>
                  <a:pt x="133032" y="445136"/>
                </a:lnTo>
                <a:lnTo>
                  <a:pt x="146050" y="435928"/>
                </a:lnTo>
                <a:lnTo>
                  <a:pt x="159702" y="427355"/>
                </a:lnTo>
                <a:lnTo>
                  <a:pt x="173672" y="419418"/>
                </a:lnTo>
                <a:lnTo>
                  <a:pt x="187642" y="412116"/>
                </a:lnTo>
                <a:lnTo>
                  <a:pt x="202247" y="405448"/>
                </a:lnTo>
                <a:lnTo>
                  <a:pt x="217487" y="399416"/>
                </a:lnTo>
                <a:lnTo>
                  <a:pt x="232727" y="394335"/>
                </a:lnTo>
                <a:lnTo>
                  <a:pt x="248602" y="389573"/>
                </a:lnTo>
                <a:lnTo>
                  <a:pt x="264795" y="386080"/>
                </a:lnTo>
                <a:lnTo>
                  <a:pt x="280670" y="383223"/>
                </a:lnTo>
                <a:lnTo>
                  <a:pt x="297497" y="381318"/>
                </a:lnTo>
                <a:lnTo>
                  <a:pt x="305752" y="380365"/>
                </a:lnTo>
                <a:lnTo>
                  <a:pt x="314325" y="379731"/>
                </a:lnTo>
                <a:lnTo>
                  <a:pt x="322897" y="379413"/>
                </a:lnTo>
                <a:close/>
                <a:moveTo>
                  <a:pt x="372897" y="0"/>
                </a:moveTo>
                <a:lnTo>
                  <a:pt x="379255" y="0"/>
                </a:lnTo>
                <a:lnTo>
                  <a:pt x="884396" y="0"/>
                </a:lnTo>
                <a:lnTo>
                  <a:pt x="891390" y="0"/>
                </a:lnTo>
                <a:lnTo>
                  <a:pt x="897748" y="957"/>
                </a:lnTo>
                <a:lnTo>
                  <a:pt x="903788" y="1596"/>
                </a:lnTo>
                <a:lnTo>
                  <a:pt x="910146" y="2553"/>
                </a:lnTo>
                <a:lnTo>
                  <a:pt x="916186" y="4148"/>
                </a:lnTo>
                <a:lnTo>
                  <a:pt x="922226" y="5744"/>
                </a:lnTo>
                <a:lnTo>
                  <a:pt x="927948" y="7658"/>
                </a:lnTo>
                <a:lnTo>
                  <a:pt x="933670" y="10211"/>
                </a:lnTo>
                <a:lnTo>
                  <a:pt x="939393" y="12764"/>
                </a:lnTo>
                <a:lnTo>
                  <a:pt x="944797" y="15636"/>
                </a:lnTo>
                <a:lnTo>
                  <a:pt x="950201" y="18508"/>
                </a:lnTo>
                <a:lnTo>
                  <a:pt x="954970" y="21699"/>
                </a:lnTo>
                <a:lnTo>
                  <a:pt x="960056" y="25209"/>
                </a:lnTo>
                <a:lnTo>
                  <a:pt x="965142" y="29038"/>
                </a:lnTo>
                <a:lnTo>
                  <a:pt x="969275" y="33186"/>
                </a:lnTo>
                <a:lnTo>
                  <a:pt x="974044" y="37334"/>
                </a:lnTo>
                <a:lnTo>
                  <a:pt x="977858" y="41802"/>
                </a:lnTo>
                <a:lnTo>
                  <a:pt x="982309" y="46269"/>
                </a:lnTo>
                <a:lnTo>
                  <a:pt x="985806" y="51055"/>
                </a:lnTo>
                <a:lnTo>
                  <a:pt x="989303" y="55842"/>
                </a:lnTo>
                <a:lnTo>
                  <a:pt x="992482" y="60947"/>
                </a:lnTo>
                <a:lnTo>
                  <a:pt x="995661" y="66372"/>
                </a:lnTo>
                <a:lnTo>
                  <a:pt x="998522" y="72116"/>
                </a:lnTo>
                <a:lnTo>
                  <a:pt x="1001065" y="77540"/>
                </a:lnTo>
                <a:lnTo>
                  <a:pt x="1003290" y="83284"/>
                </a:lnTo>
                <a:lnTo>
                  <a:pt x="1005516" y="89347"/>
                </a:lnTo>
                <a:lnTo>
                  <a:pt x="1006787" y="95410"/>
                </a:lnTo>
                <a:lnTo>
                  <a:pt x="1008377" y="101472"/>
                </a:lnTo>
                <a:lnTo>
                  <a:pt x="1009330" y="107535"/>
                </a:lnTo>
                <a:lnTo>
                  <a:pt x="1010284" y="113917"/>
                </a:lnTo>
                <a:lnTo>
                  <a:pt x="1010602" y="120299"/>
                </a:lnTo>
                <a:lnTo>
                  <a:pt x="1011238" y="127000"/>
                </a:lnTo>
                <a:lnTo>
                  <a:pt x="1010602" y="133382"/>
                </a:lnTo>
                <a:lnTo>
                  <a:pt x="1010284" y="139764"/>
                </a:lnTo>
                <a:lnTo>
                  <a:pt x="1009330" y="146146"/>
                </a:lnTo>
                <a:lnTo>
                  <a:pt x="1008377" y="152528"/>
                </a:lnTo>
                <a:lnTo>
                  <a:pt x="1006787" y="158590"/>
                </a:lnTo>
                <a:lnTo>
                  <a:pt x="1005516" y="164653"/>
                </a:lnTo>
                <a:lnTo>
                  <a:pt x="1003290" y="170397"/>
                </a:lnTo>
                <a:lnTo>
                  <a:pt x="1001065" y="176141"/>
                </a:lnTo>
                <a:lnTo>
                  <a:pt x="998522" y="181884"/>
                </a:lnTo>
                <a:lnTo>
                  <a:pt x="995661" y="187309"/>
                </a:lnTo>
                <a:lnTo>
                  <a:pt x="992482" y="192734"/>
                </a:lnTo>
                <a:lnTo>
                  <a:pt x="989303" y="197839"/>
                </a:lnTo>
                <a:lnTo>
                  <a:pt x="985806" y="202626"/>
                </a:lnTo>
                <a:lnTo>
                  <a:pt x="982309" y="207731"/>
                </a:lnTo>
                <a:lnTo>
                  <a:pt x="977858" y="212199"/>
                </a:lnTo>
                <a:lnTo>
                  <a:pt x="974044" y="216666"/>
                </a:lnTo>
                <a:lnTo>
                  <a:pt x="969275" y="220495"/>
                </a:lnTo>
                <a:lnTo>
                  <a:pt x="965142" y="224962"/>
                </a:lnTo>
                <a:lnTo>
                  <a:pt x="960056" y="228472"/>
                </a:lnTo>
                <a:lnTo>
                  <a:pt x="954970" y="231982"/>
                </a:lnTo>
                <a:lnTo>
                  <a:pt x="950201" y="235173"/>
                </a:lnTo>
                <a:lnTo>
                  <a:pt x="944797" y="238683"/>
                </a:lnTo>
                <a:lnTo>
                  <a:pt x="939393" y="241555"/>
                </a:lnTo>
                <a:lnTo>
                  <a:pt x="933670" y="243789"/>
                </a:lnTo>
                <a:lnTo>
                  <a:pt x="927948" y="246023"/>
                </a:lnTo>
                <a:lnTo>
                  <a:pt x="922226" y="248256"/>
                </a:lnTo>
                <a:lnTo>
                  <a:pt x="916186" y="249533"/>
                </a:lnTo>
                <a:lnTo>
                  <a:pt x="910146" y="251128"/>
                </a:lnTo>
                <a:lnTo>
                  <a:pt x="903788" y="252085"/>
                </a:lnTo>
                <a:lnTo>
                  <a:pt x="897748" y="253362"/>
                </a:lnTo>
                <a:lnTo>
                  <a:pt x="891390" y="253681"/>
                </a:lnTo>
                <a:lnTo>
                  <a:pt x="884396" y="254000"/>
                </a:lnTo>
                <a:lnTo>
                  <a:pt x="379255" y="254000"/>
                </a:lnTo>
                <a:lnTo>
                  <a:pt x="372897" y="253681"/>
                </a:lnTo>
                <a:lnTo>
                  <a:pt x="366221" y="253362"/>
                </a:lnTo>
                <a:lnTo>
                  <a:pt x="359863" y="252085"/>
                </a:lnTo>
                <a:lnTo>
                  <a:pt x="353505" y="251128"/>
                </a:lnTo>
                <a:lnTo>
                  <a:pt x="347465" y="249533"/>
                </a:lnTo>
                <a:lnTo>
                  <a:pt x="341425" y="248256"/>
                </a:lnTo>
                <a:lnTo>
                  <a:pt x="335702" y="246023"/>
                </a:lnTo>
                <a:lnTo>
                  <a:pt x="329980" y="243789"/>
                </a:lnTo>
                <a:lnTo>
                  <a:pt x="324258" y="241555"/>
                </a:lnTo>
                <a:lnTo>
                  <a:pt x="318854" y="238683"/>
                </a:lnTo>
                <a:lnTo>
                  <a:pt x="313449" y="235173"/>
                </a:lnTo>
                <a:lnTo>
                  <a:pt x="308681" y="231982"/>
                </a:lnTo>
                <a:lnTo>
                  <a:pt x="303595" y="228472"/>
                </a:lnTo>
                <a:lnTo>
                  <a:pt x="298508" y="224962"/>
                </a:lnTo>
                <a:lnTo>
                  <a:pt x="294376" y="220495"/>
                </a:lnTo>
                <a:lnTo>
                  <a:pt x="289607" y="216666"/>
                </a:lnTo>
                <a:lnTo>
                  <a:pt x="285792" y="212199"/>
                </a:lnTo>
                <a:lnTo>
                  <a:pt x="281342" y="207731"/>
                </a:lnTo>
                <a:lnTo>
                  <a:pt x="277845" y="202626"/>
                </a:lnTo>
                <a:lnTo>
                  <a:pt x="274348" y="197839"/>
                </a:lnTo>
                <a:lnTo>
                  <a:pt x="271169" y="192734"/>
                </a:lnTo>
                <a:lnTo>
                  <a:pt x="267990" y="187309"/>
                </a:lnTo>
                <a:lnTo>
                  <a:pt x="265129" y="181884"/>
                </a:lnTo>
                <a:lnTo>
                  <a:pt x="262586" y="176141"/>
                </a:lnTo>
                <a:lnTo>
                  <a:pt x="260360" y="170397"/>
                </a:lnTo>
                <a:lnTo>
                  <a:pt x="258135" y="164653"/>
                </a:lnTo>
                <a:lnTo>
                  <a:pt x="256546" y="158590"/>
                </a:lnTo>
                <a:lnTo>
                  <a:pt x="255274" y="152528"/>
                </a:lnTo>
                <a:lnTo>
                  <a:pt x="254002" y="146146"/>
                </a:lnTo>
                <a:lnTo>
                  <a:pt x="253367" y="139764"/>
                </a:lnTo>
                <a:lnTo>
                  <a:pt x="253049" y="133382"/>
                </a:lnTo>
                <a:lnTo>
                  <a:pt x="252413" y="127000"/>
                </a:lnTo>
                <a:lnTo>
                  <a:pt x="253049" y="120299"/>
                </a:lnTo>
                <a:lnTo>
                  <a:pt x="253367" y="113917"/>
                </a:lnTo>
                <a:lnTo>
                  <a:pt x="254002" y="107535"/>
                </a:lnTo>
                <a:lnTo>
                  <a:pt x="255274" y="101472"/>
                </a:lnTo>
                <a:lnTo>
                  <a:pt x="256546" y="95410"/>
                </a:lnTo>
                <a:lnTo>
                  <a:pt x="258135" y="89347"/>
                </a:lnTo>
                <a:lnTo>
                  <a:pt x="260360" y="83284"/>
                </a:lnTo>
                <a:lnTo>
                  <a:pt x="262586" y="77540"/>
                </a:lnTo>
                <a:lnTo>
                  <a:pt x="265129" y="72116"/>
                </a:lnTo>
                <a:lnTo>
                  <a:pt x="267990" y="66372"/>
                </a:lnTo>
                <a:lnTo>
                  <a:pt x="271169" y="60947"/>
                </a:lnTo>
                <a:lnTo>
                  <a:pt x="274348" y="55842"/>
                </a:lnTo>
                <a:lnTo>
                  <a:pt x="277845" y="51055"/>
                </a:lnTo>
                <a:lnTo>
                  <a:pt x="281342" y="46269"/>
                </a:lnTo>
                <a:lnTo>
                  <a:pt x="285792" y="41802"/>
                </a:lnTo>
                <a:lnTo>
                  <a:pt x="289607" y="37334"/>
                </a:lnTo>
                <a:lnTo>
                  <a:pt x="294376" y="33186"/>
                </a:lnTo>
                <a:lnTo>
                  <a:pt x="298508" y="29038"/>
                </a:lnTo>
                <a:lnTo>
                  <a:pt x="303595" y="25209"/>
                </a:lnTo>
                <a:lnTo>
                  <a:pt x="308681" y="21699"/>
                </a:lnTo>
                <a:lnTo>
                  <a:pt x="313449" y="18508"/>
                </a:lnTo>
                <a:lnTo>
                  <a:pt x="318854" y="15636"/>
                </a:lnTo>
                <a:lnTo>
                  <a:pt x="324258" y="12764"/>
                </a:lnTo>
                <a:lnTo>
                  <a:pt x="329980" y="10211"/>
                </a:lnTo>
                <a:lnTo>
                  <a:pt x="335702" y="7658"/>
                </a:lnTo>
                <a:lnTo>
                  <a:pt x="341425" y="5744"/>
                </a:lnTo>
                <a:lnTo>
                  <a:pt x="347465" y="4148"/>
                </a:lnTo>
                <a:lnTo>
                  <a:pt x="353505" y="2553"/>
                </a:lnTo>
                <a:lnTo>
                  <a:pt x="359863" y="1596"/>
                </a:lnTo>
                <a:lnTo>
                  <a:pt x="366221" y="957"/>
                </a:lnTo>
                <a:lnTo>
                  <a:pt x="372897" y="0"/>
                </a:lnTo>
                <a:close/>
              </a:path>
            </a:pathLst>
          </a:custGeom>
          <a:solidFill>
            <a:srgbClr val="FEFFFF"/>
          </a:solidFill>
          <a:ln>
            <a:noFill/>
          </a:ln>
        </p:spPr>
        <p:txBody>
          <a:bodyPr anchor="ctr">
            <a:scene3d>
              <a:camera prst="orthographicFront"/>
              <a:lightRig rig="threePt" dir="t"/>
            </a:scene3d>
            <a:sp3d>
              <a:contourClr>
                <a:srgbClr val="FFFFFF"/>
              </a:contourClr>
            </a:sp3d>
          </a:bodyPr>
          <a:lstStyle/>
          <a:p>
            <a:pPr algn="ctr"/>
            <a:endParaRPr lang="zh-CN" altLang="en-US">
              <a:solidFill>
                <a:srgbClr val="FFFFFF"/>
              </a:solidFill>
              <a:ea typeface="宋体" panose="02010600030101010101" pitchFamily="2" charset="-122"/>
            </a:endParaRP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12" name="Freeform 8"/>
          <p:cNvSpPr/>
          <p:nvPr/>
        </p:nvSpPr>
        <p:spPr bwMode="auto">
          <a:xfrm>
            <a:off x="799340" y="2053579"/>
            <a:ext cx="2047158" cy="2365603"/>
          </a:xfrm>
          <a:custGeom>
            <a:avLst/>
            <a:gdLst>
              <a:gd name="T0" fmla="*/ 0 w 397"/>
              <a:gd name="T1" fmla="*/ 2147483646 h 459"/>
              <a:gd name="T2" fmla="*/ 2147483646 w 397"/>
              <a:gd name="T3" fmla="*/ 0 h 459"/>
              <a:gd name="T4" fmla="*/ 2147483646 w 397"/>
              <a:gd name="T5" fmla="*/ 2147483646 h 459"/>
              <a:gd name="T6" fmla="*/ 2147483646 w 397"/>
              <a:gd name="T7" fmla="*/ 2147483646 h 459"/>
              <a:gd name="T8" fmla="*/ 2147483646 w 397"/>
              <a:gd name="T9" fmla="*/ 2147483646 h 459"/>
              <a:gd name="T10" fmla="*/ 0 w 397"/>
              <a:gd name="T11" fmla="*/ 2147483646 h 459"/>
              <a:gd name="T12" fmla="*/ 0 w 397"/>
              <a:gd name="T13" fmla="*/ 2147483646 h 4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7" h="459">
                <a:moveTo>
                  <a:pt x="0" y="115"/>
                </a:moveTo>
                <a:lnTo>
                  <a:pt x="198" y="0"/>
                </a:lnTo>
                <a:lnTo>
                  <a:pt x="397" y="115"/>
                </a:lnTo>
                <a:lnTo>
                  <a:pt x="397" y="344"/>
                </a:lnTo>
                <a:lnTo>
                  <a:pt x="198" y="459"/>
                </a:lnTo>
                <a:lnTo>
                  <a:pt x="0" y="344"/>
                </a:lnTo>
                <a:lnTo>
                  <a:pt x="0" y="115"/>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 name="圆角矩形 23"/>
          <p:cNvSpPr/>
          <p:nvPr/>
        </p:nvSpPr>
        <p:spPr>
          <a:xfrm>
            <a:off x="3042548" y="2606006"/>
            <a:ext cx="3137905" cy="127939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mj-ea"/>
                <a:ea typeface="+mj-ea"/>
              </a:rPr>
              <a:t>请输入文本请输入文本请输入文本请输入文本请输入文本请输入文本请输入文本</a:t>
            </a:r>
            <a:endParaRPr lang="zh-CN" altLang="zh-CN" sz="1800" dirty="0">
              <a:solidFill>
                <a:schemeClr val="tx1"/>
              </a:solidFill>
              <a:latin typeface="+mj-ea"/>
              <a:ea typeface="+mj-ea"/>
            </a:endParaRPr>
          </a:p>
        </p:txBody>
      </p:sp>
      <p:sp>
        <p:nvSpPr>
          <p:cNvPr id="16" name="KSO_Shape"/>
          <p:cNvSpPr/>
          <p:nvPr/>
        </p:nvSpPr>
        <p:spPr bwMode="auto">
          <a:xfrm>
            <a:off x="1127538" y="2587358"/>
            <a:ext cx="1390762" cy="1298045"/>
          </a:xfrm>
          <a:custGeom>
            <a:avLst/>
            <a:gdLst>
              <a:gd name="T0" fmla="*/ 1555232 w 2741613"/>
              <a:gd name="T1" fmla="*/ 1766302 h 2557463"/>
              <a:gd name="T2" fmla="*/ 1500877 w 2741613"/>
              <a:gd name="T3" fmla="*/ 1732308 h 2557463"/>
              <a:gd name="T4" fmla="*/ 410527 w 2741613"/>
              <a:gd name="T5" fmla="*/ 1777780 h 2557463"/>
              <a:gd name="T6" fmla="*/ 294306 w 2741613"/>
              <a:gd name="T7" fmla="*/ 1747980 h 2557463"/>
              <a:gd name="T8" fmla="*/ 1473436 w 2741613"/>
              <a:gd name="T9" fmla="*/ 1657260 h 2557463"/>
              <a:gd name="T10" fmla="*/ 1387009 w 2741613"/>
              <a:gd name="T11" fmla="*/ 1662603 h 2557463"/>
              <a:gd name="T12" fmla="*/ 511578 w 2741613"/>
              <a:gd name="T13" fmla="*/ 1682417 h 2557463"/>
              <a:gd name="T14" fmla="*/ 414761 w 2741613"/>
              <a:gd name="T15" fmla="*/ 1659264 h 2557463"/>
              <a:gd name="T16" fmla="*/ 1116006 w 2741613"/>
              <a:gd name="T17" fmla="*/ 1639146 h 2557463"/>
              <a:gd name="T18" fmla="*/ 1025639 w 2741613"/>
              <a:gd name="T19" fmla="*/ 1606463 h 2557463"/>
              <a:gd name="T20" fmla="*/ 902419 w 2741613"/>
              <a:gd name="T21" fmla="*/ 1619000 h 2557463"/>
              <a:gd name="T22" fmla="*/ 844427 w 2741613"/>
              <a:gd name="T23" fmla="*/ 1606240 h 2557463"/>
              <a:gd name="T24" fmla="*/ 445447 w 2741613"/>
              <a:gd name="T25" fmla="*/ 1163753 h 2557463"/>
              <a:gd name="T26" fmla="*/ 787487 w 2741613"/>
              <a:gd name="T27" fmla="*/ 791326 h 2557463"/>
              <a:gd name="T28" fmla="*/ 436007 w 2741613"/>
              <a:gd name="T29" fmla="*/ 849224 h 2557463"/>
              <a:gd name="T30" fmla="*/ 288609 w 2741613"/>
              <a:gd name="T31" fmla="*/ 1698536 h 2557463"/>
              <a:gd name="T32" fmla="*/ 48617 w 2741613"/>
              <a:gd name="T33" fmla="*/ 1149773 h 2557463"/>
              <a:gd name="T34" fmla="*/ 9281 w 2741613"/>
              <a:gd name="T35" fmla="*/ 859603 h 2557463"/>
              <a:gd name="T36" fmla="*/ 145851 w 2741613"/>
              <a:gd name="T37" fmla="*/ 699059 h 2557463"/>
              <a:gd name="T38" fmla="*/ 1592699 w 2741613"/>
              <a:gd name="T39" fmla="*/ 734392 h 2557463"/>
              <a:gd name="T40" fmla="*/ 1871083 w 2741613"/>
              <a:gd name="T41" fmla="*/ 787391 h 2557463"/>
              <a:gd name="T42" fmla="*/ 1890905 w 2741613"/>
              <a:gd name="T43" fmla="*/ 1065196 h 2557463"/>
              <a:gd name="T44" fmla="*/ 1812940 w 2741613"/>
              <a:gd name="T45" fmla="*/ 1357575 h 2557463"/>
              <a:gd name="T46" fmla="*/ 1457031 w 2741613"/>
              <a:gd name="T47" fmla="*/ 968693 h 2557463"/>
              <a:gd name="T48" fmla="*/ 1541163 w 2741613"/>
              <a:gd name="T49" fmla="*/ 700164 h 2557463"/>
              <a:gd name="T50" fmla="*/ 1241834 w 2741613"/>
              <a:gd name="T51" fmla="*/ 723340 h 2557463"/>
              <a:gd name="T52" fmla="*/ 1102527 w 2741613"/>
              <a:gd name="T53" fmla="*/ 893083 h 2557463"/>
              <a:gd name="T54" fmla="*/ 798746 w 2741613"/>
              <a:gd name="T55" fmla="*/ 901471 h 2557463"/>
              <a:gd name="T56" fmla="*/ 624337 w 2741613"/>
              <a:gd name="T57" fmla="*/ 850924 h 2557463"/>
              <a:gd name="T58" fmla="*/ 750839 w 2741613"/>
              <a:gd name="T59" fmla="*/ 677208 h 2557463"/>
              <a:gd name="T60" fmla="*/ 1062788 w 2741613"/>
              <a:gd name="T61" fmla="*/ 640566 h 2557463"/>
              <a:gd name="T62" fmla="*/ 137222 w 2741613"/>
              <a:gd name="T63" fmla="*/ 399417 h 2557463"/>
              <a:gd name="T64" fmla="*/ 292755 w 2741613"/>
              <a:gd name="T65" fmla="*/ 345682 h 2557463"/>
              <a:gd name="T66" fmla="*/ 334009 w 2741613"/>
              <a:gd name="T67" fmla="*/ 437452 h 2557463"/>
              <a:gd name="T68" fmla="*/ 372176 w 2741613"/>
              <a:gd name="T69" fmla="*/ 447403 h 2557463"/>
              <a:gd name="T70" fmla="*/ 362248 w 2741613"/>
              <a:gd name="T71" fmla="*/ 593130 h 2557463"/>
              <a:gd name="T72" fmla="*/ 240028 w 2741613"/>
              <a:gd name="T73" fmla="*/ 702591 h 2557463"/>
              <a:gd name="T74" fmla="*/ 122440 w 2741613"/>
              <a:gd name="T75" fmla="*/ 567478 h 2557463"/>
              <a:gd name="T76" fmla="*/ 107439 w 2741613"/>
              <a:gd name="T77" fmla="*/ 480131 h 2557463"/>
              <a:gd name="T78" fmla="*/ 170093 w 2741613"/>
              <a:gd name="T79" fmla="*/ 347893 h 2557463"/>
              <a:gd name="T80" fmla="*/ 1776846 w 2741613"/>
              <a:gd name="T81" fmla="*/ 366247 h 2557463"/>
              <a:gd name="T82" fmla="*/ 1798449 w 2741613"/>
              <a:gd name="T83" fmla="*/ 502465 h 2557463"/>
              <a:gd name="T84" fmla="*/ 1760093 w 2741613"/>
              <a:gd name="T85" fmla="*/ 621435 h 2557463"/>
              <a:gd name="T86" fmla="*/ 1630031 w 2741613"/>
              <a:gd name="T87" fmla="*/ 697505 h 2557463"/>
              <a:gd name="T88" fmla="*/ 1535902 w 2741613"/>
              <a:gd name="T89" fmla="*/ 561508 h 2557463"/>
              <a:gd name="T90" fmla="*/ 1552215 w 2741613"/>
              <a:gd name="T91" fmla="*/ 453594 h 2557463"/>
              <a:gd name="T92" fmla="*/ 1541854 w 2741613"/>
              <a:gd name="T93" fmla="*/ 422193 h 2557463"/>
              <a:gd name="T94" fmla="*/ 1010412 w 2741613"/>
              <a:gd name="T95" fmla="*/ 326683 h 2557463"/>
              <a:gd name="T96" fmla="*/ 1058285 w 2741613"/>
              <a:gd name="T97" fmla="*/ 408958 h 2557463"/>
              <a:gd name="T98" fmla="*/ 1092921 w 2741613"/>
              <a:gd name="T99" fmla="*/ 435649 h 2557463"/>
              <a:gd name="T100" fmla="*/ 1092260 w 2741613"/>
              <a:gd name="T101" fmla="*/ 528071 h 2557463"/>
              <a:gd name="T102" fmla="*/ 1006661 w 2741613"/>
              <a:gd name="T103" fmla="*/ 635492 h 2557463"/>
              <a:gd name="T104" fmla="*/ 893265 w 2741613"/>
              <a:gd name="T105" fmla="*/ 569098 h 2557463"/>
              <a:gd name="T106" fmla="*/ 861497 w 2741613"/>
              <a:gd name="T107" fmla="*/ 458589 h 2557463"/>
              <a:gd name="T108" fmla="*/ 868115 w 2741613"/>
              <a:gd name="T109" fmla="*/ 376093 h 2557463"/>
              <a:gd name="T110" fmla="*/ 514509 w 2741613"/>
              <a:gd name="T111" fmla="*/ 219583 h 2557463"/>
              <a:gd name="T112" fmla="*/ 515613 w 2741613"/>
              <a:gd name="T113" fmla="*/ 155869 h 2557463"/>
              <a:gd name="T114" fmla="*/ 520248 w 2741613"/>
              <a:gd name="T115" fmla="*/ 152562 h 2557463"/>
              <a:gd name="T116" fmla="*/ 791747 w 2741613"/>
              <a:gd name="T117" fmla="*/ 99650 h 2557463"/>
              <a:gd name="T118" fmla="*/ 848917 w 2741613"/>
              <a:gd name="T119" fmla="*/ 59085 h 2557463"/>
              <a:gd name="T120" fmla="*/ 813158 w 2741613"/>
              <a:gd name="T121" fmla="*/ 292558 h 2557463"/>
              <a:gd name="T122" fmla="*/ 481620 w 2741613"/>
              <a:gd name="T123" fmla="*/ 286605 h 2557463"/>
              <a:gd name="T124" fmla="*/ 458664 w 2741613"/>
              <a:gd name="T125" fmla="*/ 50267 h 25574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741613" h="2557463">
                <a:moveTo>
                  <a:pt x="2199444" y="2463800"/>
                </a:moveTo>
                <a:lnTo>
                  <a:pt x="2327275" y="2463800"/>
                </a:lnTo>
                <a:lnTo>
                  <a:pt x="2325367" y="2467928"/>
                </a:lnTo>
                <a:lnTo>
                  <a:pt x="2325685" y="2470150"/>
                </a:lnTo>
                <a:lnTo>
                  <a:pt x="2326003" y="2473325"/>
                </a:lnTo>
                <a:lnTo>
                  <a:pt x="2326321" y="2477770"/>
                </a:lnTo>
                <a:lnTo>
                  <a:pt x="2326321" y="2483803"/>
                </a:lnTo>
                <a:lnTo>
                  <a:pt x="2325685" y="2492058"/>
                </a:lnTo>
                <a:lnTo>
                  <a:pt x="2323777" y="2502218"/>
                </a:lnTo>
                <a:lnTo>
                  <a:pt x="2321233" y="2514283"/>
                </a:lnTo>
                <a:lnTo>
                  <a:pt x="2319326" y="2515235"/>
                </a:lnTo>
                <a:lnTo>
                  <a:pt x="2316464" y="2515870"/>
                </a:lnTo>
                <a:lnTo>
                  <a:pt x="2308514" y="2516505"/>
                </a:lnTo>
                <a:lnTo>
                  <a:pt x="2293568" y="2517140"/>
                </a:lnTo>
                <a:lnTo>
                  <a:pt x="2292614" y="2517140"/>
                </a:lnTo>
                <a:lnTo>
                  <a:pt x="2292296" y="2516823"/>
                </a:lnTo>
                <a:lnTo>
                  <a:pt x="2291024" y="2515235"/>
                </a:lnTo>
                <a:lnTo>
                  <a:pt x="2290388" y="2513965"/>
                </a:lnTo>
                <a:lnTo>
                  <a:pt x="2289435" y="2512060"/>
                </a:lnTo>
                <a:lnTo>
                  <a:pt x="2288799" y="2511425"/>
                </a:lnTo>
                <a:lnTo>
                  <a:pt x="2288163" y="2511108"/>
                </a:lnTo>
                <a:lnTo>
                  <a:pt x="2286891" y="2510790"/>
                </a:lnTo>
                <a:lnTo>
                  <a:pt x="2285937" y="2511108"/>
                </a:lnTo>
                <a:lnTo>
                  <a:pt x="2284029" y="2511425"/>
                </a:lnTo>
                <a:lnTo>
                  <a:pt x="2282121" y="2512695"/>
                </a:lnTo>
                <a:lnTo>
                  <a:pt x="2276397" y="2516188"/>
                </a:lnTo>
                <a:lnTo>
                  <a:pt x="2264313" y="2525078"/>
                </a:lnTo>
                <a:lnTo>
                  <a:pt x="2251594" y="2533333"/>
                </a:lnTo>
                <a:lnTo>
                  <a:pt x="2245234" y="2537143"/>
                </a:lnTo>
                <a:lnTo>
                  <a:pt x="2238238" y="2540636"/>
                </a:lnTo>
                <a:lnTo>
                  <a:pt x="2231243" y="2543811"/>
                </a:lnTo>
                <a:lnTo>
                  <a:pt x="2223929" y="2547303"/>
                </a:lnTo>
                <a:lnTo>
                  <a:pt x="2216615" y="2549843"/>
                </a:lnTo>
                <a:lnTo>
                  <a:pt x="2208665" y="2552066"/>
                </a:lnTo>
                <a:lnTo>
                  <a:pt x="2200716" y="2554606"/>
                </a:lnTo>
                <a:lnTo>
                  <a:pt x="2192130" y="2555876"/>
                </a:lnTo>
                <a:lnTo>
                  <a:pt x="2183226" y="2557146"/>
                </a:lnTo>
                <a:lnTo>
                  <a:pt x="2174004" y="2557463"/>
                </a:lnTo>
                <a:lnTo>
                  <a:pt x="2164147" y="2557463"/>
                </a:lnTo>
                <a:lnTo>
                  <a:pt x="2153971" y="2557146"/>
                </a:lnTo>
                <a:lnTo>
                  <a:pt x="2145703" y="2556193"/>
                </a:lnTo>
                <a:lnTo>
                  <a:pt x="2139026" y="2554923"/>
                </a:lnTo>
                <a:lnTo>
                  <a:pt x="2133302" y="2553336"/>
                </a:lnTo>
                <a:lnTo>
                  <a:pt x="2128850" y="2551113"/>
                </a:lnTo>
                <a:lnTo>
                  <a:pt x="2125352" y="2548891"/>
                </a:lnTo>
                <a:lnTo>
                  <a:pt x="2123762" y="2547303"/>
                </a:lnTo>
                <a:lnTo>
                  <a:pt x="2122808" y="2545716"/>
                </a:lnTo>
                <a:lnTo>
                  <a:pt x="2121854" y="2544446"/>
                </a:lnTo>
                <a:lnTo>
                  <a:pt x="2121536" y="2542858"/>
                </a:lnTo>
                <a:lnTo>
                  <a:pt x="2120900" y="2539366"/>
                </a:lnTo>
                <a:lnTo>
                  <a:pt x="2121218" y="2535873"/>
                </a:lnTo>
                <a:lnTo>
                  <a:pt x="2122490" y="2532380"/>
                </a:lnTo>
                <a:lnTo>
                  <a:pt x="2124398" y="2528570"/>
                </a:lnTo>
                <a:lnTo>
                  <a:pt x="2126624" y="2524443"/>
                </a:lnTo>
                <a:lnTo>
                  <a:pt x="2129486" y="2520633"/>
                </a:lnTo>
                <a:lnTo>
                  <a:pt x="2132984" y="2516505"/>
                </a:lnTo>
                <a:lnTo>
                  <a:pt x="2137118" y="2512060"/>
                </a:lnTo>
                <a:lnTo>
                  <a:pt x="2141252" y="2507933"/>
                </a:lnTo>
                <a:lnTo>
                  <a:pt x="2150155" y="2499678"/>
                </a:lnTo>
                <a:lnTo>
                  <a:pt x="2160013" y="2491740"/>
                </a:lnTo>
                <a:lnTo>
                  <a:pt x="2169871" y="2484120"/>
                </a:lnTo>
                <a:lnTo>
                  <a:pt x="2178774" y="2477770"/>
                </a:lnTo>
                <a:lnTo>
                  <a:pt x="2193402" y="2467610"/>
                </a:lnTo>
                <a:lnTo>
                  <a:pt x="2199444" y="2463800"/>
                </a:lnTo>
                <a:close/>
                <a:moveTo>
                  <a:pt x="417513" y="2463800"/>
                </a:moveTo>
                <a:lnTo>
                  <a:pt x="545027" y="2463800"/>
                </a:lnTo>
                <a:lnTo>
                  <a:pt x="551069" y="2467610"/>
                </a:lnTo>
                <a:lnTo>
                  <a:pt x="565696" y="2477770"/>
                </a:lnTo>
                <a:lnTo>
                  <a:pt x="574918" y="2484120"/>
                </a:lnTo>
                <a:lnTo>
                  <a:pt x="584775" y="2491740"/>
                </a:lnTo>
                <a:lnTo>
                  <a:pt x="594315" y="2499678"/>
                </a:lnTo>
                <a:lnTo>
                  <a:pt x="603537" y="2507933"/>
                </a:lnTo>
                <a:lnTo>
                  <a:pt x="607671" y="2512060"/>
                </a:lnTo>
                <a:lnTo>
                  <a:pt x="611805" y="2516505"/>
                </a:lnTo>
                <a:lnTo>
                  <a:pt x="614984" y="2520633"/>
                </a:lnTo>
                <a:lnTo>
                  <a:pt x="618164" y="2524443"/>
                </a:lnTo>
                <a:lnTo>
                  <a:pt x="620390" y="2528570"/>
                </a:lnTo>
                <a:lnTo>
                  <a:pt x="622298" y="2532380"/>
                </a:lnTo>
                <a:lnTo>
                  <a:pt x="623570" y="2535873"/>
                </a:lnTo>
                <a:lnTo>
                  <a:pt x="623888" y="2539366"/>
                </a:lnTo>
                <a:lnTo>
                  <a:pt x="622934" y="2542858"/>
                </a:lnTo>
                <a:lnTo>
                  <a:pt x="622616" y="2544446"/>
                </a:lnTo>
                <a:lnTo>
                  <a:pt x="621980" y="2545716"/>
                </a:lnTo>
                <a:lnTo>
                  <a:pt x="620708" y="2547303"/>
                </a:lnTo>
                <a:lnTo>
                  <a:pt x="619436" y="2548891"/>
                </a:lnTo>
                <a:lnTo>
                  <a:pt x="615938" y="2551113"/>
                </a:lnTo>
                <a:lnTo>
                  <a:pt x="611487" y="2553336"/>
                </a:lnTo>
                <a:lnTo>
                  <a:pt x="605763" y="2554923"/>
                </a:lnTo>
                <a:lnTo>
                  <a:pt x="599085" y="2556193"/>
                </a:lnTo>
                <a:lnTo>
                  <a:pt x="590817" y="2557146"/>
                </a:lnTo>
                <a:lnTo>
                  <a:pt x="580642" y="2557463"/>
                </a:lnTo>
                <a:lnTo>
                  <a:pt x="570784" y="2557463"/>
                </a:lnTo>
                <a:lnTo>
                  <a:pt x="561244" y="2557146"/>
                </a:lnTo>
                <a:lnTo>
                  <a:pt x="552659" y="2555876"/>
                </a:lnTo>
                <a:lnTo>
                  <a:pt x="544073" y="2554606"/>
                </a:lnTo>
                <a:lnTo>
                  <a:pt x="536123" y="2552066"/>
                </a:lnTo>
                <a:lnTo>
                  <a:pt x="528173" y="2549843"/>
                </a:lnTo>
                <a:lnTo>
                  <a:pt x="520542" y="2547303"/>
                </a:lnTo>
                <a:lnTo>
                  <a:pt x="513546" y="2543811"/>
                </a:lnTo>
                <a:lnTo>
                  <a:pt x="506232" y="2540636"/>
                </a:lnTo>
                <a:lnTo>
                  <a:pt x="499554" y="2537143"/>
                </a:lnTo>
                <a:lnTo>
                  <a:pt x="493195" y="2533333"/>
                </a:lnTo>
                <a:lnTo>
                  <a:pt x="480475" y="2525078"/>
                </a:lnTo>
                <a:lnTo>
                  <a:pt x="468391" y="2516188"/>
                </a:lnTo>
                <a:lnTo>
                  <a:pt x="462668" y="2512695"/>
                </a:lnTo>
                <a:lnTo>
                  <a:pt x="460760" y="2511425"/>
                </a:lnTo>
                <a:lnTo>
                  <a:pt x="458852" y="2511108"/>
                </a:lnTo>
                <a:lnTo>
                  <a:pt x="457580" y="2510790"/>
                </a:lnTo>
                <a:lnTo>
                  <a:pt x="456626" y="2511108"/>
                </a:lnTo>
                <a:lnTo>
                  <a:pt x="455990" y="2511425"/>
                </a:lnTo>
                <a:lnTo>
                  <a:pt x="455036" y="2512060"/>
                </a:lnTo>
                <a:lnTo>
                  <a:pt x="454400" y="2513965"/>
                </a:lnTo>
                <a:lnTo>
                  <a:pt x="453446" y="2515235"/>
                </a:lnTo>
                <a:lnTo>
                  <a:pt x="452492" y="2516823"/>
                </a:lnTo>
                <a:lnTo>
                  <a:pt x="452174" y="2517140"/>
                </a:lnTo>
                <a:lnTo>
                  <a:pt x="450902" y="2517140"/>
                </a:lnTo>
                <a:lnTo>
                  <a:pt x="436274" y="2516505"/>
                </a:lnTo>
                <a:lnTo>
                  <a:pt x="428325" y="2515870"/>
                </a:lnTo>
                <a:lnTo>
                  <a:pt x="425463" y="2515235"/>
                </a:lnTo>
                <a:lnTo>
                  <a:pt x="423555" y="2514283"/>
                </a:lnTo>
                <a:lnTo>
                  <a:pt x="420693" y="2502218"/>
                </a:lnTo>
                <a:lnTo>
                  <a:pt x="419421" y="2492058"/>
                </a:lnTo>
                <a:lnTo>
                  <a:pt x="418149" y="2483803"/>
                </a:lnTo>
                <a:lnTo>
                  <a:pt x="418149" y="2477770"/>
                </a:lnTo>
                <a:lnTo>
                  <a:pt x="418467" y="2473325"/>
                </a:lnTo>
                <a:lnTo>
                  <a:pt x="418785" y="2470150"/>
                </a:lnTo>
                <a:lnTo>
                  <a:pt x="419421" y="2467928"/>
                </a:lnTo>
                <a:lnTo>
                  <a:pt x="417513" y="2463800"/>
                </a:lnTo>
                <a:close/>
                <a:moveTo>
                  <a:pt x="2051490" y="2346325"/>
                </a:moveTo>
                <a:lnTo>
                  <a:pt x="2152651" y="2346325"/>
                </a:lnTo>
                <a:lnTo>
                  <a:pt x="2151061" y="2349527"/>
                </a:lnTo>
                <a:lnTo>
                  <a:pt x="2151697" y="2351449"/>
                </a:lnTo>
                <a:lnTo>
                  <a:pt x="2152015" y="2353690"/>
                </a:lnTo>
                <a:lnTo>
                  <a:pt x="2152333" y="2357533"/>
                </a:lnTo>
                <a:lnTo>
                  <a:pt x="2152015" y="2362336"/>
                </a:lnTo>
                <a:lnTo>
                  <a:pt x="2151697" y="2368741"/>
                </a:lnTo>
                <a:lnTo>
                  <a:pt x="2150106" y="2376747"/>
                </a:lnTo>
                <a:lnTo>
                  <a:pt x="2148198" y="2386674"/>
                </a:lnTo>
                <a:lnTo>
                  <a:pt x="2146289" y="2387314"/>
                </a:lnTo>
                <a:lnTo>
                  <a:pt x="2144062" y="2387634"/>
                </a:lnTo>
                <a:lnTo>
                  <a:pt x="2137700" y="2388595"/>
                </a:lnTo>
                <a:lnTo>
                  <a:pt x="2125929" y="2388915"/>
                </a:lnTo>
                <a:lnTo>
                  <a:pt x="2125611" y="2388915"/>
                </a:lnTo>
                <a:lnTo>
                  <a:pt x="2124975" y="2388595"/>
                </a:lnTo>
                <a:lnTo>
                  <a:pt x="2124021" y="2387314"/>
                </a:lnTo>
                <a:lnTo>
                  <a:pt x="2123702" y="2386354"/>
                </a:lnTo>
                <a:lnTo>
                  <a:pt x="2123066" y="2384752"/>
                </a:lnTo>
                <a:lnTo>
                  <a:pt x="2122112" y="2384432"/>
                </a:lnTo>
                <a:lnTo>
                  <a:pt x="2121794" y="2383792"/>
                </a:lnTo>
                <a:lnTo>
                  <a:pt x="2120521" y="2383792"/>
                </a:lnTo>
                <a:lnTo>
                  <a:pt x="2119885" y="2383792"/>
                </a:lnTo>
                <a:lnTo>
                  <a:pt x="2117022" y="2385073"/>
                </a:lnTo>
                <a:lnTo>
                  <a:pt x="2112250" y="2387955"/>
                </a:lnTo>
                <a:lnTo>
                  <a:pt x="2103025" y="2395000"/>
                </a:lnTo>
                <a:lnTo>
                  <a:pt x="2092845" y="2401724"/>
                </a:lnTo>
                <a:lnTo>
                  <a:pt x="2087437" y="2404927"/>
                </a:lnTo>
                <a:lnTo>
                  <a:pt x="2082347" y="2407489"/>
                </a:lnTo>
                <a:lnTo>
                  <a:pt x="2076621" y="2410371"/>
                </a:lnTo>
                <a:lnTo>
                  <a:pt x="2070895" y="2412612"/>
                </a:lnTo>
                <a:lnTo>
                  <a:pt x="2064850" y="2415174"/>
                </a:lnTo>
                <a:lnTo>
                  <a:pt x="2058806" y="2416775"/>
                </a:lnTo>
                <a:lnTo>
                  <a:pt x="2052444" y="2418376"/>
                </a:lnTo>
                <a:lnTo>
                  <a:pt x="2045763" y="2419657"/>
                </a:lnTo>
                <a:lnTo>
                  <a:pt x="2038447" y="2420618"/>
                </a:lnTo>
                <a:lnTo>
                  <a:pt x="2031448" y="2420938"/>
                </a:lnTo>
                <a:lnTo>
                  <a:pt x="2023495" y="2420938"/>
                </a:lnTo>
                <a:lnTo>
                  <a:pt x="2015542" y="2420618"/>
                </a:lnTo>
                <a:lnTo>
                  <a:pt x="2008862" y="2419977"/>
                </a:lnTo>
                <a:lnTo>
                  <a:pt x="2003454" y="2418697"/>
                </a:lnTo>
                <a:lnTo>
                  <a:pt x="1999000" y="2417736"/>
                </a:lnTo>
                <a:lnTo>
                  <a:pt x="1995501" y="2415814"/>
                </a:lnTo>
                <a:lnTo>
                  <a:pt x="1992638" y="2413893"/>
                </a:lnTo>
                <a:lnTo>
                  <a:pt x="1990729" y="2411652"/>
                </a:lnTo>
                <a:lnTo>
                  <a:pt x="1989456" y="2409410"/>
                </a:lnTo>
                <a:lnTo>
                  <a:pt x="1989138" y="2406528"/>
                </a:lnTo>
                <a:lnTo>
                  <a:pt x="1989456" y="2403966"/>
                </a:lnTo>
                <a:lnTo>
                  <a:pt x="1990411" y="2401084"/>
                </a:lnTo>
                <a:lnTo>
                  <a:pt x="1991683" y="2397882"/>
                </a:lnTo>
                <a:lnTo>
                  <a:pt x="1993592" y="2394679"/>
                </a:lnTo>
                <a:lnTo>
                  <a:pt x="1996137" y="2391477"/>
                </a:lnTo>
                <a:lnTo>
                  <a:pt x="1999000" y="2387955"/>
                </a:lnTo>
                <a:lnTo>
                  <a:pt x="2005362" y="2381230"/>
                </a:lnTo>
                <a:lnTo>
                  <a:pt x="2012679" y="2374825"/>
                </a:lnTo>
                <a:lnTo>
                  <a:pt x="2019996" y="2368421"/>
                </a:lnTo>
                <a:lnTo>
                  <a:pt x="2027949" y="2362336"/>
                </a:lnTo>
                <a:lnTo>
                  <a:pt x="2035265" y="2356893"/>
                </a:lnTo>
                <a:lnTo>
                  <a:pt x="2046718" y="2349527"/>
                </a:lnTo>
                <a:lnTo>
                  <a:pt x="2051490" y="2346325"/>
                </a:lnTo>
                <a:close/>
                <a:moveTo>
                  <a:pt x="592138" y="2346325"/>
                </a:moveTo>
                <a:lnTo>
                  <a:pt x="693618" y="2346325"/>
                </a:lnTo>
                <a:lnTo>
                  <a:pt x="698072" y="2349527"/>
                </a:lnTo>
                <a:lnTo>
                  <a:pt x="709842" y="2356893"/>
                </a:lnTo>
                <a:lnTo>
                  <a:pt x="716841" y="2362336"/>
                </a:lnTo>
                <a:lnTo>
                  <a:pt x="724794" y="2368421"/>
                </a:lnTo>
                <a:lnTo>
                  <a:pt x="732428" y="2374825"/>
                </a:lnTo>
                <a:lnTo>
                  <a:pt x="739427" y="2381230"/>
                </a:lnTo>
                <a:lnTo>
                  <a:pt x="746108" y="2387955"/>
                </a:lnTo>
                <a:lnTo>
                  <a:pt x="748971" y="2391477"/>
                </a:lnTo>
                <a:lnTo>
                  <a:pt x="751197" y="2394679"/>
                </a:lnTo>
                <a:lnTo>
                  <a:pt x="753106" y="2397882"/>
                </a:lnTo>
                <a:lnTo>
                  <a:pt x="754697" y="2401084"/>
                </a:lnTo>
                <a:lnTo>
                  <a:pt x="755333" y="2403966"/>
                </a:lnTo>
                <a:lnTo>
                  <a:pt x="755651" y="2406528"/>
                </a:lnTo>
                <a:lnTo>
                  <a:pt x="755333" y="2409410"/>
                </a:lnTo>
                <a:lnTo>
                  <a:pt x="754379" y="2411652"/>
                </a:lnTo>
                <a:lnTo>
                  <a:pt x="752470" y="2413893"/>
                </a:lnTo>
                <a:lnTo>
                  <a:pt x="749607" y="2415814"/>
                </a:lnTo>
                <a:lnTo>
                  <a:pt x="746108" y="2417736"/>
                </a:lnTo>
                <a:lnTo>
                  <a:pt x="741336" y="2418697"/>
                </a:lnTo>
                <a:lnTo>
                  <a:pt x="736246" y="2419977"/>
                </a:lnTo>
                <a:lnTo>
                  <a:pt x="729565" y="2420618"/>
                </a:lnTo>
                <a:lnTo>
                  <a:pt x="721612" y="2420938"/>
                </a:lnTo>
                <a:lnTo>
                  <a:pt x="713659" y="2420938"/>
                </a:lnTo>
                <a:lnTo>
                  <a:pt x="706343" y="2420618"/>
                </a:lnTo>
                <a:lnTo>
                  <a:pt x="699344" y="2419657"/>
                </a:lnTo>
                <a:lnTo>
                  <a:pt x="692346" y="2418376"/>
                </a:lnTo>
                <a:lnTo>
                  <a:pt x="685983" y="2416775"/>
                </a:lnTo>
                <a:lnTo>
                  <a:pt x="679939" y="2415174"/>
                </a:lnTo>
                <a:lnTo>
                  <a:pt x="673895" y="2412612"/>
                </a:lnTo>
                <a:lnTo>
                  <a:pt x="668487" y="2410371"/>
                </a:lnTo>
                <a:lnTo>
                  <a:pt x="662760" y="2407489"/>
                </a:lnTo>
                <a:lnTo>
                  <a:pt x="657352" y="2404927"/>
                </a:lnTo>
                <a:lnTo>
                  <a:pt x="652263" y="2401724"/>
                </a:lnTo>
                <a:lnTo>
                  <a:pt x="642083" y="2395000"/>
                </a:lnTo>
                <a:lnTo>
                  <a:pt x="632539" y="2387955"/>
                </a:lnTo>
                <a:lnTo>
                  <a:pt x="628086" y="2385073"/>
                </a:lnTo>
                <a:lnTo>
                  <a:pt x="624904" y="2383792"/>
                </a:lnTo>
                <a:lnTo>
                  <a:pt x="624268" y="2383792"/>
                </a:lnTo>
                <a:lnTo>
                  <a:pt x="623314" y="2383792"/>
                </a:lnTo>
                <a:lnTo>
                  <a:pt x="622678" y="2384432"/>
                </a:lnTo>
                <a:lnTo>
                  <a:pt x="622041" y="2384752"/>
                </a:lnTo>
                <a:lnTo>
                  <a:pt x="621405" y="2386354"/>
                </a:lnTo>
                <a:lnTo>
                  <a:pt x="620769" y="2387314"/>
                </a:lnTo>
                <a:lnTo>
                  <a:pt x="620133" y="2388595"/>
                </a:lnTo>
                <a:lnTo>
                  <a:pt x="619496" y="2388915"/>
                </a:lnTo>
                <a:lnTo>
                  <a:pt x="619178" y="2388915"/>
                </a:lnTo>
                <a:lnTo>
                  <a:pt x="607408" y="2388595"/>
                </a:lnTo>
                <a:lnTo>
                  <a:pt x="601045" y="2387634"/>
                </a:lnTo>
                <a:lnTo>
                  <a:pt x="598819" y="2387314"/>
                </a:lnTo>
                <a:lnTo>
                  <a:pt x="596910" y="2386674"/>
                </a:lnTo>
                <a:lnTo>
                  <a:pt x="595001" y="2376747"/>
                </a:lnTo>
                <a:lnTo>
                  <a:pt x="593411" y="2368741"/>
                </a:lnTo>
                <a:lnTo>
                  <a:pt x="593092" y="2362336"/>
                </a:lnTo>
                <a:lnTo>
                  <a:pt x="592774" y="2357533"/>
                </a:lnTo>
                <a:lnTo>
                  <a:pt x="593092" y="2353690"/>
                </a:lnTo>
                <a:lnTo>
                  <a:pt x="593411" y="2351449"/>
                </a:lnTo>
                <a:lnTo>
                  <a:pt x="593729" y="2349527"/>
                </a:lnTo>
                <a:lnTo>
                  <a:pt x="592138" y="2346325"/>
                </a:lnTo>
                <a:close/>
                <a:moveTo>
                  <a:pt x="1474788" y="2290762"/>
                </a:moveTo>
                <a:lnTo>
                  <a:pt x="1567135" y="2290762"/>
                </a:lnTo>
                <a:lnTo>
                  <a:pt x="1571609" y="2293338"/>
                </a:lnTo>
                <a:lnTo>
                  <a:pt x="1582473" y="2300422"/>
                </a:lnTo>
                <a:lnTo>
                  <a:pt x="1588864" y="2305252"/>
                </a:lnTo>
                <a:lnTo>
                  <a:pt x="1595894" y="2310404"/>
                </a:lnTo>
                <a:lnTo>
                  <a:pt x="1602924" y="2316522"/>
                </a:lnTo>
                <a:lnTo>
                  <a:pt x="1609634" y="2322640"/>
                </a:lnTo>
                <a:lnTo>
                  <a:pt x="1615386" y="2328758"/>
                </a:lnTo>
                <a:lnTo>
                  <a:pt x="1617942" y="2331978"/>
                </a:lnTo>
                <a:lnTo>
                  <a:pt x="1620179" y="2334875"/>
                </a:lnTo>
                <a:lnTo>
                  <a:pt x="1621776" y="2337451"/>
                </a:lnTo>
                <a:lnTo>
                  <a:pt x="1623374" y="2340671"/>
                </a:lnTo>
                <a:lnTo>
                  <a:pt x="1624013" y="2343247"/>
                </a:lnTo>
                <a:lnTo>
                  <a:pt x="1624013" y="2345501"/>
                </a:lnTo>
                <a:lnTo>
                  <a:pt x="1623694" y="2348399"/>
                </a:lnTo>
                <a:lnTo>
                  <a:pt x="1622735" y="2350009"/>
                </a:lnTo>
                <a:lnTo>
                  <a:pt x="1620818" y="2352585"/>
                </a:lnTo>
                <a:lnTo>
                  <a:pt x="1618581" y="2353873"/>
                </a:lnTo>
                <a:lnTo>
                  <a:pt x="1615386" y="2355483"/>
                </a:lnTo>
                <a:lnTo>
                  <a:pt x="1611232" y="2357093"/>
                </a:lnTo>
                <a:lnTo>
                  <a:pt x="1606119" y="2357737"/>
                </a:lnTo>
                <a:lnTo>
                  <a:pt x="1600048" y="2358703"/>
                </a:lnTo>
                <a:lnTo>
                  <a:pt x="1593018" y="2359025"/>
                </a:lnTo>
                <a:lnTo>
                  <a:pt x="1585668" y="2359025"/>
                </a:lnTo>
                <a:lnTo>
                  <a:pt x="1578958" y="2358703"/>
                </a:lnTo>
                <a:lnTo>
                  <a:pt x="1572567" y="2357415"/>
                </a:lnTo>
                <a:lnTo>
                  <a:pt x="1566496" y="2356127"/>
                </a:lnTo>
                <a:lnTo>
                  <a:pt x="1560744" y="2355161"/>
                </a:lnTo>
                <a:lnTo>
                  <a:pt x="1554993" y="2353229"/>
                </a:lnTo>
                <a:lnTo>
                  <a:pt x="1549560" y="2351297"/>
                </a:lnTo>
                <a:lnTo>
                  <a:pt x="1544128" y="2349043"/>
                </a:lnTo>
                <a:lnTo>
                  <a:pt x="1539335" y="2346467"/>
                </a:lnTo>
                <a:lnTo>
                  <a:pt x="1529749" y="2340993"/>
                </a:lnTo>
                <a:lnTo>
                  <a:pt x="1520802" y="2334875"/>
                </a:lnTo>
                <a:lnTo>
                  <a:pt x="1511535" y="2328758"/>
                </a:lnTo>
                <a:lnTo>
                  <a:pt x="1507701" y="2326182"/>
                </a:lnTo>
                <a:lnTo>
                  <a:pt x="1505144" y="2324894"/>
                </a:lnTo>
                <a:lnTo>
                  <a:pt x="1503866" y="2324572"/>
                </a:lnTo>
                <a:lnTo>
                  <a:pt x="1503227" y="2324894"/>
                </a:lnTo>
                <a:lnTo>
                  <a:pt x="1502269" y="2325860"/>
                </a:lnTo>
                <a:lnTo>
                  <a:pt x="1501629" y="2326826"/>
                </a:lnTo>
                <a:lnTo>
                  <a:pt x="1500990" y="2328114"/>
                </a:lnTo>
                <a:lnTo>
                  <a:pt x="1500351" y="2329080"/>
                </a:lnTo>
                <a:lnTo>
                  <a:pt x="1499712" y="2329080"/>
                </a:lnTo>
                <a:lnTo>
                  <a:pt x="1499073" y="2329080"/>
                </a:lnTo>
                <a:lnTo>
                  <a:pt x="1488528" y="2328758"/>
                </a:lnTo>
                <a:lnTo>
                  <a:pt x="1482777" y="2328436"/>
                </a:lnTo>
                <a:lnTo>
                  <a:pt x="1480540" y="2328114"/>
                </a:lnTo>
                <a:lnTo>
                  <a:pt x="1478942" y="2327148"/>
                </a:lnTo>
                <a:lnTo>
                  <a:pt x="1477025" y="2318132"/>
                </a:lnTo>
                <a:lnTo>
                  <a:pt x="1476066" y="2310726"/>
                </a:lnTo>
                <a:lnTo>
                  <a:pt x="1475747" y="2305252"/>
                </a:lnTo>
                <a:lnTo>
                  <a:pt x="1475108" y="2300422"/>
                </a:lnTo>
                <a:lnTo>
                  <a:pt x="1475747" y="2297202"/>
                </a:lnTo>
                <a:lnTo>
                  <a:pt x="1476066" y="2294948"/>
                </a:lnTo>
                <a:lnTo>
                  <a:pt x="1476386" y="2293338"/>
                </a:lnTo>
                <a:lnTo>
                  <a:pt x="1474788" y="2290762"/>
                </a:lnTo>
                <a:close/>
                <a:moveTo>
                  <a:pt x="1243723" y="2290762"/>
                </a:moveTo>
                <a:lnTo>
                  <a:pt x="1335088" y="2290762"/>
                </a:lnTo>
                <a:lnTo>
                  <a:pt x="1333507" y="2293338"/>
                </a:lnTo>
                <a:lnTo>
                  <a:pt x="1334140" y="2294948"/>
                </a:lnTo>
                <a:lnTo>
                  <a:pt x="1334140" y="2297202"/>
                </a:lnTo>
                <a:lnTo>
                  <a:pt x="1334456" y="2300422"/>
                </a:lnTo>
                <a:lnTo>
                  <a:pt x="1334456" y="2305252"/>
                </a:lnTo>
                <a:lnTo>
                  <a:pt x="1333824" y="2310726"/>
                </a:lnTo>
                <a:lnTo>
                  <a:pt x="1332559" y="2318132"/>
                </a:lnTo>
                <a:lnTo>
                  <a:pt x="1330978" y="2327148"/>
                </a:lnTo>
                <a:lnTo>
                  <a:pt x="1329398" y="2328114"/>
                </a:lnTo>
                <a:lnTo>
                  <a:pt x="1327185" y="2328436"/>
                </a:lnTo>
                <a:lnTo>
                  <a:pt x="1321494" y="2328758"/>
                </a:lnTo>
                <a:lnTo>
                  <a:pt x="1311061" y="2329080"/>
                </a:lnTo>
                <a:lnTo>
                  <a:pt x="1310113" y="2329080"/>
                </a:lnTo>
                <a:lnTo>
                  <a:pt x="1309797" y="2329080"/>
                </a:lnTo>
                <a:lnTo>
                  <a:pt x="1309165" y="2328114"/>
                </a:lnTo>
                <a:lnTo>
                  <a:pt x="1308848" y="2326826"/>
                </a:lnTo>
                <a:lnTo>
                  <a:pt x="1307900" y="2325860"/>
                </a:lnTo>
                <a:lnTo>
                  <a:pt x="1306952" y="2324894"/>
                </a:lnTo>
                <a:lnTo>
                  <a:pt x="1306003" y="2324572"/>
                </a:lnTo>
                <a:lnTo>
                  <a:pt x="1305371" y="2324894"/>
                </a:lnTo>
                <a:lnTo>
                  <a:pt x="1302842" y="2326182"/>
                </a:lnTo>
                <a:lnTo>
                  <a:pt x="1298732" y="2328758"/>
                </a:lnTo>
                <a:lnTo>
                  <a:pt x="1289880" y="2334875"/>
                </a:lnTo>
                <a:lnTo>
                  <a:pt x="1281028" y="2340993"/>
                </a:lnTo>
                <a:lnTo>
                  <a:pt x="1271228" y="2346467"/>
                </a:lnTo>
                <a:lnTo>
                  <a:pt x="1266485" y="2349043"/>
                </a:lnTo>
                <a:lnTo>
                  <a:pt x="1261111" y="2351297"/>
                </a:lnTo>
                <a:lnTo>
                  <a:pt x="1256053" y="2353229"/>
                </a:lnTo>
                <a:lnTo>
                  <a:pt x="1250362" y="2355161"/>
                </a:lnTo>
                <a:lnTo>
                  <a:pt x="1244356" y="2356127"/>
                </a:lnTo>
                <a:lnTo>
                  <a:pt x="1238349" y="2357415"/>
                </a:lnTo>
                <a:lnTo>
                  <a:pt x="1232026" y="2358703"/>
                </a:lnTo>
                <a:lnTo>
                  <a:pt x="1225387" y="2359025"/>
                </a:lnTo>
                <a:lnTo>
                  <a:pt x="1218116" y="2359025"/>
                </a:lnTo>
                <a:lnTo>
                  <a:pt x="1211161" y="2358703"/>
                </a:lnTo>
                <a:lnTo>
                  <a:pt x="1205154" y="2357737"/>
                </a:lnTo>
                <a:lnTo>
                  <a:pt x="1200096" y="2357093"/>
                </a:lnTo>
                <a:lnTo>
                  <a:pt x="1195986" y="2355483"/>
                </a:lnTo>
                <a:lnTo>
                  <a:pt x="1193141" y="2353873"/>
                </a:lnTo>
                <a:lnTo>
                  <a:pt x="1190295" y="2352585"/>
                </a:lnTo>
                <a:lnTo>
                  <a:pt x="1189031" y="2350009"/>
                </a:lnTo>
                <a:lnTo>
                  <a:pt x="1187766" y="2348399"/>
                </a:lnTo>
                <a:lnTo>
                  <a:pt x="1187450" y="2345501"/>
                </a:lnTo>
                <a:lnTo>
                  <a:pt x="1187766" y="2343247"/>
                </a:lnTo>
                <a:lnTo>
                  <a:pt x="1188715" y="2340671"/>
                </a:lnTo>
                <a:lnTo>
                  <a:pt x="1189663" y="2337451"/>
                </a:lnTo>
                <a:lnTo>
                  <a:pt x="1191560" y="2334875"/>
                </a:lnTo>
                <a:lnTo>
                  <a:pt x="1193457" y="2331978"/>
                </a:lnTo>
                <a:lnTo>
                  <a:pt x="1195986" y="2328758"/>
                </a:lnTo>
                <a:lnTo>
                  <a:pt x="1201676" y="2322640"/>
                </a:lnTo>
                <a:lnTo>
                  <a:pt x="1208315" y="2316522"/>
                </a:lnTo>
                <a:lnTo>
                  <a:pt x="1215271" y="2310404"/>
                </a:lnTo>
                <a:lnTo>
                  <a:pt x="1222226" y="2305252"/>
                </a:lnTo>
                <a:lnTo>
                  <a:pt x="1228865" y="2300422"/>
                </a:lnTo>
                <a:lnTo>
                  <a:pt x="1239613" y="2293338"/>
                </a:lnTo>
                <a:lnTo>
                  <a:pt x="1243723" y="2290762"/>
                </a:lnTo>
                <a:close/>
                <a:moveTo>
                  <a:pt x="1481543" y="1798637"/>
                </a:moveTo>
                <a:lnTo>
                  <a:pt x="1701801" y="1798637"/>
                </a:lnTo>
                <a:lnTo>
                  <a:pt x="1567093" y="2273300"/>
                </a:lnTo>
                <a:lnTo>
                  <a:pt x="1465263" y="2273300"/>
                </a:lnTo>
                <a:lnTo>
                  <a:pt x="1481543" y="1798637"/>
                </a:lnTo>
                <a:close/>
                <a:moveTo>
                  <a:pt x="1119188" y="1798637"/>
                </a:moveTo>
                <a:lnTo>
                  <a:pt x="1336331" y="1798637"/>
                </a:lnTo>
                <a:lnTo>
                  <a:pt x="1346201" y="2272028"/>
                </a:lnTo>
                <a:lnTo>
                  <a:pt x="1240177" y="2273300"/>
                </a:lnTo>
                <a:lnTo>
                  <a:pt x="1119188" y="1798637"/>
                </a:lnTo>
                <a:close/>
                <a:moveTo>
                  <a:pt x="2677270" y="1559805"/>
                </a:moveTo>
                <a:lnTo>
                  <a:pt x="2530833" y="1600780"/>
                </a:lnTo>
                <a:lnTo>
                  <a:pt x="2674417" y="1589663"/>
                </a:lnTo>
                <a:lnTo>
                  <a:pt x="2677270" y="1559805"/>
                </a:lnTo>
                <a:close/>
                <a:moveTo>
                  <a:pt x="64561" y="1559805"/>
                </a:moveTo>
                <a:lnTo>
                  <a:pt x="67742" y="1589663"/>
                </a:lnTo>
                <a:lnTo>
                  <a:pt x="211812" y="1600780"/>
                </a:lnTo>
                <a:lnTo>
                  <a:pt x="64561" y="1559805"/>
                </a:lnTo>
                <a:close/>
                <a:moveTo>
                  <a:pt x="1743293" y="1510232"/>
                </a:moveTo>
                <a:lnTo>
                  <a:pt x="1815377" y="1673934"/>
                </a:lnTo>
                <a:lnTo>
                  <a:pt x="2196121" y="1673934"/>
                </a:lnTo>
                <a:lnTo>
                  <a:pt x="2051635" y="1522922"/>
                </a:lnTo>
                <a:lnTo>
                  <a:pt x="1743293" y="1510232"/>
                </a:lnTo>
                <a:close/>
                <a:moveTo>
                  <a:pt x="1093583" y="1510232"/>
                </a:moveTo>
                <a:lnTo>
                  <a:pt x="785241" y="1522922"/>
                </a:lnTo>
                <a:lnTo>
                  <a:pt x="641072" y="1673934"/>
                </a:lnTo>
                <a:lnTo>
                  <a:pt x="1021499" y="1673934"/>
                </a:lnTo>
                <a:lnTo>
                  <a:pt x="1093583" y="1510232"/>
                </a:lnTo>
                <a:close/>
                <a:moveTo>
                  <a:pt x="840494" y="1363662"/>
                </a:moveTo>
                <a:lnTo>
                  <a:pt x="1955417" y="1363662"/>
                </a:lnTo>
                <a:lnTo>
                  <a:pt x="2368551" y="1768475"/>
                </a:lnTo>
                <a:lnTo>
                  <a:pt x="398463" y="1768475"/>
                </a:lnTo>
                <a:lnTo>
                  <a:pt x="840494" y="1363662"/>
                </a:lnTo>
                <a:close/>
                <a:moveTo>
                  <a:pt x="1125700" y="1131888"/>
                </a:moveTo>
                <a:lnTo>
                  <a:pt x="1123793" y="1132523"/>
                </a:lnTo>
                <a:lnTo>
                  <a:pt x="1121569" y="1134110"/>
                </a:lnTo>
                <a:lnTo>
                  <a:pt x="1118710" y="1136650"/>
                </a:lnTo>
                <a:lnTo>
                  <a:pt x="1111084" y="1144270"/>
                </a:lnTo>
                <a:lnTo>
                  <a:pt x="1101553" y="1155065"/>
                </a:lnTo>
                <a:lnTo>
                  <a:pt x="1077405" y="1184275"/>
                </a:lnTo>
                <a:lnTo>
                  <a:pt x="1046268" y="1220153"/>
                </a:lnTo>
                <a:lnTo>
                  <a:pt x="1059613" y="1236028"/>
                </a:lnTo>
                <a:lnTo>
                  <a:pt x="1064696" y="1242378"/>
                </a:lnTo>
                <a:lnTo>
                  <a:pt x="1070098" y="1248093"/>
                </a:lnTo>
                <a:lnTo>
                  <a:pt x="1074546" y="1252538"/>
                </a:lnTo>
                <a:lnTo>
                  <a:pt x="1078994" y="1256665"/>
                </a:lnTo>
                <a:lnTo>
                  <a:pt x="1083124" y="1260158"/>
                </a:lnTo>
                <a:lnTo>
                  <a:pt x="1087890" y="1263333"/>
                </a:lnTo>
                <a:lnTo>
                  <a:pt x="1092656" y="1266508"/>
                </a:lnTo>
                <a:lnTo>
                  <a:pt x="1098375" y="1269365"/>
                </a:lnTo>
                <a:lnTo>
                  <a:pt x="1111084" y="1276350"/>
                </a:lnTo>
                <a:lnTo>
                  <a:pt x="1127606" y="1284605"/>
                </a:lnTo>
                <a:lnTo>
                  <a:pt x="1149529" y="1295400"/>
                </a:lnTo>
                <a:lnTo>
                  <a:pt x="1139362" y="1143953"/>
                </a:lnTo>
                <a:lnTo>
                  <a:pt x="1136185" y="1141413"/>
                </a:lnTo>
                <a:lnTo>
                  <a:pt x="1133325" y="1138238"/>
                </a:lnTo>
                <a:lnTo>
                  <a:pt x="1126971" y="1132205"/>
                </a:lnTo>
                <a:lnTo>
                  <a:pt x="1126017" y="1131888"/>
                </a:lnTo>
                <a:lnTo>
                  <a:pt x="1125700" y="1131888"/>
                </a:lnTo>
                <a:close/>
                <a:moveTo>
                  <a:pt x="505679" y="1004887"/>
                </a:moveTo>
                <a:lnTo>
                  <a:pt x="511721" y="1004887"/>
                </a:lnTo>
                <a:lnTo>
                  <a:pt x="517446" y="1005205"/>
                </a:lnTo>
                <a:lnTo>
                  <a:pt x="522535" y="1006158"/>
                </a:lnTo>
                <a:lnTo>
                  <a:pt x="528259" y="1007746"/>
                </a:lnTo>
                <a:lnTo>
                  <a:pt x="533348" y="1009969"/>
                </a:lnTo>
                <a:lnTo>
                  <a:pt x="538436" y="1012828"/>
                </a:lnTo>
                <a:lnTo>
                  <a:pt x="543207" y="1015687"/>
                </a:lnTo>
                <a:lnTo>
                  <a:pt x="548296" y="1019498"/>
                </a:lnTo>
                <a:lnTo>
                  <a:pt x="552748" y="1023310"/>
                </a:lnTo>
                <a:lnTo>
                  <a:pt x="557201" y="1028075"/>
                </a:lnTo>
                <a:lnTo>
                  <a:pt x="561335" y="1033157"/>
                </a:lnTo>
                <a:lnTo>
                  <a:pt x="566106" y="1038239"/>
                </a:lnTo>
                <a:lnTo>
                  <a:pt x="570240" y="1044274"/>
                </a:lnTo>
                <a:lnTo>
                  <a:pt x="573738" y="1050309"/>
                </a:lnTo>
                <a:lnTo>
                  <a:pt x="577555" y="1056980"/>
                </a:lnTo>
                <a:lnTo>
                  <a:pt x="581371" y="1063968"/>
                </a:lnTo>
                <a:lnTo>
                  <a:pt x="585188" y="1071274"/>
                </a:lnTo>
                <a:lnTo>
                  <a:pt x="588686" y="1078897"/>
                </a:lnTo>
                <a:lnTo>
                  <a:pt x="591867" y="1086838"/>
                </a:lnTo>
                <a:lnTo>
                  <a:pt x="598227" y="1103673"/>
                </a:lnTo>
                <a:lnTo>
                  <a:pt x="603952" y="1121461"/>
                </a:lnTo>
                <a:lnTo>
                  <a:pt x="609677" y="1140202"/>
                </a:lnTo>
                <a:lnTo>
                  <a:pt x="614447" y="1159260"/>
                </a:lnTo>
                <a:lnTo>
                  <a:pt x="619218" y="1179589"/>
                </a:lnTo>
                <a:lnTo>
                  <a:pt x="623670" y="1200553"/>
                </a:lnTo>
                <a:lnTo>
                  <a:pt x="627487" y="1221518"/>
                </a:lnTo>
                <a:lnTo>
                  <a:pt x="630667" y="1242799"/>
                </a:lnTo>
                <a:lnTo>
                  <a:pt x="634165" y="1264399"/>
                </a:lnTo>
                <a:lnTo>
                  <a:pt x="636710" y="1285681"/>
                </a:lnTo>
                <a:lnTo>
                  <a:pt x="639254" y="1306963"/>
                </a:lnTo>
                <a:lnTo>
                  <a:pt x="641798" y="1327927"/>
                </a:lnTo>
                <a:lnTo>
                  <a:pt x="643389" y="1348574"/>
                </a:lnTo>
                <a:lnTo>
                  <a:pt x="644979" y="1368903"/>
                </a:lnTo>
                <a:lnTo>
                  <a:pt x="647841" y="1407337"/>
                </a:lnTo>
                <a:lnTo>
                  <a:pt x="649431" y="1441960"/>
                </a:lnTo>
                <a:lnTo>
                  <a:pt x="650703" y="1471501"/>
                </a:lnTo>
                <a:lnTo>
                  <a:pt x="651021" y="1495641"/>
                </a:lnTo>
                <a:lnTo>
                  <a:pt x="645933" y="1500088"/>
                </a:lnTo>
                <a:lnTo>
                  <a:pt x="640526" y="1461971"/>
                </a:lnTo>
                <a:lnTo>
                  <a:pt x="635120" y="1423219"/>
                </a:lnTo>
                <a:lnTo>
                  <a:pt x="629713" y="1515335"/>
                </a:lnTo>
                <a:lnTo>
                  <a:pt x="623988" y="1520417"/>
                </a:lnTo>
                <a:lnTo>
                  <a:pt x="225488" y="1414008"/>
                </a:lnTo>
                <a:lnTo>
                  <a:pt x="154884" y="1399079"/>
                </a:lnTo>
                <a:lnTo>
                  <a:pt x="603316" y="1539476"/>
                </a:lnTo>
                <a:lnTo>
                  <a:pt x="319945" y="1798670"/>
                </a:lnTo>
                <a:lnTo>
                  <a:pt x="585824" y="1798670"/>
                </a:lnTo>
                <a:lnTo>
                  <a:pt x="752475" y="1798670"/>
                </a:lnTo>
                <a:lnTo>
                  <a:pt x="687596" y="2326906"/>
                </a:lnTo>
                <a:lnTo>
                  <a:pt x="595365" y="2326906"/>
                </a:lnTo>
                <a:lnTo>
                  <a:pt x="586778" y="1847904"/>
                </a:lnTo>
                <a:lnTo>
                  <a:pt x="581371" y="1857433"/>
                </a:lnTo>
                <a:lnTo>
                  <a:pt x="578509" y="1862516"/>
                </a:lnTo>
                <a:lnTo>
                  <a:pt x="575329" y="1866963"/>
                </a:lnTo>
                <a:lnTo>
                  <a:pt x="531758" y="2443162"/>
                </a:lnTo>
                <a:lnTo>
                  <a:pt x="415356" y="2443162"/>
                </a:lnTo>
                <a:lnTo>
                  <a:pt x="356837" y="1985125"/>
                </a:lnTo>
                <a:lnTo>
                  <a:pt x="349840" y="1985760"/>
                </a:lnTo>
                <a:lnTo>
                  <a:pt x="346024" y="1986078"/>
                </a:lnTo>
                <a:lnTo>
                  <a:pt x="342207" y="1986078"/>
                </a:lnTo>
                <a:lnTo>
                  <a:pt x="337437" y="1985760"/>
                </a:lnTo>
                <a:lnTo>
                  <a:pt x="332348" y="1985443"/>
                </a:lnTo>
                <a:lnTo>
                  <a:pt x="145661" y="1959078"/>
                </a:lnTo>
                <a:lnTo>
                  <a:pt x="141208" y="1957490"/>
                </a:lnTo>
                <a:lnTo>
                  <a:pt x="137074" y="1955267"/>
                </a:lnTo>
                <a:lnTo>
                  <a:pt x="133257" y="1952726"/>
                </a:lnTo>
                <a:lnTo>
                  <a:pt x="129441" y="1949867"/>
                </a:lnTo>
                <a:lnTo>
                  <a:pt x="125624" y="1946055"/>
                </a:lnTo>
                <a:lnTo>
                  <a:pt x="122126" y="1941926"/>
                </a:lnTo>
                <a:lnTo>
                  <a:pt x="119264" y="1937479"/>
                </a:lnTo>
                <a:lnTo>
                  <a:pt x="116401" y="1932397"/>
                </a:lnTo>
                <a:lnTo>
                  <a:pt x="113539" y="1927632"/>
                </a:lnTo>
                <a:lnTo>
                  <a:pt x="110995" y="1921914"/>
                </a:lnTo>
                <a:lnTo>
                  <a:pt x="108768" y="1916197"/>
                </a:lnTo>
                <a:lnTo>
                  <a:pt x="106542" y="1910162"/>
                </a:lnTo>
                <a:lnTo>
                  <a:pt x="102408" y="1897774"/>
                </a:lnTo>
                <a:lnTo>
                  <a:pt x="98909" y="1885068"/>
                </a:lnTo>
                <a:lnTo>
                  <a:pt x="96365" y="1872363"/>
                </a:lnTo>
                <a:lnTo>
                  <a:pt x="93503" y="1859339"/>
                </a:lnTo>
                <a:lnTo>
                  <a:pt x="90004" y="1836152"/>
                </a:lnTo>
                <a:lnTo>
                  <a:pt x="86824" y="1817728"/>
                </a:lnTo>
                <a:lnTo>
                  <a:pt x="85234" y="1811058"/>
                </a:lnTo>
                <a:lnTo>
                  <a:pt x="84280" y="1806293"/>
                </a:lnTo>
                <a:lnTo>
                  <a:pt x="83962" y="1800894"/>
                </a:lnTo>
                <a:lnTo>
                  <a:pt x="76965" y="1730695"/>
                </a:lnTo>
                <a:lnTo>
                  <a:pt x="69968" y="1653826"/>
                </a:lnTo>
                <a:lnTo>
                  <a:pt x="62017" y="1556628"/>
                </a:lnTo>
                <a:lnTo>
                  <a:pt x="52158" y="1552499"/>
                </a:lnTo>
                <a:lnTo>
                  <a:pt x="43571" y="1548687"/>
                </a:lnTo>
                <a:lnTo>
                  <a:pt x="35938" y="1545511"/>
                </a:lnTo>
                <a:lnTo>
                  <a:pt x="29895" y="1542017"/>
                </a:lnTo>
                <a:lnTo>
                  <a:pt x="25443" y="1538523"/>
                </a:lnTo>
                <a:lnTo>
                  <a:pt x="23535" y="1536617"/>
                </a:lnTo>
                <a:lnTo>
                  <a:pt x="21944" y="1535346"/>
                </a:lnTo>
                <a:lnTo>
                  <a:pt x="20990" y="1533758"/>
                </a:lnTo>
                <a:lnTo>
                  <a:pt x="20354" y="1532170"/>
                </a:lnTo>
                <a:lnTo>
                  <a:pt x="19718" y="1530582"/>
                </a:lnTo>
                <a:lnTo>
                  <a:pt x="20354" y="1529311"/>
                </a:lnTo>
                <a:lnTo>
                  <a:pt x="17492" y="1522641"/>
                </a:lnTo>
                <a:lnTo>
                  <a:pt x="15266" y="1515017"/>
                </a:lnTo>
                <a:lnTo>
                  <a:pt x="12721" y="1504853"/>
                </a:lnTo>
                <a:lnTo>
                  <a:pt x="10495" y="1493100"/>
                </a:lnTo>
                <a:lnTo>
                  <a:pt x="8269" y="1479759"/>
                </a:lnTo>
                <a:lnTo>
                  <a:pt x="6043" y="1465148"/>
                </a:lnTo>
                <a:lnTo>
                  <a:pt x="4134" y="1449583"/>
                </a:lnTo>
                <a:lnTo>
                  <a:pt x="2544" y="1432431"/>
                </a:lnTo>
                <a:lnTo>
                  <a:pt x="954" y="1414325"/>
                </a:lnTo>
                <a:lnTo>
                  <a:pt x="318" y="1395267"/>
                </a:lnTo>
                <a:lnTo>
                  <a:pt x="0" y="1375256"/>
                </a:lnTo>
                <a:lnTo>
                  <a:pt x="318" y="1354926"/>
                </a:lnTo>
                <a:lnTo>
                  <a:pt x="954" y="1333962"/>
                </a:lnTo>
                <a:lnTo>
                  <a:pt x="2544" y="1312363"/>
                </a:lnTo>
                <a:lnTo>
                  <a:pt x="4452" y="1290763"/>
                </a:lnTo>
                <a:lnTo>
                  <a:pt x="7315" y="1268846"/>
                </a:lnTo>
                <a:lnTo>
                  <a:pt x="11131" y="1246929"/>
                </a:lnTo>
                <a:lnTo>
                  <a:pt x="13357" y="1236447"/>
                </a:lnTo>
                <a:lnTo>
                  <a:pt x="15584" y="1225647"/>
                </a:lnTo>
                <a:lnTo>
                  <a:pt x="18446" y="1214847"/>
                </a:lnTo>
                <a:lnTo>
                  <a:pt x="21308" y="1204047"/>
                </a:lnTo>
                <a:lnTo>
                  <a:pt x="24489" y="1193248"/>
                </a:lnTo>
                <a:lnTo>
                  <a:pt x="27669" y="1183083"/>
                </a:lnTo>
                <a:lnTo>
                  <a:pt x="31486" y="1172601"/>
                </a:lnTo>
                <a:lnTo>
                  <a:pt x="35302" y="1162436"/>
                </a:lnTo>
                <a:lnTo>
                  <a:pt x="39436" y="1152272"/>
                </a:lnTo>
                <a:lnTo>
                  <a:pt x="43889" y="1142425"/>
                </a:lnTo>
                <a:lnTo>
                  <a:pt x="48978" y="1132578"/>
                </a:lnTo>
                <a:lnTo>
                  <a:pt x="54066" y="1123367"/>
                </a:lnTo>
                <a:lnTo>
                  <a:pt x="59473" y="1113838"/>
                </a:lnTo>
                <a:lnTo>
                  <a:pt x="64879" y="1104944"/>
                </a:lnTo>
                <a:lnTo>
                  <a:pt x="70922" y="1096050"/>
                </a:lnTo>
                <a:lnTo>
                  <a:pt x="77601" y="1087473"/>
                </a:lnTo>
                <a:lnTo>
                  <a:pt x="84280" y="1079215"/>
                </a:lnTo>
                <a:lnTo>
                  <a:pt x="91276" y="1071274"/>
                </a:lnTo>
                <a:lnTo>
                  <a:pt x="98591" y="1063968"/>
                </a:lnTo>
                <a:lnTo>
                  <a:pt x="106542" y="1056662"/>
                </a:lnTo>
                <a:lnTo>
                  <a:pt x="114811" y="1049674"/>
                </a:lnTo>
                <a:lnTo>
                  <a:pt x="123080" y="1043321"/>
                </a:lnTo>
                <a:lnTo>
                  <a:pt x="131985" y="1036651"/>
                </a:lnTo>
                <a:lnTo>
                  <a:pt x="141526" y="1031251"/>
                </a:lnTo>
                <a:lnTo>
                  <a:pt x="150749" y="1025851"/>
                </a:lnTo>
                <a:lnTo>
                  <a:pt x="160926" y="1021087"/>
                </a:lnTo>
                <a:lnTo>
                  <a:pt x="171740" y="1016322"/>
                </a:lnTo>
                <a:lnTo>
                  <a:pt x="182553" y="1012193"/>
                </a:lnTo>
                <a:lnTo>
                  <a:pt x="193684" y="1009016"/>
                </a:lnTo>
                <a:lnTo>
                  <a:pt x="205452" y="1005522"/>
                </a:lnTo>
                <a:lnTo>
                  <a:pt x="209904" y="1005522"/>
                </a:lnTo>
                <a:lnTo>
                  <a:pt x="218809" y="1005840"/>
                </a:lnTo>
                <a:lnTo>
                  <a:pt x="243298" y="1007428"/>
                </a:lnTo>
                <a:lnTo>
                  <a:pt x="280508" y="1009969"/>
                </a:lnTo>
                <a:lnTo>
                  <a:pt x="409313" y="1420361"/>
                </a:lnTo>
                <a:lnTo>
                  <a:pt x="397228" y="1297751"/>
                </a:lnTo>
                <a:lnTo>
                  <a:pt x="390867" y="1077309"/>
                </a:lnTo>
                <a:lnTo>
                  <a:pt x="382598" y="1056345"/>
                </a:lnTo>
                <a:lnTo>
                  <a:pt x="399136" y="1028392"/>
                </a:lnTo>
                <a:lnTo>
                  <a:pt x="436029" y="1028392"/>
                </a:lnTo>
                <a:lnTo>
                  <a:pt x="450976" y="1056345"/>
                </a:lnTo>
                <a:lnTo>
                  <a:pt x="443979" y="1081438"/>
                </a:lnTo>
                <a:lnTo>
                  <a:pt x="489141" y="1401937"/>
                </a:lnTo>
                <a:lnTo>
                  <a:pt x="481508" y="1015369"/>
                </a:lnTo>
                <a:lnTo>
                  <a:pt x="489459" y="1011875"/>
                </a:lnTo>
                <a:lnTo>
                  <a:pt x="495501" y="1009016"/>
                </a:lnTo>
                <a:lnTo>
                  <a:pt x="499000" y="1006793"/>
                </a:lnTo>
                <a:lnTo>
                  <a:pt x="499636" y="1005840"/>
                </a:lnTo>
                <a:lnTo>
                  <a:pt x="499954" y="1005522"/>
                </a:lnTo>
                <a:lnTo>
                  <a:pt x="505679" y="1004887"/>
                </a:lnTo>
                <a:close/>
                <a:moveTo>
                  <a:pt x="2233205" y="1004887"/>
                </a:moveTo>
                <a:lnTo>
                  <a:pt x="2238276" y="1005205"/>
                </a:lnTo>
                <a:lnTo>
                  <a:pt x="2243665" y="1005522"/>
                </a:lnTo>
                <a:lnTo>
                  <a:pt x="2243665" y="1005840"/>
                </a:lnTo>
                <a:lnTo>
                  <a:pt x="2244299" y="1006793"/>
                </a:lnTo>
                <a:lnTo>
                  <a:pt x="2248102" y="1009016"/>
                </a:lnTo>
                <a:lnTo>
                  <a:pt x="2253808" y="1011875"/>
                </a:lnTo>
                <a:lnTo>
                  <a:pt x="2261732" y="1015369"/>
                </a:lnTo>
                <a:lnTo>
                  <a:pt x="2254441" y="1401937"/>
                </a:lnTo>
                <a:lnTo>
                  <a:pt x="2299133" y="1081438"/>
                </a:lnTo>
                <a:lnTo>
                  <a:pt x="2292160" y="1056345"/>
                </a:lnTo>
                <a:lnTo>
                  <a:pt x="2307374" y="1028392"/>
                </a:lnTo>
                <a:lnTo>
                  <a:pt x="2344142" y="1028392"/>
                </a:lnTo>
                <a:lnTo>
                  <a:pt x="2360307" y="1056345"/>
                </a:lnTo>
                <a:lnTo>
                  <a:pt x="2352066" y="1077309"/>
                </a:lnTo>
                <a:lnTo>
                  <a:pt x="2346044" y="1297751"/>
                </a:lnTo>
                <a:lnTo>
                  <a:pt x="2333682" y="1420361"/>
                </a:lnTo>
                <a:lnTo>
                  <a:pt x="2462052" y="1009969"/>
                </a:lnTo>
                <a:lnTo>
                  <a:pt x="2499137" y="1007428"/>
                </a:lnTo>
                <a:lnTo>
                  <a:pt x="2523860" y="1005840"/>
                </a:lnTo>
                <a:lnTo>
                  <a:pt x="2532735" y="1005522"/>
                </a:lnTo>
                <a:lnTo>
                  <a:pt x="2536855" y="1005522"/>
                </a:lnTo>
                <a:lnTo>
                  <a:pt x="2548266" y="1009016"/>
                </a:lnTo>
                <a:lnTo>
                  <a:pt x="2559677" y="1012193"/>
                </a:lnTo>
                <a:lnTo>
                  <a:pt x="2570453" y="1016322"/>
                </a:lnTo>
                <a:lnTo>
                  <a:pt x="2580913" y="1021087"/>
                </a:lnTo>
                <a:lnTo>
                  <a:pt x="2591056" y="1025851"/>
                </a:lnTo>
                <a:lnTo>
                  <a:pt x="2600882" y="1031251"/>
                </a:lnTo>
                <a:lnTo>
                  <a:pt x="2610391" y="1036651"/>
                </a:lnTo>
                <a:lnTo>
                  <a:pt x="2618949" y="1043321"/>
                </a:lnTo>
                <a:lnTo>
                  <a:pt x="2627507" y="1049674"/>
                </a:lnTo>
                <a:lnTo>
                  <a:pt x="2635431" y="1056662"/>
                </a:lnTo>
                <a:lnTo>
                  <a:pt x="2643355" y="1063968"/>
                </a:lnTo>
                <a:lnTo>
                  <a:pt x="2650962" y="1071274"/>
                </a:lnTo>
                <a:lnTo>
                  <a:pt x="2657618" y="1079215"/>
                </a:lnTo>
                <a:lnTo>
                  <a:pt x="2664274" y="1087473"/>
                </a:lnTo>
                <a:lnTo>
                  <a:pt x="2670614" y="1096050"/>
                </a:lnTo>
                <a:lnTo>
                  <a:pt x="2676636" y="1104944"/>
                </a:lnTo>
                <a:lnTo>
                  <a:pt x="2682341" y="1113838"/>
                </a:lnTo>
                <a:lnTo>
                  <a:pt x="2688047" y="1123367"/>
                </a:lnTo>
                <a:lnTo>
                  <a:pt x="2692801" y="1132578"/>
                </a:lnTo>
                <a:lnTo>
                  <a:pt x="2697872" y="1142425"/>
                </a:lnTo>
                <a:lnTo>
                  <a:pt x="2702310" y="1152272"/>
                </a:lnTo>
                <a:lnTo>
                  <a:pt x="2706430" y="1162436"/>
                </a:lnTo>
                <a:lnTo>
                  <a:pt x="2710551" y="1172601"/>
                </a:lnTo>
                <a:lnTo>
                  <a:pt x="2714037" y="1183083"/>
                </a:lnTo>
                <a:lnTo>
                  <a:pt x="2717207" y="1193248"/>
                </a:lnTo>
                <a:lnTo>
                  <a:pt x="2720694" y="1204047"/>
                </a:lnTo>
                <a:lnTo>
                  <a:pt x="2723229" y="1214847"/>
                </a:lnTo>
                <a:lnTo>
                  <a:pt x="2726082" y="1225647"/>
                </a:lnTo>
                <a:lnTo>
                  <a:pt x="2728618" y="1236447"/>
                </a:lnTo>
                <a:lnTo>
                  <a:pt x="2730836" y="1246929"/>
                </a:lnTo>
                <a:lnTo>
                  <a:pt x="2734640" y="1268846"/>
                </a:lnTo>
                <a:lnTo>
                  <a:pt x="2737176" y="1290763"/>
                </a:lnTo>
                <a:lnTo>
                  <a:pt x="2739394" y="1312363"/>
                </a:lnTo>
                <a:lnTo>
                  <a:pt x="2740979" y="1333962"/>
                </a:lnTo>
                <a:lnTo>
                  <a:pt x="2741613" y="1354926"/>
                </a:lnTo>
                <a:lnTo>
                  <a:pt x="2741613" y="1375256"/>
                </a:lnTo>
                <a:lnTo>
                  <a:pt x="2741296" y="1395267"/>
                </a:lnTo>
                <a:lnTo>
                  <a:pt x="2740662" y="1414325"/>
                </a:lnTo>
                <a:lnTo>
                  <a:pt x="2739394" y="1432431"/>
                </a:lnTo>
                <a:lnTo>
                  <a:pt x="2737493" y="1449583"/>
                </a:lnTo>
                <a:lnTo>
                  <a:pt x="2735591" y="1465148"/>
                </a:lnTo>
                <a:lnTo>
                  <a:pt x="2733689" y="1479759"/>
                </a:lnTo>
                <a:lnTo>
                  <a:pt x="2731470" y="1493100"/>
                </a:lnTo>
                <a:lnTo>
                  <a:pt x="2728935" y="1504853"/>
                </a:lnTo>
                <a:lnTo>
                  <a:pt x="2726716" y="1515017"/>
                </a:lnTo>
                <a:lnTo>
                  <a:pt x="2724180" y="1522641"/>
                </a:lnTo>
                <a:lnTo>
                  <a:pt x="2721962" y="1529311"/>
                </a:lnTo>
                <a:lnTo>
                  <a:pt x="2721962" y="1530582"/>
                </a:lnTo>
                <a:lnTo>
                  <a:pt x="2721328" y="1532170"/>
                </a:lnTo>
                <a:lnTo>
                  <a:pt x="2720694" y="1533758"/>
                </a:lnTo>
                <a:lnTo>
                  <a:pt x="2719426" y="1535346"/>
                </a:lnTo>
                <a:lnTo>
                  <a:pt x="2718158" y="1536617"/>
                </a:lnTo>
                <a:lnTo>
                  <a:pt x="2716573" y="1538523"/>
                </a:lnTo>
                <a:lnTo>
                  <a:pt x="2711819" y="1542017"/>
                </a:lnTo>
                <a:lnTo>
                  <a:pt x="2705796" y="1545511"/>
                </a:lnTo>
                <a:lnTo>
                  <a:pt x="2698506" y="1548687"/>
                </a:lnTo>
                <a:lnTo>
                  <a:pt x="2689948" y="1552499"/>
                </a:lnTo>
                <a:lnTo>
                  <a:pt x="2680122" y="1556628"/>
                </a:lnTo>
                <a:lnTo>
                  <a:pt x="2671881" y="1653826"/>
                </a:lnTo>
                <a:lnTo>
                  <a:pt x="2664908" y="1730695"/>
                </a:lnTo>
                <a:lnTo>
                  <a:pt x="2657935" y="1800894"/>
                </a:lnTo>
                <a:lnTo>
                  <a:pt x="2657618" y="1806293"/>
                </a:lnTo>
                <a:lnTo>
                  <a:pt x="2656350" y="1811058"/>
                </a:lnTo>
                <a:lnTo>
                  <a:pt x="2655399" y="1817728"/>
                </a:lnTo>
                <a:lnTo>
                  <a:pt x="2652230" y="1836152"/>
                </a:lnTo>
                <a:lnTo>
                  <a:pt x="2648109" y="1859339"/>
                </a:lnTo>
                <a:lnTo>
                  <a:pt x="2645890" y="1872363"/>
                </a:lnTo>
                <a:lnTo>
                  <a:pt x="2643038" y="1885068"/>
                </a:lnTo>
                <a:lnTo>
                  <a:pt x="2639551" y="1897774"/>
                </a:lnTo>
                <a:lnTo>
                  <a:pt x="2635431" y="1910162"/>
                </a:lnTo>
                <a:lnTo>
                  <a:pt x="2633529" y="1916197"/>
                </a:lnTo>
                <a:lnTo>
                  <a:pt x="2630993" y="1921914"/>
                </a:lnTo>
                <a:lnTo>
                  <a:pt x="2628458" y="1927632"/>
                </a:lnTo>
                <a:lnTo>
                  <a:pt x="2625605" y="1932397"/>
                </a:lnTo>
                <a:lnTo>
                  <a:pt x="2622752" y="1937479"/>
                </a:lnTo>
                <a:lnTo>
                  <a:pt x="2619583" y="1941926"/>
                </a:lnTo>
                <a:lnTo>
                  <a:pt x="2616413" y="1946055"/>
                </a:lnTo>
                <a:lnTo>
                  <a:pt x="2612926" y="1949867"/>
                </a:lnTo>
                <a:lnTo>
                  <a:pt x="2609123" y="1952726"/>
                </a:lnTo>
                <a:lnTo>
                  <a:pt x="2605002" y="1955267"/>
                </a:lnTo>
                <a:lnTo>
                  <a:pt x="2600882" y="1957490"/>
                </a:lnTo>
                <a:lnTo>
                  <a:pt x="2596444" y="1959078"/>
                </a:lnTo>
                <a:lnTo>
                  <a:pt x="2410704" y="1985443"/>
                </a:lnTo>
                <a:lnTo>
                  <a:pt x="2405633" y="1985760"/>
                </a:lnTo>
                <a:lnTo>
                  <a:pt x="2400561" y="1986078"/>
                </a:lnTo>
                <a:lnTo>
                  <a:pt x="2397075" y="1986078"/>
                </a:lnTo>
                <a:lnTo>
                  <a:pt x="2393271" y="1985760"/>
                </a:lnTo>
                <a:lnTo>
                  <a:pt x="2385981" y="1985125"/>
                </a:lnTo>
                <a:lnTo>
                  <a:pt x="2327660" y="2443162"/>
                </a:lnTo>
                <a:lnTo>
                  <a:pt x="2211651" y="2443162"/>
                </a:lnTo>
                <a:lnTo>
                  <a:pt x="2168545" y="1866963"/>
                </a:lnTo>
                <a:lnTo>
                  <a:pt x="2165375" y="1862516"/>
                </a:lnTo>
                <a:lnTo>
                  <a:pt x="2162522" y="1857433"/>
                </a:lnTo>
                <a:lnTo>
                  <a:pt x="2156817" y="1847904"/>
                </a:lnTo>
                <a:lnTo>
                  <a:pt x="2148576" y="2326906"/>
                </a:lnTo>
                <a:lnTo>
                  <a:pt x="2063630" y="2320235"/>
                </a:lnTo>
                <a:lnTo>
                  <a:pt x="1992313" y="1798670"/>
                </a:lnTo>
                <a:lnTo>
                  <a:pt x="2157768" y="1798670"/>
                </a:lnTo>
                <a:lnTo>
                  <a:pt x="2443668" y="1798670"/>
                </a:lnTo>
                <a:lnTo>
                  <a:pt x="2170129" y="1529946"/>
                </a:lnTo>
                <a:lnTo>
                  <a:pt x="2587569" y="1399079"/>
                </a:lnTo>
                <a:lnTo>
                  <a:pt x="2517204" y="1414008"/>
                </a:lnTo>
                <a:lnTo>
                  <a:pt x="2151746" y="1511841"/>
                </a:lnTo>
                <a:lnTo>
                  <a:pt x="2111808" y="1472771"/>
                </a:lnTo>
                <a:lnTo>
                  <a:pt x="2108956" y="1423219"/>
                </a:lnTo>
                <a:lnTo>
                  <a:pt x="2103250" y="1464513"/>
                </a:lnTo>
                <a:lnTo>
                  <a:pt x="2093741" y="1455301"/>
                </a:lnTo>
                <a:lnTo>
                  <a:pt x="2095009" y="1426078"/>
                </a:lnTo>
                <a:lnTo>
                  <a:pt x="2096911" y="1393361"/>
                </a:lnTo>
                <a:lnTo>
                  <a:pt x="2099447" y="1358103"/>
                </a:lnTo>
                <a:lnTo>
                  <a:pt x="2103250" y="1320621"/>
                </a:lnTo>
                <a:lnTo>
                  <a:pt x="2105152" y="1301563"/>
                </a:lnTo>
                <a:lnTo>
                  <a:pt x="2107371" y="1282504"/>
                </a:lnTo>
                <a:lnTo>
                  <a:pt x="2109906" y="1262811"/>
                </a:lnTo>
                <a:lnTo>
                  <a:pt x="2113076" y="1243752"/>
                </a:lnTo>
                <a:lnTo>
                  <a:pt x="2115929" y="1224059"/>
                </a:lnTo>
                <a:lnTo>
                  <a:pt x="2119415" y="1205318"/>
                </a:lnTo>
                <a:lnTo>
                  <a:pt x="2123219" y="1186577"/>
                </a:lnTo>
                <a:lnTo>
                  <a:pt x="2127339" y="1168154"/>
                </a:lnTo>
                <a:lnTo>
                  <a:pt x="2131777" y="1150366"/>
                </a:lnTo>
                <a:lnTo>
                  <a:pt x="2136214" y="1133214"/>
                </a:lnTo>
                <a:lnTo>
                  <a:pt x="2140969" y="1116379"/>
                </a:lnTo>
                <a:lnTo>
                  <a:pt x="2146674" y="1100497"/>
                </a:lnTo>
                <a:lnTo>
                  <a:pt x="2152379" y="1085568"/>
                </a:lnTo>
                <a:lnTo>
                  <a:pt x="2158719" y="1071274"/>
                </a:lnTo>
                <a:lnTo>
                  <a:pt x="2165058" y="1058568"/>
                </a:lnTo>
                <a:lnTo>
                  <a:pt x="2168545" y="1052533"/>
                </a:lnTo>
                <a:lnTo>
                  <a:pt x="2172031" y="1046815"/>
                </a:lnTo>
                <a:lnTo>
                  <a:pt x="2175518" y="1041416"/>
                </a:lnTo>
                <a:lnTo>
                  <a:pt x="2179321" y="1036333"/>
                </a:lnTo>
                <a:lnTo>
                  <a:pt x="2183125" y="1031569"/>
                </a:lnTo>
                <a:lnTo>
                  <a:pt x="2187245" y="1027122"/>
                </a:lnTo>
                <a:lnTo>
                  <a:pt x="2191366" y="1023310"/>
                </a:lnTo>
                <a:lnTo>
                  <a:pt x="2195486" y="1019498"/>
                </a:lnTo>
                <a:lnTo>
                  <a:pt x="2199607" y="1016004"/>
                </a:lnTo>
                <a:lnTo>
                  <a:pt x="2204044" y="1013146"/>
                </a:lnTo>
                <a:lnTo>
                  <a:pt x="2208799" y="1010922"/>
                </a:lnTo>
                <a:lnTo>
                  <a:pt x="2213236" y="1008699"/>
                </a:lnTo>
                <a:lnTo>
                  <a:pt x="2217991" y="1007111"/>
                </a:lnTo>
                <a:lnTo>
                  <a:pt x="2223062" y="1005840"/>
                </a:lnTo>
                <a:lnTo>
                  <a:pt x="2227817" y="1005205"/>
                </a:lnTo>
                <a:lnTo>
                  <a:pt x="2233205" y="1004887"/>
                </a:lnTo>
                <a:close/>
                <a:moveTo>
                  <a:pt x="1560668" y="914401"/>
                </a:moveTo>
                <a:lnTo>
                  <a:pt x="1571788" y="914401"/>
                </a:lnTo>
                <a:lnTo>
                  <a:pt x="1582591" y="915671"/>
                </a:lnTo>
                <a:lnTo>
                  <a:pt x="1594029" y="917258"/>
                </a:lnTo>
                <a:lnTo>
                  <a:pt x="1604514" y="919480"/>
                </a:lnTo>
                <a:lnTo>
                  <a:pt x="1615317" y="922021"/>
                </a:lnTo>
                <a:lnTo>
                  <a:pt x="1625802" y="925196"/>
                </a:lnTo>
                <a:lnTo>
                  <a:pt x="1636287" y="928688"/>
                </a:lnTo>
                <a:lnTo>
                  <a:pt x="1646772" y="933133"/>
                </a:lnTo>
                <a:lnTo>
                  <a:pt x="1656939" y="937261"/>
                </a:lnTo>
                <a:lnTo>
                  <a:pt x="1666788" y="942023"/>
                </a:lnTo>
                <a:lnTo>
                  <a:pt x="1676638" y="946786"/>
                </a:lnTo>
                <a:lnTo>
                  <a:pt x="1686487" y="952183"/>
                </a:lnTo>
                <a:lnTo>
                  <a:pt x="1695384" y="957263"/>
                </a:lnTo>
                <a:lnTo>
                  <a:pt x="1704598" y="962978"/>
                </a:lnTo>
                <a:lnTo>
                  <a:pt x="1712859" y="968693"/>
                </a:lnTo>
                <a:lnTo>
                  <a:pt x="1721120" y="974726"/>
                </a:lnTo>
                <a:lnTo>
                  <a:pt x="1729063" y="980441"/>
                </a:lnTo>
                <a:lnTo>
                  <a:pt x="1736371" y="986473"/>
                </a:lnTo>
                <a:lnTo>
                  <a:pt x="1750033" y="997586"/>
                </a:lnTo>
                <a:lnTo>
                  <a:pt x="1762106" y="1008698"/>
                </a:lnTo>
                <a:lnTo>
                  <a:pt x="1771956" y="1018858"/>
                </a:lnTo>
                <a:lnTo>
                  <a:pt x="1779264" y="1027748"/>
                </a:lnTo>
                <a:lnTo>
                  <a:pt x="1782441" y="1031558"/>
                </a:lnTo>
                <a:lnTo>
                  <a:pt x="1784665" y="1034733"/>
                </a:lnTo>
                <a:lnTo>
                  <a:pt x="1786254" y="1037908"/>
                </a:lnTo>
                <a:lnTo>
                  <a:pt x="1787207" y="1040448"/>
                </a:lnTo>
                <a:lnTo>
                  <a:pt x="1788160" y="1045845"/>
                </a:lnTo>
                <a:lnTo>
                  <a:pt x="1788478" y="1053783"/>
                </a:lnTo>
                <a:lnTo>
                  <a:pt x="1789113" y="1076643"/>
                </a:lnTo>
                <a:lnTo>
                  <a:pt x="1789113" y="1107440"/>
                </a:lnTo>
                <a:lnTo>
                  <a:pt x="1788478" y="1144588"/>
                </a:lnTo>
                <a:lnTo>
                  <a:pt x="1787525" y="1187133"/>
                </a:lnTo>
                <a:lnTo>
                  <a:pt x="1786254" y="1233488"/>
                </a:lnTo>
                <a:lnTo>
                  <a:pt x="1784347" y="1282383"/>
                </a:lnTo>
                <a:lnTo>
                  <a:pt x="1782123" y="1331913"/>
                </a:lnTo>
                <a:lnTo>
                  <a:pt x="1672507" y="1331913"/>
                </a:lnTo>
                <a:lnTo>
                  <a:pt x="1674096" y="1293813"/>
                </a:lnTo>
                <a:lnTo>
                  <a:pt x="1674732" y="1258253"/>
                </a:lnTo>
                <a:lnTo>
                  <a:pt x="1675685" y="1225550"/>
                </a:lnTo>
                <a:lnTo>
                  <a:pt x="1676002" y="1197293"/>
                </a:lnTo>
                <a:lnTo>
                  <a:pt x="1675685" y="1174115"/>
                </a:lnTo>
                <a:lnTo>
                  <a:pt x="1674732" y="1156970"/>
                </a:lnTo>
                <a:lnTo>
                  <a:pt x="1674096" y="1150938"/>
                </a:lnTo>
                <a:lnTo>
                  <a:pt x="1673143" y="1147445"/>
                </a:lnTo>
                <a:lnTo>
                  <a:pt x="1672825" y="1145858"/>
                </a:lnTo>
                <a:lnTo>
                  <a:pt x="1672507" y="1144905"/>
                </a:lnTo>
                <a:lnTo>
                  <a:pt x="1672190" y="1144905"/>
                </a:lnTo>
                <a:lnTo>
                  <a:pt x="1671237" y="1145540"/>
                </a:lnTo>
                <a:lnTo>
                  <a:pt x="1669648" y="1147445"/>
                </a:lnTo>
                <a:lnTo>
                  <a:pt x="1668059" y="1149668"/>
                </a:lnTo>
                <a:lnTo>
                  <a:pt x="1666471" y="1151890"/>
                </a:lnTo>
                <a:lnTo>
                  <a:pt x="1654079" y="1331913"/>
                </a:lnTo>
                <a:lnTo>
                  <a:pt x="1602608" y="1331913"/>
                </a:lnTo>
                <a:lnTo>
                  <a:pt x="1602290" y="1283335"/>
                </a:lnTo>
                <a:lnTo>
                  <a:pt x="1598477" y="1283653"/>
                </a:lnTo>
                <a:lnTo>
                  <a:pt x="1586721" y="1284605"/>
                </a:lnTo>
                <a:lnTo>
                  <a:pt x="1568293" y="1285240"/>
                </a:lnTo>
                <a:lnTo>
                  <a:pt x="1556537" y="1285558"/>
                </a:lnTo>
                <a:lnTo>
                  <a:pt x="1543828" y="1285558"/>
                </a:lnTo>
                <a:lnTo>
                  <a:pt x="1529213" y="1285240"/>
                </a:lnTo>
                <a:lnTo>
                  <a:pt x="1513009" y="1284605"/>
                </a:lnTo>
                <a:lnTo>
                  <a:pt x="1496169" y="1283653"/>
                </a:lnTo>
                <a:lnTo>
                  <a:pt x="1477741" y="1282383"/>
                </a:lnTo>
                <a:lnTo>
                  <a:pt x="1457724" y="1280478"/>
                </a:lnTo>
                <a:lnTo>
                  <a:pt x="1437390" y="1277620"/>
                </a:lnTo>
                <a:lnTo>
                  <a:pt x="1415467" y="1274763"/>
                </a:lnTo>
                <a:lnTo>
                  <a:pt x="1392908" y="1270953"/>
                </a:lnTo>
                <a:lnTo>
                  <a:pt x="1381787" y="1268730"/>
                </a:lnTo>
                <a:lnTo>
                  <a:pt x="1370349" y="1266508"/>
                </a:lnTo>
                <a:lnTo>
                  <a:pt x="1359547" y="1263968"/>
                </a:lnTo>
                <a:lnTo>
                  <a:pt x="1348426" y="1261110"/>
                </a:lnTo>
                <a:lnTo>
                  <a:pt x="1328092" y="1254760"/>
                </a:lnTo>
                <a:lnTo>
                  <a:pt x="1308710" y="1248410"/>
                </a:lnTo>
                <a:lnTo>
                  <a:pt x="1290282" y="1241743"/>
                </a:lnTo>
                <a:lnTo>
                  <a:pt x="1273443" y="1234440"/>
                </a:lnTo>
                <a:lnTo>
                  <a:pt x="1257556" y="1227455"/>
                </a:lnTo>
                <a:lnTo>
                  <a:pt x="1243259" y="1220153"/>
                </a:lnTo>
                <a:lnTo>
                  <a:pt x="1229914" y="1213485"/>
                </a:lnTo>
                <a:lnTo>
                  <a:pt x="1218794" y="1207135"/>
                </a:lnTo>
                <a:lnTo>
                  <a:pt x="1208626" y="1201103"/>
                </a:lnTo>
                <a:lnTo>
                  <a:pt x="1200366" y="1196340"/>
                </a:lnTo>
                <a:lnTo>
                  <a:pt x="1189245" y="1188720"/>
                </a:lnTo>
                <a:lnTo>
                  <a:pt x="1185115" y="1186180"/>
                </a:lnTo>
                <a:lnTo>
                  <a:pt x="1204814" y="1331913"/>
                </a:lnTo>
                <a:lnTo>
                  <a:pt x="1152071" y="1331913"/>
                </a:lnTo>
                <a:lnTo>
                  <a:pt x="1149529" y="1296670"/>
                </a:lnTo>
                <a:lnTo>
                  <a:pt x="1143810" y="1297305"/>
                </a:lnTo>
                <a:lnTo>
                  <a:pt x="1135549" y="1299210"/>
                </a:lnTo>
                <a:lnTo>
                  <a:pt x="1112355" y="1303655"/>
                </a:lnTo>
                <a:lnTo>
                  <a:pt x="1082489" y="1309688"/>
                </a:lnTo>
                <a:lnTo>
                  <a:pt x="1066285" y="1313180"/>
                </a:lnTo>
                <a:lnTo>
                  <a:pt x="1049445" y="1316038"/>
                </a:lnTo>
                <a:lnTo>
                  <a:pt x="1032606" y="1318895"/>
                </a:lnTo>
                <a:lnTo>
                  <a:pt x="1015766" y="1321118"/>
                </a:lnTo>
                <a:lnTo>
                  <a:pt x="999880" y="1322388"/>
                </a:lnTo>
                <a:lnTo>
                  <a:pt x="984629" y="1323658"/>
                </a:lnTo>
                <a:lnTo>
                  <a:pt x="977639" y="1323658"/>
                </a:lnTo>
                <a:lnTo>
                  <a:pt x="970649" y="1323658"/>
                </a:lnTo>
                <a:lnTo>
                  <a:pt x="964295" y="1323340"/>
                </a:lnTo>
                <a:lnTo>
                  <a:pt x="958575" y="1323023"/>
                </a:lnTo>
                <a:lnTo>
                  <a:pt x="953174" y="1322070"/>
                </a:lnTo>
                <a:lnTo>
                  <a:pt x="948090" y="1320483"/>
                </a:lnTo>
                <a:lnTo>
                  <a:pt x="943960" y="1319213"/>
                </a:lnTo>
                <a:lnTo>
                  <a:pt x="940783" y="1317625"/>
                </a:lnTo>
                <a:lnTo>
                  <a:pt x="934746" y="1305560"/>
                </a:lnTo>
                <a:lnTo>
                  <a:pt x="928709" y="1295083"/>
                </a:lnTo>
                <a:lnTo>
                  <a:pt x="917271" y="1275398"/>
                </a:lnTo>
                <a:lnTo>
                  <a:pt x="912505" y="1266508"/>
                </a:lnTo>
                <a:lnTo>
                  <a:pt x="908057" y="1257935"/>
                </a:lnTo>
                <a:lnTo>
                  <a:pt x="904244" y="1249680"/>
                </a:lnTo>
                <a:lnTo>
                  <a:pt x="902338" y="1244918"/>
                </a:lnTo>
                <a:lnTo>
                  <a:pt x="901067" y="1240790"/>
                </a:lnTo>
                <a:lnTo>
                  <a:pt x="900114" y="1236663"/>
                </a:lnTo>
                <a:lnTo>
                  <a:pt x="899161" y="1232535"/>
                </a:lnTo>
                <a:lnTo>
                  <a:pt x="898843" y="1228408"/>
                </a:lnTo>
                <a:lnTo>
                  <a:pt x="898525" y="1223963"/>
                </a:lnTo>
                <a:lnTo>
                  <a:pt x="898843" y="1219835"/>
                </a:lnTo>
                <a:lnTo>
                  <a:pt x="899161" y="1215390"/>
                </a:lnTo>
                <a:lnTo>
                  <a:pt x="900431" y="1210628"/>
                </a:lnTo>
                <a:lnTo>
                  <a:pt x="901385" y="1205865"/>
                </a:lnTo>
                <a:lnTo>
                  <a:pt x="903291" y="1201103"/>
                </a:lnTo>
                <a:lnTo>
                  <a:pt x="905197" y="1195705"/>
                </a:lnTo>
                <a:lnTo>
                  <a:pt x="908057" y="1190943"/>
                </a:lnTo>
                <a:lnTo>
                  <a:pt x="910916" y="1185228"/>
                </a:lnTo>
                <a:lnTo>
                  <a:pt x="914729" y="1179513"/>
                </a:lnTo>
                <a:lnTo>
                  <a:pt x="918542" y="1173480"/>
                </a:lnTo>
                <a:lnTo>
                  <a:pt x="922990" y="1167765"/>
                </a:lnTo>
                <a:lnTo>
                  <a:pt x="928391" y="1161098"/>
                </a:lnTo>
                <a:lnTo>
                  <a:pt x="939512" y="1146810"/>
                </a:lnTo>
                <a:lnTo>
                  <a:pt x="949361" y="1133793"/>
                </a:lnTo>
                <a:lnTo>
                  <a:pt x="967154" y="1109345"/>
                </a:lnTo>
                <a:lnTo>
                  <a:pt x="976050" y="1096963"/>
                </a:lnTo>
                <a:lnTo>
                  <a:pt x="985900" y="1084580"/>
                </a:lnTo>
                <a:lnTo>
                  <a:pt x="997338" y="1070928"/>
                </a:lnTo>
                <a:lnTo>
                  <a:pt x="1004328" y="1063943"/>
                </a:lnTo>
                <a:lnTo>
                  <a:pt x="1011318" y="1056323"/>
                </a:lnTo>
                <a:lnTo>
                  <a:pt x="1017673" y="1045528"/>
                </a:lnTo>
                <a:lnTo>
                  <a:pt x="1024663" y="1035368"/>
                </a:lnTo>
                <a:lnTo>
                  <a:pt x="1031335" y="1025525"/>
                </a:lnTo>
                <a:lnTo>
                  <a:pt x="1038007" y="1016318"/>
                </a:lnTo>
                <a:lnTo>
                  <a:pt x="1044997" y="1008063"/>
                </a:lnTo>
                <a:lnTo>
                  <a:pt x="1051669" y="1000443"/>
                </a:lnTo>
                <a:lnTo>
                  <a:pt x="1058659" y="993141"/>
                </a:lnTo>
                <a:lnTo>
                  <a:pt x="1065967" y="986473"/>
                </a:lnTo>
                <a:lnTo>
                  <a:pt x="1073593" y="980123"/>
                </a:lnTo>
                <a:lnTo>
                  <a:pt x="1080583" y="974091"/>
                </a:lnTo>
                <a:lnTo>
                  <a:pt x="1088208" y="968693"/>
                </a:lnTo>
                <a:lnTo>
                  <a:pt x="1096151" y="963931"/>
                </a:lnTo>
                <a:lnTo>
                  <a:pt x="1104094" y="959168"/>
                </a:lnTo>
                <a:lnTo>
                  <a:pt x="1111720" y="954723"/>
                </a:lnTo>
                <a:lnTo>
                  <a:pt x="1119663" y="950913"/>
                </a:lnTo>
                <a:lnTo>
                  <a:pt x="1127924" y="947738"/>
                </a:lnTo>
                <a:lnTo>
                  <a:pt x="1136185" y="944246"/>
                </a:lnTo>
                <a:lnTo>
                  <a:pt x="1145081" y="941388"/>
                </a:lnTo>
                <a:lnTo>
                  <a:pt x="1153660" y="938531"/>
                </a:lnTo>
                <a:lnTo>
                  <a:pt x="1162238" y="935991"/>
                </a:lnTo>
                <a:lnTo>
                  <a:pt x="1171452" y="933768"/>
                </a:lnTo>
                <a:lnTo>
                  <a:pt x="1180349" y="931863"/>
                </a:lnTo>
                <a:lnTo>
                  <a:pt x="1199412" y="928053"/>
                </a:lnTo>
                <a:lnTo>
                  <a:pt x="1218794" y="924561"/>
                </a:lnTo>
                <a:lnTo>
                  <a:pt x="1239128" y="921703"/>
                </a:lnTo>
                <a:lnTo>
                  <a:pt x="1282021" y="915988"/>
                </a:lnTo>
                <a:lnTo>
                  <a:pt x="1284881" y="915671"/>
                </a:lnTo>
                <a:lnTo>
                  <a:pt x="1287740" y="915671"/>
                </a:lnTo>
                <a:lnTo>
                  <a:pt x="1292824" y="915671"/>
                </a:lnTo>
                <a:lnTo>
                  <a:pt x="1366537" y="1187768"/>
                </a:lnTo>
                <a:lnTo>
                  <a:pt x="1368125" y="1176973"/>
                </a:lnTo>
                <a:lnTo>
                  <a:pt x="1393226" y="990283"/>
                </a:lnTo>
                <a:lnTo>
                  <a:pt x="1386236" y="972186"/>
                </a:lnTo>
                <a:lnTo>
                  <a:pt x="1400216" y="947738"/>
                </a:lnTo>
                <a:lnTo>
                  <a:pt x="1432306" y="947421"/>
                </a:lnTo>
                <a:lnTo>
                  <a:pt x="1445968" y="972186"/>
                </a:lnTo>
                <a:lnTo>
                  <a:pt x="1439614" y="993776"/>
                </a:lnTo>
                <a:lnTo>
                  <a:pt x="1462490" y="1190943"/>
                </a:lnTo>
                <a:lnTo>
                  <a:pt x="1522858" y="924243"/>
                </a:lnTo>
                <a:lnTo>
                  <a:pt x="1529530" y="921386"/>
                </a:lnTo>
                <a:lnTo>
                  <a:pt x="1534932" y="918846"/>
                </a:lnTo>
                <a:lnTo>
                  <a:pt x="1537791" y="916940"/>
                </a:lnTo>
                <a:lnTo>
                  <a:pt x="1538427" y="915988"/>
                </a:lnTo>
                <a:lnTo>
                  <a:pt x="1549865" y="915036"/>
                </a:lnTo>
                <a:lnTo>
                  <a:pt x="1560668" y="914401"/>
                </a:lnTo>
                <a:close/>
                <a:moveTo>
                  <a:pt x="170497" y="661035"/>
                </a:moveTo>
                <a:lnTo>
                  <a:pt x="168576" y="681657"/>
                </a:lnTo>
                <a:lnTo>
                  <a:pt x="168275" y="683619"/>
                </a:lnTo>
                <a:lnTo>
                  <a:pt x="167640" y="691889"/>
                </a:lnTo>
                <a:lnTo>
                  <a:pt x="167640" y="695282"/>
                </a:lnTo>
                <a:lnTo>
                  <a:pt x="167322" y="700477"/>
                </a:lnTo>
                <a:lnTo>
                  <a:pt x="167640" y="700795"/>
                </a:lnTo>
                <a:lnTo>
                  <a:pt x="167640" y="695282"/>
                </a:lnTo>
                <a:lnTo>
                  <a:pt x="168275" y="684891"/>
                </a:lnTo>
                <a:lnTo>
                  <a:pt x="168576" y="681657"/>
                </a:lnTo>
                <a:lnTo>
                  <a:pt x="169545" y="675349"/>
                </a:lnTo>
                <a:lnTo>
                  <a:pt x="170497" y="668033"/>
                </a:lnTo>
                <a:lnTo>
                  <a:pt x="170497" y="664534"/>
                </a:lnTo>
                <a:lnTo>
                  <a:pt x="170497" y="661035"/>
                </a:lnTo>
                <a:close/>
                <a:moveTo>
                  <a:pt x="2571454" y="661035"/>
                </a:moveTo>
                <a:lnTo>
                  <a:pt x="2571454" y="664534"/>
                </a:lnTo>
                <a:lnTo>
                  <a:pt x="2571137" y="668033"/>
                </a:lnTo>
                <a:lnTo>
                  <a:pt x="2572406" y="675349"/>
                </a:lnTo>
                <a:lnTo>
                  <a:pt x="2573358" y="683619"/>
                </a:lnTo>
                <a:lnTo>
                  <a:pt x="2573992" y="691889"/>
                </a:lnTo>
                <a:lnTo>
                  <a:pt x="2574310" y="700795"/>
                </a:lnTo>
                <a:lnTo>
                  <a:pt x="2574627" y="700477"/>
                </a:lnTo>
                <a:lnTo>
                  <a:pt x="2573675" y="684891"/>
                </a:lnTo>
                <a:lnTo>
                  <a:pt x="2571454" y="661035"/>
                </a:lnTo>
                <a:close/>
                <a:moveTo>
                  <a:pt x="197485" y="574519"/>
                </a:moveTo>
                <a:lnTo>
                  <a:pt x="195897" y="575155"/>
                </a:lnTo>
                <a:lnTo>
                  <a:pt x="194310" y="576109"/>
                </a:lnTo>
                <a:lnTo>
                  <a:pt x="192405" y="577381"/>
                </a:lnTo>
                <a:lnTo>
                  <a:pt x="190817" y="579290"/>
                </a:lnTo>
                <a:lnTo>
                  <a:pt x="189230" y="581198"/>
                </a:lnTo>
                <a:lnTo>
                  <a:pt x="186690" y="585969"/>
                </a:lnTo>
                <a:lnTo>
                  <a:pt x="189865" y="582789"/>
                </a:lnTo>
                <a:lnTo>
                  <a:pt x="192722" y="579608"/>
                </a:lnTo>
                <a:lnTo>
                  <a:pt x="195897" y="576745"/>
                </a:lnTo>
                <a:lnTo>
                  <a:pt x="199390" y="574519"/>
                </a:lnTo>
                <a:lnTo>
                  <a:pt x="197485" y="574519"/>
                </a:lnTo>
                <a:close/>
                <a:moveTo>
                  <a:pt x="2542584" y="574518"/>
                </a:moveTo>
                <a:lnTo>
                  <a:pt x="2545757" y="576745"/>
                </a:lnTo>
                <a:lnTo>
                  <a:pt x="2549247" y="579608"/>
                </a:lnTo>
                <a:lnTo>
                  <a:pt x="2552102" y="582788"/>
                </a:lnTo>
                <a:lnTo>
                  <a:pt x="2555274" y="585969"/>
                </a:lnTo>
                <a:lnTo>
                  <a:pt x="2552102" y="581198"/>
                </a:lnTo>
                <a:lnTo>
                  <a:pt x="2550833" y="579290"/>
                </a:lnTo>
                <a:lnTo>
                  <a:pt x="2549247" y="577381"/>
                </a:lnTo>
                <a:lnTo>
                  <a:pt x="2547660" y="576109"/>
                </a:lnTo>
                <a:lnTo>
                  <a:pt x="2545757" y="575155"/>
                </a:lnTo>
                <a:lnTo>
                  <a:pt x="2544488" y="574518"/>
                </a:lnTo>
                <a:lnTo>
                  <a:pt x="2542584" y="574518"/>
                </a:lnTo>
                <a:close/>
                <a:moveTo>
                  <a:pt x="331470" y="485775"/>
                </a:moveTo>
                <a:lnTo>
                  <a:pt x="347662" y="485775"/>
                </a:lnTo>
                <a:lnTo>
                  <a:pt x="363537" y="486729"/>
                </a:lnTo>
                <a:lnTo>
                  <a:pt x="378460" y="488638"/>
                </a:lnTo>
                <a:lnTo>
                  <a:pt x="393700" y="490864"/>
                </a:lnTo>
                <a:lnTo>
                  <a:pt x="407988" y="493409"/>
                </a:lnTo>
                <a:lnTo>
                  <a:pt x="421323" y="497226"/>
                </a:lnTo>
                <a:lnTo>
                  <a:pt x="434658" y="501043"/>
                </a:lnTo>
                <a:lnTo>
                  <a:pt x="447040" y="505178"/>
                </a:lnTo>
                <a:lnTo>
                  <a:pt x="459105" y="509631"/>
                </a:lnTo>
                <a:lnTo>
                  <a:pt x="470535" y="514402"/>
                </a:lnTo>
                <a:lnTo>
                  <a:pt x="481013" y="519491"/>
                </a:lnTo>
                <a:lnTo>
                  <a:pt x="491173" y="524580"/>
                </a:lnTo>
                <a:lnTo>
                  <a:pt x="500698" y="529670"/>
                </a:lnTo>
                <a:lnTo>
                  <a:pt x="509270" y="534759"/>
                </a:lnTo>
                <a:lnTo>
                  <a:pt x="517208" y="539848"/>
                </a:lnTo>
                <a:lnTo>
                  <a:pt x="524510" y="544301"/>
                </a:lnTo>
                <a:lnTo>
                  <a:pt x="536575" y="552889"/>
                </a:lnTo>
                <a:lnTo>
                  <a:pt x="545465" y="559569"/>
                </a:lnTo>
                <a:lnTo>
                  <a:pt x="550863" y="564340"/>
                </a:lnTo>
                <a:lnTo>
                  <a:pt x="552450" y="565612"/>
                </a:lnTo>
                <a:lnTo>
                  <a:pt x="550863" y="569747"/>
                </a:lnTo>
                <a:lnTo>
                  <a:pt x="548005" y="574837"/>
                </a:lnTo>
                <a:lnTo>
                  <a:pt x="544195" y="581198"/>
                </a:lnTo>
                <a:lnTo>
                  <a:pt x="539750" y="587878"/>
                </a:lnTo>
                <a:lnTo>
                  <a:pt x="534035" y="595512"/>
                </a:lnTo>
                <a:lnTo>
                  <a:pt x="530860" y="599647"/>
                </a:lnTo>
                <a:lnTo>
                  <a:pt x="527050" y="603463"/>
                </a:lnTo>
                <a:lnTo>
                  <a:pt x="523240" y="607280"/>
                </a:lnTo>
                <a:lnTo>
                  <a:pt x="518795" y="610779"/>
                </a:lnTo>
                <a:lnTo>
                  <a:pt x="514350" y="614278"/>
                </a:lnTo>
                <a:lnTo>
                  <a:pt x="509588" y="617777"/>
                </a:lnTo>
                <a:lnTo>
                  <a:pt x="504508" y="620640"/>
                </a:lnTo>
                <a:lnTo>
                  <a:pt x="498793" y="623502"/>
                </a:lnTo>
                <a:lnTo>
                  <a:pt x="493078" y="626047"/>
                </a:lnTo>
                <a:lnTo>
                  <a:pt x="487045" y="627955"/>
                </a:lnTo>
                <a:lnTo>
                  <a:pt x="480695" y="629228"/>
                </a:lnTo>
                <a:lnTo>
                  <a:pt x="474028" y="630500"/>
                </a:lnTo>
                <a:lnTo>
                  <a:pt x="466725" y="630818"/>
                </a:lnTo>
                <a:lnTo>
                  <a:pt x="459423" y="630818"/>
                </a:lnTo>
                <a:lnTo>
                  <a:pt x="451803" y="630182"/>
                </a:lnTo>
                <a:lnTo>
                  <a:pt x="443548" y="628910"/>
                </a:lnTo>
                <a:lnTo>
                  <a:pt x="434975" y="626683"/>
                </a:lnTo>
                <a:lnTo>
                  <a:pt x="426403" y="624139"/>
                </a:lnTo>
                <a:lnTo>
                  <a:pt x="417195" y="620322"/>
                </a:lnTo>
                <a:lnTo>
                  <a:pt x="407353" y="615869"/>
                </a:lnTo>
                <a:lnTo>
                  <a:pt x="396557" y="610461"/>
                </a:lnTo>
                <a:lnTo>
                  <a:pt x="385127" y="605690"/>
                </a:lnTo>
                <a:lnTo>
                  <a:pt x="408305" y="616823"/>
                </a:lnTo>
                <a:lnTo>
                  <a:pt x="430848" y="627955"/>
                </a:lnTo>
                <a:lnTo>
                  <a:pt x="441643" y="632727"/>
                </a:lnTo>
                <a:lnTo>
                  <a:pt x="452120" y="637180"/>
                </a:lnTo>
                <a:lnTo>
                  <a:pt x="462280" y="641315"/>
                </a:lnTo>
                <a:lnTo>
                  <a:pt x="472440" y="645132"/>
                </a:lnTo>
                <a:lnTo>
                  <a:pt x="481965" y="648312"/>
                </a:lnTo>
                <a:lnTo>
                  <a:pt x="491173" y="650539"/>
                </a:lnTo>
                <a:lnTo>
                  <a:pt x="500063" y="652129"/>
                </a:lnTo>
                <a:lnTo>
                  <a:pt x="504190" y="652447"/>
                </a:lnTo>
                <a:lnTo>
                  <a:pt x="508318" y="652447"/>
                </a:lnTo>
                <a:lnTo>
                  <a:pt x="512128" y="652447"/>
                </a:lnTo>
                <a:lnTo>
                  <a:pt x="515620" y="652129"/>
                </a:lnTo>
                <a:lnTo>
                  <a:pt x="519430" y="651493"/>
                </a:lnTo>
                <a:lnTo>
                  <a:pt x="522923" y="650539"/>
                </a:lnTo>
                <a:lnTo>
                  <a:pt x="526415" y="649267"/>
                </a:lnTo>
                <a:lnTo>
                  <a:pt x="529590" y="647676"/>
                </a:lnTo>
                <a:lnTo>
                  <a:pt x="532765" y="646086"/>
                </a:lnTo>
                <a:lnTo>
                  <a:pt x="535623" y="643541"/>
                </a:lnTo>
                <a:lnTo>
                  <a:pt x="536893" y="651493"/>
                </a:lnTo>
                <a:lnTo>
                  <a:pt x="537210" y="659127"/>
                </a:lnTo>
                <a:lnTo>
                  <a:pt x="537845" y="673440"/>
                </a:lnTo>
                <a:lnTo>
                  <a:pt x="537845" y="687118"/>
                </a:lnTo>
                <a:lnTo>
                  <a:pt x="537210" y="700159"/>
                </a:lnTo>
                <a:lnTo>
                  <a:pt x="538163" y="699205"/>
                </a:lnTo>
                <a:lnTo>
                  <a:pt x="539433" y="697932"/>
                </a:lnTo>
                <a:lnTo>
                  <a:pt x="540703" y="697296"/>
                </a:lnTo>
                <a:lnTo>
                  <a:pt x="541973" y="696660"/>
                </a:lnTo>
                <a:lnTo>
                  <a:pt x="542925" y="697296"/>
                </a:lnTo>
                <a:lnTo>
                  <a:pt x="543243" y="698251"/>
                </a:lnTo>
                <a:lnTo>
                  <a:pt x="543878" y="699841"/>
                </a:lnTo>
                <a:lnTo>
                  <a:pt x="543878" y="702067"/>
                </a:lnTo>
                <a:lnTo>
                  <a:pt x="544195" y="708429"/>
                </a:lnTo>
                <a:lnTo>
                  <a:pt x="544195" y="716063"/>
                </a:lnTo>
                <a:lnTo>
                  <a:pt x="543878" y="725287"/>
                </a:lnTo>
                <a:lnTo>
                  <a:pt x="542925" y="735466"/>
                </a:lnTo>
                <a:lnTo>
                  <a:pt x="540703" y="757413"/>
                </a:lnTo>
                <a:lnTo>
                  <a:pt x="537528" y="779042"/>
                </a:lnTo>
                <a:lnTo>
                  <a:pt x="534670" y="796536"/>
                </a:lnTo>
                <a:lnTo>
                  <a:pt x="533083" y="802898"/>
                </a:lnTo>
                <a:lnTo>
                  <a:pt x="531813" y="807669"/>
                </a:lnTo>
                <a:lnTo>
                  <a:pt x="531178" y="808623"/>
                </a:lnTo>
                <a:lnTo>
                  <a:pt x="530860" y="809577"/>
                </a:lnTo>
                <a:lnTo>
                  <a:pt x="530543" y="809577"/>
                </a:lnTo>
                <a:lnTo>
                  <a:pt x="529908" y="808623"/>
                </a:lnTo>
                <a:lnTo>
                  <a:pt x="528638" y="820392"/>
                </a:lnTo>
                <a:lnTo>
                  <a:pt x="526733" y="831525"/>
                </a:lnTo>
                <a:lnTo>
                  <a:pt x="524510" y="842657"/>
                </a:lnTo>
                <a:lnTo>
                  <a:pt x="521335" y="853154"/>
                </a:lnTo>
                <a:lnTo>
                  <a:pt x="518478" y="863650"/>
                </a:lnTo>
                <a:lnTo>
                  <a:pt x="514985" y="873829"/>
                </a:lnTo>
                <a:lnTo>
                  <a:pt x="510858" y="883689"/>
                </a:lnTo>
                <a:lnTo>
                  <a:pt x="506730" y="892913"/>
                </a:lnTo>
                <a:lnTo>
                  <a:pt x="502285" y="902138"/>
                </a:lnTo>
                <a:lnTo>
                  <a:pt x="497205" y="911044"/>
                </a:lnTo>
                <a:lnTo>
                  <a:pt x="492443" y="919314"/>
                </a:lnTo>
                <a:lnTo>
                  <a:pt x="486728" y="927584"/>
                </a:lnTo>
                <a:lnTo>
                  <a:pt x="481013" y="935536"/>
                </a:lnTo>
                <a:lnTo>
                  <a:pt x="475615" y="943170"/>
                </a:lnTo>
                <a:lnTo>
                  <a:pt x="469583" y="950167"/>
                </a:lnTo>
                <a:lnTo>
                  <a:pt x="463550" y="957165"/>
                </a:lnTo>
                <a:lnTo>
                  <a:pt x="457200" y="963209"/>
                </a:lnTo>
                <a:lnTo>
                  <a:pt x="450850" y="969252"/>
                </a:lnTo>
                <a:lnTo>
                  <a:pt x="443865" y="974659"/>
                </a:lnTo>
                <a:lnTo>
                  <a:pt x="437198" y="980067"/>
                </a:lnTo>
                <a:lnTo>
                  <a:pt x="430530" y="984838"/>
                </a:lnTo>
                <a:lnTo>
                  <a:pt x="423545" y="989609"/>
                </a:lnTo>
                <a:lnTo>
                  <a:pt x="416878" y="993744"/>
                </a:lnTo>
                <a:lnTo>
                  <a:pt x="410210" y="997243"/>
                </a:lnTo>
                <a:lnTo>
                  <a:pt x="402908" y="1000742"/>
                </a:lnTo>
                <a:lnTo>
                  <a:pt x="396240" y="1003286"/>
                </a:lnTo>
                <a:lnTo>
                  <a:pt x="389255" y="1006149"/>
                </a:lnTo>
                <a:lnTo>
                  <a:pt x="382587" y="1008057"/>
                </a:lnTo>
                <a:lnTo>
                  <a:pt x="375920" y="1009330"/>
                </a:lnTo>
                <a:lnTo>
                  <a:pt x="369252" y="1010602"/>
                </a:lnTo>
                <a:lnTo>
                  <a:pt x="362585" y="1011238"/>
                </a:lnTo>
                <a:lnTo>
                  <a:pt x="356235" y="1011238"/>
                </a:lnTo>
                <a:lnTo>
                  <a:pt x="351155" y="1011238"/>
                </a:lnTo>
                <a:lnTo>
                  <a:pt x="345440" y="1010602"/>
                </a:lnTo>
                <a:lnTo>
                  <a:pt x="339725" y="1009330"/>
                </a:lnTo>
                <a:lnTo>
                  <a:pt x="334010" y="1007421"/>
                </a:lnTo>
                <a:lnTo>
                  <a:pt x="327977" y="1005831"/>
                </a:lnTo>
                <a:lnTo>
                  <a:pt x="321945" y="1002968"/>
                </a:lnTo>
                <a:lnTo>
                  <a:pt x="315595" y="1000105"/>
                </a:lnTo>
                <a:lnTo>
                  <a:pt x="309245" y="996607"/>
                </a:lnTo>
                <a:lnTo>
                  <a:pt x="302895" y="992790"/>
                </a:lnTo>
                <a:lnTo>
                  <a:pt x="296227" y="988655"/>
                </a:lnTo>
                <a:lnTo>
                  <a:pt x="289877" y="984202"/>
                </a:lnTo>
                <a:lnTo>
                  <a:pt x="282892" y="979430"/>
                </a:lnTo>
                <a:lnTo>
                  <a:pt x="276542" y="974023"/>
                </a:lnTo>
                <a:lnTo>
                  <a:pt x="269875" y="968298"/>
                </a:lnTo>
                <a:lnTo>
                  <a:pt x="263207" y="962254"/>
                </a:lnTo>
                <a:lnTo>
                  <a:pt x="256540" y="955893"/>
                </a:lnTo>
                <a:lnTo>
                  <a:pt x="250190" y="949213"/>
                </a:lnTo>
                <a:lnTo>
                  <a:pt x="243840" y="941897"/>
                </a:lnTo>
                <a:lnTo>
                  <a:pt x="237490" y="934900"/>
                </a:lnTo>
                <a:lnTo>
                  <a:pt x="231457" y="927266"/>
                </a:lnTo>
                <a:lnTo>
                  <a:pt x="225425" y="919314"/>
                </a:lnTo>
                <a:lnTo>
                  <a:pt x="219710" y="911044"/>
                </a:lnTo>
                <a:lnTo>
                  <a:pt x="214312" y="902774"/>
                </a:lnTo>
                <a:lnTo>
                  <a:pt x="208915" y="893868"/>
                </a:lnTo>
                <a:lnTo>
                  <a:pt x="203517" y="885280"/>
                </a:lnTo>
                <a:lnTo>
                  <a:pt x="198755" y="875737"/>
                </a:lnTo>
                <a:lnTo>
                  <a:pt x="194310" y="866195"/>
                </a:lnTo>
                <a:lnTo>
                  <a:pt x="190182" y="856971"/>
                </a:lnTo>
                <a:lnTo>
                  <a:pt x="186055" y="846792"/>
                </a:lnTo>
                <a:lnTo>
                  <a:pt x="182245" y="836932"/>
                </a:lnTo>
                <a:lnTo>
                  <a:pt x="179070" y="826754"/>
                </a:lnTo>
                <a:lnTo>
                  <a:pt x="176212" y="816257"/>
                </a:lnTo>
                <a:lnTo>
                  <a:pt x="173990" y="822937"/>
                </a:lnTo>
                <a:lnTo>
                  <a:pt x="172402" y="826117"/>
                </a:lnTo>
                <a:lnTo>
                  <a:pt x="171450" y="828344"/>
                </a:lnTo>
                <a:lnTo>
                  <a:pt x="169862" y="830252"/>
                </a:lnTo>
                <a:lnTo>
                  <a:pt x="168275" y="831525"/>
                </a:lnTo>
                <a:lnTo>
                  <a:pt x="167322" y="832479"/>
                </a:lnTo>
                <a:lnTo>
                  <a:pt x="165417" y="832797"/>
                </a:lnTo>
                <a:lnTo>
                  <a:pt x="163830" y="832479"/>
                </a:lnTo>
                <a:lnTo>
                  <a:pt x="162242" y="831207"/>
                </a:lnTo>
                <a:lnTo>
                  <a:pt x="160655" y="829616"/>
                </a:lnTo>
                <a:lnTo>
                  <a:pt x="159385" y="827390"/>
                </a:lnTo>
                <a:lnTo>
                  <a:pt x="157797" y="824845"/>
                </a:lnTo>
                <a:lnTo>
                  <a:pt x="156210" y="821346"/>
                </a:lnTo>
                <a:lnTo>
                  <a:pt x="153987" y="813076"/>
                </a:lnTo>
                <a:lnTo>
                  <a:pt x="152082" y="803534"/>
                </a:lnTo>
                <a:lnTo>
                  <a:pt x="150495" y="792083"/>
                </a:lnTo>
                <a:lnTo>
                  <a:pt x="149542" y="779678"/>
                </a:lnTo>
                <a:lnTo>
                  <a:pt x="149225" y="766637"/>
                </a:lnTo>
                <a:lnTo>
                  <a:pt x="149542" y="753914"/>
                </a:lnTo>
                <a:lnTo>
                  <a:pt x="150177" y="742781"/>
                </a:lnTo>
                <a:lnTo>
                  <a:pt x="151765" y="732285"/>
                </a:lnTo>
                <a:lnTo>
                  <a:pt x="153352" y="722742"/>
                </a:lnTo>
                <a:lnTo>
                  <a:pt x="155257" y="714790"/>
                </a:lnTo>
                <a:lnTo>
                  <a:pt x="157797" y="708429"/>
                </a:lnTo>
                <a:lnTo>
                  <a:pt x="159067" y="705884"/>
                </a:lnTo>
                <a:lnTo>
                  <a:pt x="160337" y="703976"/>
                </a:lnTo>
                <a:lnTo>
                  <a:pt x="161607" y="702067"/>
                </a:lnTo>
                <a:lnTo>
                  <a:pt x="163195" y="700795"/>
                </a:lnTo>
                <a:lnTo>
                  <a:pt x="158432" y="696024"/>
                </a:lnTo>
                <a:lnTo>
                  <a:pt x="154622" y="690617"/>
                </a:lnTo>
                <a:lnTo>
                  <a:pt x="151447" y="685209"/>
                </a:lnTo>
                <a:lnTo>
                  <a:pt x="148907" y="679166"/>
                </a:lnTo>
                <a:lnTo>
                  <a:pt x="147002" y="672804"/>
                </a:lnTo>
                <a:lnTo>
                  <a:pt x="145097" y="666443"/>
                </a:lnTo>
                <a:lnTo>
                  <a:pt x="143827" y="659763"/>
                </a:lnTo>
                <a:lnTo>
                  <a:pt x="143192" y="653083"/>
                </a:lnTo>
                <a:lnTo>
                  <a:pt x="142875" y="646086"/>
                </a:lnTo>
                <a:lnTo>
                  <a:pt x="142875" y="639088"/>
                </a:lnTo>
                <a:lnTo>
                  <a:pt x="143510" y="632090"/>
                </a:lnTo>
                <a:lnTo>
                  <a:pt x="144145" y="624775"/>
                </a:lnTo>
                <a:lnTo>
                  <a:pt x="145415" y="617777"/>
                </a:lnTo>
                <a:lnTo>
                  <a:pt x="146367" y="610461"/>
                </a:lnTo>
                <a:lnTo>
                  <a:pt x="148272" y="603782"/>
                </a:lnTo>
                <a:lnTo>
                  <a:pt x="149860" y="596466"/>
                </a:lnTo>
                <a:lnTo>
                  <a:pt x="154305" y="583425"/>
                </a:lnTo>
                <a:lnTo>
                  <a:pt x="159385" y="570702"/>
                </a:lnTo>
                <a:lnTo>
                  <a:pt x="164465" y="558933"/>
                </a:lnTo>
                <a:lnTo>
                  <a:pt x="169862" y="548436"/>
                </a:lnTo>
                <a:lnTo>
                  <a:pt x="174942" y="539212"/>
                </a:lnTo>
                <a:lnTo>
                  <a:pt x="180022" y="532214"/>
                </a:lnTo>
                <a:lnTo>
                  <a:pt x="182562" y="529034"/>
                </a:lnTo>
                <a:lnTo>
                  <a:pt x="184467" y="526807"/>
                </a:lnTo>
                <a:lnTo>
                  <a:pt x="186690" y="525535"/>
                </a:lnTo>
                <a:lnTo>
                  <a:pt x="188277" y="524262"/>
                </a:lnTo>
                <a:lnTo>
                  <a:pt x="198120" y="519491"/>
                </a:lnTo>
                <a:lnTo>
                  <a:pt x="207327" y="514720"/>
                </a:lnTo>
                <a:lnTo>
                  <a:pt x="216852" y="510585"/>
                </a:lnTo>
                <a:lnTo>
                  <a:pt x="226377" y="507086"/>
                </a:lnTo>
                <a:lnTo>
                  <a:pt x="235267" y="503587"/>
                </a:lnTo>
                <a:lnTo>
                  <a:pt x="244792" y="500407"/>
                </a:lnTo>
                <a:lnTo>
                  <a:pt x="253682" y="497862"/>
                </a:lnTo>
                <a:lnTo>
                  <a:pt x="262572" y="495317"/>
                </a:lnTo>
                <a:lnTo>
                  <a:pt x="271780" y="493409"/>
                </a:lnTo>
                <a:lnTo>
                  <a:pt x="280352" y="491501"/>
                </a:lnTo>
                <a:lnTo>
                  <a:pt x="288925" y="489910"/>
                </a:lnTo>
                <a:lnTo>
                  <a:pt x="298132" y="488638"/>
                </a:lnTo>
                <a:lnTo>
                  <a:pt x="306387" y="487365"/>
                </a:lnTo>
                <a:lnTo>
                  <a:pt x="314960" y="486729"/>
                </a:lnTo>
                <a:lnTo>
                  <a:pt x="323215" y="486093"/>
                </a:lnTo>
                <a:lnTo>
                  <a:pt x="331470" y="485775"/>
                </a:lnTo>
                <a:close/>
                <a:moveTo>
                  <a:pt x="2394109" y="485775"/>
                </a:moveTo>
                <a:lnTo>
                  <a:pt x="2410607" y="485775"/>
                </a:lnTo>
                <a:lnTo>
                  <a:pt x="2418538" y="486093"/>
                </a:lnTo>
                <a:lnTo>
                  <a:pt x="2427104" y="486729"/>
                </a:lnTo>
                <a:lnTo>
                  <a:pt x="2435352" y="487365"/>
                </a:lnTo>
                <a:lnTo>
                  <a:pt x="2443918" y="488638"/>
                </a:lnTo>
                <a:lnTo>
                  <a:pt x="2452801" y="489910"/>
                </a:lnTo>
                <a:lnTo>
                  <a:pt x="2461367" y="491500"/>
                </a:lnTo>
                <a:lnTo>
                  <a:pt x="2470250" y="493409"/>
                </a:lnTo>
                <a:lnTo>
                  <a:pt x="2479451" y="495317"/>
                </a:lnTo>
                <a:lnTo>
                  <a:pt x="2488334" y="497862"/>
                </a:lnTo>
                <a:lnTo>
                  <a:pt x="2497534" y="500407"/>
                </a:lnTo>
                <a:lnTo>
                  <a:pt x="2506417" y="503587"/>
                </a:lnTo>
                <a:lnTo>
                  <a:pt x="2515935" y="507086"/>
                </a:lnTo>
                <a:lnTo>
                  <a:pt x="2525135" y="510585"/>
                </a:lnTo>
                <a:lnTo>
                  <a:pt x="2534653" y="514720"/>
                </a:lnTo>
                <a:lnTo>
                  <a:pt x="2543853" y="519491"/>
                </a:lnTo>
                <a:lnTo>
                  <a:pt x="2553371" y="524262"/>
                </a:lnTo>
                <a:lnTo>
                  <a:pt x="2555274" y="525535"/>
                </a:lnTo>
                <a:lnTo>
                  <a:pt x="2557178" y="526807"/>
                </a:lnTo>
                <a:lnTo>
                  <a:pt x="2559399" y="529033"/>
                </a:lnTo>
                <a:lnTo>
                  <a:pt x="2561620" y="532214"/>
                </a:lnTo>
                <a:lnTo>
                  <a:pt x="2566378" y="539212"/>
                </a:lnTo>
                <a:lnTo>
                  <a:pt x="2571772" y="548436"/>
                </a:lnTo>
                <a:lnTo>
                  <a:pt x="2577482" y="558933"/>
                </a:lnTo>
                <a:lnTo>
                  <a:pt x="2582558" y="570702"/>
                </a:lnTo>
                <a:lnTo>
                  <a:pt x="2587634" y="583425"/>
                </a:lnTo>
                <a:lnTo>
                  <a:pt x="2591759" y="596466"/>
                </a:lnTo>
                <a:lnTo>
                  <a:pt x="2593662" y="603782"/>
                </a:lnTo>
                <a:lnTo>
                  <a:pt x="2594931" y="610461"/>
                </a:lnTo>
                <a:lnTo>
                  <a:pt x="2596517" y="617777"/>
                </a:lnTo>
                <a:lnTo>
                  <a:pt x="2597786" y="624775"/>
                </a:lnTo>
                <a:lnTo>
                  <a:pt x="2598421" y="632090"/>
                </a:lnTo>
                <a:lnTo>
                  <a:pt x="2598738" y="639088"/>
                </a:lnTo>
                <a:lnTo>
                  <a:pt x="2598738" y="646086"/>
                </a:lnTo>
                <a:lnTo>
                  <a:pt x="2598421" y="653083"/>
                </a:lnTo>
                <a:lnTo>
                  <a:pt x="2598104" y="659763"/>
                </a:lnTo>
                <a:lnTo>
                  <a:pt x="2596517" y="666443"/>
                </a:lnTo>
                <a:lnTo>
                  <a:pt x="2594931" y="672804"/>
                </a:lnTo>
                <a:lnTo>
                  <a:pt x="2592710" y="679166"/>
                </a:lnTo>
                <a:lnTo>
                  <a:pt x="2590172" y="685209"/>
                </a:lnTo>
                <a:lnTo>
                  <a:pt x="2586683" y="690617"/>
                </a:lnTo>
                <a:lnTo>
                  <a:pt x="2583193" y="696024"/>
                </a:lnTo>
                <a:lnTo>
                  <a:pt x="2578434" y="700795"/>
                </a:lnTo>
                <a:lnTo>
                  <a:pt x="2580020" y="702067"/>
                </a:lnTo>
                <a:lnTo>
                  <a:pt x="2581607" y="703976"/>
                </a:lnTo>
                <a:lnTo>
                  <a:pt x="2582558" y="705884"/>
                </a:lnTo>
                <a:lnTo>
                  <a:pt x="2584145" y="708429"/>
                </a:lnTo>
                <a:lnTo>
                  <a:pt x="2586365" y="714790"/>
                </a:lnTo>
                <a:lnTo>
                  <a:pt x="2588269" y="722742"/>
                </a:lnTo>
                <a:lnTo>
                  <a:pt x="2590172" y="732285"/>
                </a:lnTo>
                <a:lnTo>
                  <a:pt x="2591441" y="742781"/>
                </a:lnTo>
                <a:lnTo>
                  <a:pt x="2592076" y="753914"/>
                </a:lnTo>
                <a:lnTo>
                  <a:pt x="2592393" y="766637"/>
                </a:lnTo>
                <a:lnTo>
                  <a:pt x="2592076" y="779678"/>
                </a:lnTo>
                <a:lnTo>
                  <a:pt x="2591441" y="792083"/>
                </a:lnTo>
                <a:lnTo>
                  <a:pt x="2589855" y="803534"/>
                </a:lnTo>
                <a:lnTo>
                  <a:pt x="2587634" y="813076"/>
                </a:lnTo>
                <a:lnTo>
                  <a:pt x="2585414" y="821346"/>
                </a:lnTo>
                <a:lnTo>
                  <a:pt x="2584145" y="824845"/>
                </a:lnTo>
                <a:lnTo>
                  <a:pt x="2582558" y="827390"/>
                </a:lnTo>
                <a:lnTo>
                  <a:pt x="2581289" y="829616"/>
                </a:lnTo>
                <a:lnTo>
                  <a:pt x="2579703" y="831207"/>
                </a:lnTo>
                <a:lnTo>
                  <a:pt x="2577799" y="832479"/>
                </a:lnTo>
                <a:lnTo>
                  <a:pt x="2576213" y="832797"/>
                </a:lnTo>
                <a:lnTo>
                  <a:pt x="2574627" y="832479"/>
                </a:lnTo>
                <a:lnTo>
                  <a:pt x="2573358" y="831525"/>
                </a:lnTo>
                <a:lnTo>
                  <a:pt x="2571772" y="830252"/>
                </a:lnTo>
                <a:lnTo>
                  <a:pt x="2570503" y="828344"/>
                </a:lnTo>
                <a:lnTo>
                  <a:pt x="2569234" y="826117"/>
                </a:lnTo>
                <a:lnTo>
                  <a:pt x="2567965" y="822936"/>
                </a:lnTo>
                <a:lnTo>
                  <a:pt x="2565744" y="816257"/>
                </a:lnTo>
                <a:lnTo>
                  <a:pt x="2562889" y="826753"/>
                </a:lnTo>
                <a:lnTo>
                  <a:pt x="2559399" y="836932"/>
                </a:lnTo>
                <a:lnTo>
                  <a:pt x="2555592" y="846792"/>
                </a:lnTo>
                <a:lnTo>
                  <a:pt x="2551785" y="856971"/>
                </a:lnTo>
                <a:lnTo>
                  <a:pt x="2547343" y="866195"/>
                </a:lnTo>
                <a:lnTo>
                  <a:pt x="2542902" y="875737"/>
                </a:lnTo>
                <a:lnTo>
                  <a:pt x="2537825" y="885280"/>
                </a:lnTo>
                <a:lnTo>
                  <a:pt x="2533067" y="893868"/>
                </a:lnTo>
                <a:lnTo>
                  <a:pt x="2527356" y="902774"/>
                </a:lnTo>
                <a:lnTo>
                  <a:pt x="2522280" y="911044"/>
                </a:lnTo>
                <a:lnTo>
                  <a:pt x="2516252" y="919314"/>
                </a:lnTo>
                <a:lnTo>
                  <a:pt x="2510224" y="927266"/>
                </a:lnTo>
                <a:lnTo>
                  <a:pt x="2504197" y="934900"/>
                </a:lnTo>
                <a:lnTo>
                  <a:pt x="2497851" y="941897"/>
                </a:lnTo>
                <a:lnTo>
                  <a:pt x="2491824" y="949213"/>
                </a:lnTo>
                <a:lnTo>
                  <a:pt x="2484844" y="955893"/>
                </a:lnTo>
                <a:lnTo>
                  <a:pt x="2478499" y="962254"/>
                </a:lnTo>
                <a:lnTo>
                  <a:pt x="2472154" y="968298"/>
                </a:lnTo>
                <a:lnTo>
                  <a:pt x="2465492" y="974023"/>
                </a:lnTo>
                <a:lnTo>
                  <a:pt x="2458829" y="979430"/>
                </a:lnTo>
                <a:lnTo>
                  <a:pt x="2452167" y="984202"/>
                </a:lnTo>
                <a:lnTo>
                  <a:pt x="2445505" y="988654"/>
                </a:lnTo>
                <a:lnTo>
                  <a:pt x="2439159" y="992789"/>
                </a:lnTo>
                <a:lnTo>
                  <a:pt x="2432814" y="996607"/>
                </a:lnTo>
                <a:lnTo>
                  <a:pt x="2426469" y="1000105"/>
                </a:lnTo>
                <a:lnTo>
                  <a:pt x="2420124" y="1002968"/>
                </a:lnTo>
                <a:lnTo>
                  <a:pt x="2413462" y="1005831"/>
                </a:lnTo>
                <a:lnTo>
                  <a:pt x="2408069" y="1007421"/>
                </a:lnTo>
                <a:lnTo>
                  <a:pt x="2402041" y="1009330"/>
                </a:lnTo>
                <a:lnTo>
                  <a:pt x="2396330" y="1010602"/>
                </a:lnTo>
                <a:lnTo>
                  <a:pt x="2390937" y="1011238"/>
                </a:lnTo>
                <a:lnTo>
                  <a:pt x="2385861" y="1011238"/>
                </a:lnTo>
                <a:lnTo>
                  <a:pt x="2379516" y="1011238"/>
                </a:lnTo>
                <a:lnTo>
                  <a:pt x="2372536" y="1010602"/>
                </a:lnTo>
                <a:lnTo>
                  <a:pt x="2366191" y="1009330"/>
                </a:lnTo>
                <a:lnTo>
                  <a:pt x="2359529" y="1008057"/>
                </a:lnTo>
                <a:lnTo>
                  <a:pt x="2352866" y="1006149"/>
                </a:lnTo>
                <a:lnTo>
                  <a:pt x="2345887" y="1003286"/>
                </a:lnTo>
                <a:lnTo>
                  <a:pt x="2338907" y="1000742"/>
                </a:lnTo>
                <a:lnTo>
                  <a:pt x="2331928" y="997243"/>
                </a:lnTo>
                <a:lnTo>
                  <a:pt x="2325265" y="993744"/>
                </a:lnTo>
                <a:lnTo>
                  <a:pt x="2318286" y="989609"/>
                </a:lnTo>
                <a:lnTo>
                  <a:pt x="2311306" y="984838"/>
                </a:lnTo>
                <a:lnTo>
                  <a:pt x="2304644" y="980067"/>
                </a:lnTo>
                <a:lnTo>
                  <a:pt x="2297981" y="974659"/>
                </a:lnTo>
                <a:lnTo>
                  <a:pt x="2291636" y="969252"/>
                </a:lnTo>
                <a:lnTo>
                  <a:pt x="2284974" y="963208"/>
                </a:lnTo>
                <a:lnTo>
                  <a:pt x="2278629" y="957165"/>
                </a:lnTo>
                <a:lnTo>
                  <a:pt x="2272284" y="950167"/>
                </a:lnTo>
                <a:lnTo>
                  <a:pt x="2266256" y="943170"/>
                </a:lnTo>
                <a:lnTo>
                  <a:pt x="2260545" y="935536"/>
                </a:lnTo>
                <a:lnTo>
                  <a:pt x="2255152" y="927584"/>
                </a:lnTo>
                <a:lnTo>
                  <a:pt x="2249759" y="919314"/>
                </a:lnTo>
                <a:lnTo>
                  <a:pt x="2244365" y="911044"/>
                </a:lnTo>
                <a:lnTo>
                  <a:pt x="2239924" y="902138"/>
                </a:lnTo>
                <a:lnTo>
                  <a:pt x="2235482" y="892913"/>
                </a:lnTo>
                <a:lnTo>
                  <a:pt x="2231041" y="883689"/>
                </a:lnTo>
                <a:lnTo>
                  <a:pt x="2227234" y="873829"/>
                </a:lnTo>
                <a:lnTo>
                  <a:pt x="2223744" y="863650"/>
                </a:lnTo>
                <a:lnTo>
                  <a:pt x="2220571" y="853154"/>
                </a:lnTo>
                <a:lnTo>
                  <a:pt x="2217716" y="842657"/>
                </a:lnTo>
                <a:lnTo>
                  <a:pt x="2215178" y="831525"/>
                </a:lnTo>
                <a:lnTo>
                  <a:pt x="2213275" y="820392"/>
                </a:lnTo>
                <a:lnTo>
                  <a:pt x="2211688" y="808623"/>
                </a:lnTo>
                <a:lnTo>
                  <a:pt x="2211371" y="809577"/>
                </a:lnTo>
                <a:lnTo>
                  <a:pt x="2211054" y="809577"/>
                </a:lnTo>
                <a:lnTo>
                  <a:pt x="2210737" y="808623"/>
                </a:lnTo>
                <a:lnTo>
                  <a:pt x="2210419" y="807669"/>
                </a:lnTo>
                <a:lnTo>
                  <a:pt x="2208833" y="802898"/>
                </a:lnTo>
                <a:lnTo>
                  <a:pt x="2207564" y="796536"/>
                </a:lnTo>
                <a:lnTo>
                  <a:pt x="2204391" y="779042"/>
                </a:lnTo>
                <a:lnTo>
                  <a:pt x="2201536" y="757413"/>
                </a:lnTo>
                <a:lnTo>
                  <a:pt x="2198998" y="735465"/>
                </a:lnTo>
                <a:lnTo>
                  <a:pt x="2198364" y="725287"/>
                </a:lnTo>
                <a:lnTo>
                  <a:pt x="2198046" y="716063"/>
                </a:lnTo>
                <a:lnTo>
                  <a:pt x="2197412" y="708429"/>
                </a:lnTo>
                <a:lnTo>
                  <a:pt x="2198046" y="702067"/>
                </a:lnTo>
                <a:lnTo>
                  <a:pt x="2198364" y="699841"/>
                </a:lnTo>
                <a:lnTo>
                  <a:pt x="2198681" y="698250"/>
                </a:lnTo>
                <a:lnTo>
                  <a:pt x="2199315" y="697296"/>
                </a:lnTo>
                <a:lnTo>
                  <a:pt x="2200267" y="696660"/>
                </a:lnTo>
                <a:lnTo>
                  <a:pt x="2201219" y="697296"/>
                </a:lnTo>
                <a:lnTo>
                  <a:pt x="2202488" y="697932"/>
                </a:lnTo>
                <a:lnTo>
                  <a:pt x="2204074" y="699205"/>
                </a:lnTo>
                <a:lnTo>
                  <a:pt x="2205026" y="700159"/>
                </a:lnTo>
                <a:lnTo>
                  <a:pt x="2204391" y="687118"/>
                </a:lnTo>
                <a:lnTo>
                  <a:pt x="2204074" y="673440"/>
                </a:lnTo>
                <a:lnTo>
                  <a:pt x="2204709" y="659127"/>
                </a:lnTo>
                <a:lnTo>
                  <a:pt x="2205343" y="651493"/>
                </a:lnTo>
                <a:lnTo>
                  <a:pt x="2206295" y="643541"/>
                </a:lnTo>
                <a:lnTo>
                  <a:pt x="2209150" y="646086"/>
                </a:lnTo>
                <a:lnTo>
                  <a:pt x="2212323" y="647676"/>
                </a:lnTo>
                <a:lnTo>
                  <a:pt x="2215495" y="649267"/>
                </a:lnTo>
                <a:lnTo>
                  <a:pt x="2218985" y="650539"/>
                </a:lnTo>
                <a:lnTo>
                  <a:pt x="2222475" y="651493"/>
                </a:lnTo>
                <a:lnTo>
                  <a:pt x="2225965" y="652129"/>
                </a:lnTo>
                <a:lnTo>
                  <a:pt x="2229772" y="652447"/>
                </a:lnTo>
                <a:lnTo>
                  <a:pt x="2233896" y="652447"/>
                </a:lnTo>
                <a:lnTo>
                  <a:pt x="2238020" y="652447"/>
                </a:lnTo>
                <a:lnTo>
                  <a:pt x="2242145" y="652129"/>
                </a:lnTo>
                <a:lnTo>
                  <a:pt x="2251028" y="650539"/>
                </a:lnTo>
                <a:lnTo>
                  <a:pt x="2259911" y="648312"/>
                </a:lnTo>
                <a:lnTo>
                  <a:pt x="2269746" y="645132"/>
                </a:lnTo>
                <a:lnTo>
                  <a:pt x="2279581" y="641315"/>
                </a:lnTo>
                <a:lnTo>
                  <a:pt x="2289733" y="637180"/>
                </a:lnTo>
                <a:lnTo>
                  <a:pt x="2300519" y="632726"/>
                </a:lnTo>
                <a:lnTo>
                  <a:pt x="2310989" y="627955"/>
                </a:lnTo>
                <a:lnTo>
                  <a:pt x="2333514" y="616823"/>
                </a:lnTo>
                <a:lnTo>
                  <a:pt x="2356991" y="605690"/>
                </a:lnTo>
                <a:lnTo>
                  <a:pt x="2345569" y="610461"/>
                </a:lnTo>
                <a:lnTo>
                  <a:pt x="2334466" y="615868"/>
                </a:lnTo>
                <a:lnTo>
                  <a:pt x="2324948" y="620322"/>
                </a:lnTo>
                <a:lnTo>
                  <a:pt x="2315430" y="624138"/>
                </a:lnTo>
                <a:lnTo>
                  <a:pt x="2306865" y="626683"/>
                </a:lnTo>
                <a:lnTo>
                  <a:pt x="2298616" y="628910"/>
                </a:lnTo>
                <a:lnTo>
                  <a:pt x="2290367" y="630182"/>
                </a:lnTo>
                <a:lnTo>
                  <a:pt x="2282436" y="630818"/>
                </a:lnTo>
                <a:lnTo>
                  <a:pt x="2275456" y="630818"/>
                </a:lnTo>
                <a:lnTo>
                  <a:pt x="2268160" y="630500"/>
                </a:lnTo>
                <a:lnTo>
                  <a:pt x="2261497" y="629228"/>
                </a:lnTo>
                <a:lnTo>
                  <a:pt x="2255152" y="627955"/>
                </a:lnTo>
                <a:lnTo>
                  <a:pt x="2248807" y="626047"/>
                </a:lnTo>
                <a:lnTo>
                  <a:pt x="2243096" y="623502"/>
                </a:lnTo>
                <a:lnTo>
                  <a:pt x="2237703" y="620640"/>
                </a:lnTo>
                <a:lnTo>
                  <a:pt x="2232627" y="617777"/>
                </a:lnTo>
                <a:lnTo>
                  <a:pt x="2227551" y="614278"/>
                </a:lnTo>
                <a:lnTo>
                  <a:pt x="2223109" y="610779"/>
                </a:lnTo>
                <a:lnTo>
                  <a:pt x="2218985" y="607280"/>
                </a:lnTo>
                <a:lnTo>
                  <a:pt x="2214861" y="603463"/>
                </a:lnTo>
                <a:lnTo>
                  <a:pt x="2211371" y="599647"/>
                </a:lnTo>
                <a:lnTo>
                  <a:pt x="2208198" y="595512"/>
                </a:lnTo>
                <a:lnTo>
                  <a:pt x="2202171" y="587878"/>
                </a:lnTo>
                <a:lnTo>
                  <a:pt x="2197412" y="581198"/>
                </a:lnTo>
                <a:lnTo>
                  <a:pt x="2193922" y="574837"/>
                </a:lnTo>
                <a:lnTo>
                  <a:pt x="2191701" y="569747"/>
                </a:lnTo>
                <a:lnTo>
                  <a:pt x="2189163" y="565612"/>
                </a:lnTo>
                <a:lnTo>
                  <a:pt x="2191067" y="564340"/>
                </a:lnTo>
                <a:lnTo>
                  <a:pt x="2196777" y="559569"/>
                </a:lnTo>
                <a:lnTo>
                  <a:pt x="2205343" y="552889"/>
                </a:lnTo>
                <a:lnTo>
                  <a:pt x="2217399" y="544301"/>
                </a:lnTo>
                <a:lnTo>
                  <a:pt x="2225013" y="539848"/>
                </a:lnTo>
                <a:lnTo>
                  <a:pt x="2232944" y="534759"/>
                </a:lnTo>
                <a:lnTo>
                  <a:pt x="2241510" y="529670"/>
                </a:lnTo>
                <a:lnTo>
                  <a:pt x="2251028" y="524580"/>
                </a:lnTo>
                <a:lnTo>
                  <a:pt x="2260545" y="519491"/>
                </a:lnTo>
                <a:lnTo>
                  <a:pt x="2271649" y="514402"/>
                </a:lnTo>
                <a:lnTo>
                  <a:pt x="2282753" y="509631"/>
                </a:lnTo>
                <a:lnTo>
                  <a:pt x="2294809" y="505178"/>
                </a:lnTo>
                <a:lnTo>
                  <a:pt x="2307182" y="501043"/>
                </a:lnTo>
                <a:lnTo>
                  <a:pt x="2320506" y="497226"/>
                </a:lnTo>
                <a:lnTo>
                  <a:pt x="2334466" y="493409"/>
                </a:lnTo>
                <a:lnTo>
                  <a:pt x="2348742" y="490864"/>
                </a:lnTo>
                <a:lnTo>
                  <a:pt x="2363336" y="488638"/>
                </a:lnTo>
                <a:lnTo>
                  <a:pt x="2378564" y="486729"/>
                </a:lnTo>
                <a:lnTo>
                  <a:pt x="2394109" y="485775"/>
                </a:lnTo>
                <a:close/>
                <a:moveTo>
                  <a:pt x="1429386" y="468312"/>
                </a:moveTo>
                <a:lnTo>
                  <a:pt x="1442086" y="468630"/>
                </a:lnTo>
                <a:lnTo>
                  <a:pt x="1454151" y="469899"/>
                </a:lnTo>
                <a:lnTo>
                  <a:pt x="1465898" y="471802"/>
                </a:lnTo>
                <a:lnTo>
                  <a:pt x="1477011" y="474023"/>
                </a:lnTo>
                <a:lnTo>
                  <a:pt x="1487488" y="476562"/>
                </a:lnTo>
                <a:lnTo>
                  <a:pt x="1497649" y="479734"/>
                </a:lnTo>
                <a:lnTo>
                  <a:pt x="1507491" y="482907"/>
                </a:lnTo>
                <a:lnTo>
                  <a:pt x="1516699" y="486714"/>
                </a:lnTo>
                <a:lnTo>
                  <a:pt x="1525271" y="490522"/>
                </a:lnTo>
                <a:lnTo>
                  <a:pt x="1533526" y="494646"/>
                </a:lnTo>
                <a:lnTo>
                  <a:pt x="1541146" y="498771"/>
                </a:lnTo>
                <a:lnTo>
                  <a:pt x="1547814" y="502896"/>
                </a:lnTo>
                <a:lnTo>
                  <a:pt x="1554164" y="507020"/>
                </a:lnTo>
                <a:lnTo>
                  <a:pt x="1565594" y="514952"/>
                </a:lnTo>
                <a:lnTo>
                  <a:pt x="1574166" y="522250"/>
                </a:lnTo>
                <a:lnTo>
                  <a:pt x="1580516" y="527643"/>
                </a:lnTo>
                <a:lnTo>
                  <a:pt x="1585596" y="532720"/>
                </a:lnTo>
                <a:lnTo>
                  <a:pt x="1584009" y="536527"/>
                </a:lnTo>
                <a:lnTo>
                  <a:pt x="1581469" y="540652"/>
                </a:lnTo>
                <a:lnTo>
                  <a:pt x="1578611" y="546046"/>
                </a:lnTo>
                <a:lnTo>
                  <a:pt x="1574484" y="552074"/>
                </a:lnTo>
                <a:lnTo>
                  <a:pt x="1569721" y="558419"/>
                </a:lnTo>
                <a:lnTo>
                  <a:pt x="1563054" y="565399"/>
                </a:lnTo>
                <a:lnTo>
                  <a:pt x="1559879" y="568572"/>
                </a:lnTo>
                <a:lnTo>
                  <a:pt x="1556386" y="571745"/>
                </a:lnTo>
                <a:lnTo>
                  <a:pt x="1552259" y="575235"/>
                </a:lnTo>
                <a:lnTo>
                  <a:pt x="1548131" y="577773"/>
                </a:lnTo>
                <a:lnTo>
                  <a:pt x="1543686" y="580311"/>
                </a:lnTo>
                <a:lnTo>
                  <a:pt x="1538606" y="582850"/>
                </a:lnTo>
                <a:lnTo>
                  <a:pt x="1533844" y="584753"/>
                </a:lnTo>
                <a:lnTo>
                  <a:pt x="1528446" y="586657"/>
                </a:lnTo>
                <a:lnTo>
                  <a:pt x="1523049" y="588243"/>
                </a:lnTo>
                <a:lnTo>
                  <a:pt x="1517016" y="588878"/>
                </a:lnTo>
                <a:lnTo>
                  <a:pt x="1510984" y="589512"/>
                </a:lnTo>
                <a:lnTo>
                  <a:pt x="1503999" y="589512"/>
                </a:lnTo>
                <a:lnTo>
                  <a:pt x="1497331" y="588878"/>
                </a:lnTo>
                <a:lnTo>
                  <a:pt x="1490346" y="587926"/>
                </a:lnTo>
                <a:lnTo>
                  <a:pt x="1483043" y="586022"/>
                </a:lnTo>
                <a:lnTo>
                  <a:pt x="1475106" y="583484"/>
                </a:lnTo>
                <a:lnTo>
                  <a:pt x="1467168" y="580311"/>
                </a:lnTo>
                <a:lnTo>
                  <a:pt x="1458913" y="576187"/>
                </a:lnTo>
                <a:lnTo>
                  <a:pt x="1449388" y="571745"/>
                </a:lnTo>
                <a:lnTo>
                  <a:pt x="1439546" y="567620"/>
                </a:lnTo>
                <a:lnTo>
                  <a:pt x="1479233" y="586657"/>
                </a:lnTo>
                <a:lnTo>
                  <a:pt x="1498284" y="594906"/>
                </a:lnTo>
                <a:lnTo>
                  <a:pt x="1506856" y="598714"/>
                </a:lnTo>
                <a:lnTo>
                  <a:pt x="1515746" y="601886"/>
                </a:lnTo>
                <a:lnTo>
                  <a:pt x="1524001" y="604425"/>
                </a:lnTo>
                <a:lnTo>
                  <a:pt x="1531939" y="606646"/>
                </a:lnTo>
                <a:lnTo>
                  <a:pt x="1539559" y="607915"/>
                </a:lnTo>
                <a:lnTo>
                  <a:pt x="1546544" y="608232"/>
                </a:lnTo>
                <a:lnTo>
                  <a:pt x="1550036" y="608232"/>
                </a:lnTo>
                <a:lnTo>
                  <a:pt x="1553529" y="607915"/>
                </a:lnTo>
                <a:lnTo>
                  <a:pt x="1556704" y="607280"/>
                </a:lnTo>
                <a:lnTo>
                  <a:pt x="1559879" y="606646"/>
                </a:lnTo>
                <a:lnTo>
                  <a:pt x="1562736" y="605376"/>
                </a:lnTo>
                <a:lnTo>
                  <a:pt x="1565594" y="604107"/>
                </a:lnTo>
                <a:lnTo>
                  <a:pt x="1568451" y="602521"/>
                </a:lnTo>
                <a:lnTo>
                  <a:pt x="1570674" y="600617"/>
                </a:lnTo>
                <a:lnTo>
                  <a:pt x="1571944" y="607280"/>
                </a:lnTo>
                <a:lnTo>
                  <a:pt x="1572261" y="614260"/>
                </a:lnTo>
                <a:lnTo>
                  <a:pt x="1572896" y="626634"/>
                </a:lnTo>
                <a:lnTo>
                  <a:pt x="1572579" y="638691"/>
                </a:lnTo>
                <a:lnTo>
                  <a:pt x="1572261" y="649795"/>
                </a:lnTo>
                <a:lnTo>
                  <a:pt x="1574166" y="647574"/>
                </a:lnTo>
                <a:lnTo>
                  <a:pt x="1575119" y="647257"/>
                </a:lnTo>
                <a:lnTo>
                  <a:pt x="1576389" y="646940"/>
                </a:lnTo>
                <a:lnTo>
                  <a:pt x="1577976" y="647257"/>
                </a:lnTo>
                <a:lnTo>
                  <a:pt x="1578929" y="647892"/>
                </a:lnTo>
                <a:lnTo>
                  <a:pt x="1580516" y="649478"/>
                </a:lnTo>
                <a:lnTo>
                  <a:pt x="1582104" y="651382"/>
                </a:lnTo>
                <a:lnTo>
                  <a:pt x="1583056" y="653920"/>
                </a:lnTo>
                <a:lnTo>
                  <a:pt x="1584326" y="656775"/>
                </a:lnTo>
                <a:lnTo>
                  <a:pt x="1586549" y="663756"/>
                </a:lnTo>
                <a:lnTo>
                  <a:pt x="1588136" y="672322"/>
                </a:lnTo>
                <a:lnTo>
                  <a:pt x="1589406" y="682158"/>
                </a:lnTo>
                <a:lnTo>
                  <a:pt x="1590359" y="692945"/>
                </a:lnTo>
                <a:lnTo>
                  <a:pt x="1590676" y="704685"/>
                </a:lnTo>
                <a:lnTo>
                  <a:pt x="1590359" y="716424"/>
                </a:lnTo>
                <a:lnTo>
                  <a:pt x="1589406" y="727211"/>
                </a:lnTo>
                <a:lnTo>
                  <a:pt x="1588136" y="737047"/>
                </a:lnTo>
                <a:lnTo>
                  <a:pt x="1586549" y="745613"/>
                </a:lnTo>
                <a:lnTo>
                  <a:pt x="1584326" y="752911"/>
                </a:lnTo>
                <a:lnTo>
                  <a:pt x="1583056" y="755449"/>
                </a:lnTo>
                <a:lnTo>
                  <a:pt x="1582104" y="757987"/>
                </a:lnTo>
                <a:lnTo>
                  <a:pt x="1580516" y="759891"/>
                </a:lnTo>
                <a:lnTo>
                  <a:pt x="1578929" y="761477"/>
                </a:lnTo>
                <a:lnTo>
                  <a:pt x="1577976" y="762112"/>
                </a:lnTo>
                <a:lnTo>
                  <a:pt x="1576389" y="762429"/>
                </a:lnTo>
                <a:lnTo>
                  <a:pt x="1574801" y="762112"/>
                </a:lnTo>
                <a:lnTo>
                  <a:pt x="1573214" y="761160"/>
                </a:lnTo>
                <a:lnTo>
                  <a:pt x="1571944" y="759573"/>
                </a:lnTo>
                <a:lnTo>
                  <a:pt x="1570674" y="757670"/>
                </a:lnTo>
                <a:lnTo>
                  <a:pt x="1569086" y="755131"/>
                </a:lnTo>
                <a:lnTo>
                  <a:pt x="1568134" y="751641"/>
                </a:lnTo>
                <a:lnTo>
                  <a:pt x="1565911" y="744027"/>
                </a:lnTo>
                <a:lnTo>
                  <a:pt x="1564641" y="754180"/>
                </a:lnTo>
                <a:lnTo>
                  <a:pt x="1562736" y="764015"/>
                </a:lnTo>
                <a:lnTo>
                  <a:pt x="1560831" y="773851"/>
                </a:lnTo>
                <a:lnTo>
                  <a:pt x="1558291" y="782735"/>
                </a:lnTo>
                <a:lnTo>
                  <a:pt x="1555751" y="792253"/>
                </a:lnTo>
                <a:lnTo>
                  <a:pt x="1552576" y="800819"/>
                </a:lnTo>
                <a:lnTo>
                  <a:pt x="1549401" y="809703"/>
                </a:lnTo>
                <a:lnTo>
                  <a:pt x="1545591" y="817953"/>
                </a:lnTo>
                <a:lnTo>
                  <a:pt x="1541781" y="825567"/>
                </a:lnTo>
                <a:lnTo>
                  <a:pt x="1537336" y="833182"/>
                </a:lnTo>
                <a:lnTo>
                  <a:pt x="1532574" y="840797"/>
                </a:lnTo>
                <a:lnTo>
                  <a:pt x="1528129" y="847777"/>
                </a:lnTo>
                <a:lnTo>
                  <a:pt x="1523366" y="854757"/>
                </a:lnTo>
                <a:lnTo>
                  <a:pt x="1518286" y="861102"/>
                </a:lnTo>
                <a:lnTo>
                  <a:pt x="1513206" y="867448"/>
                </a:lnTo>
                <a:lnTo>
                  <a:pt x="1507491" y="873476"/>
                </a:lnTo>
                <a:lnTo>
                  <a:pt x="1502411" y="878553"/>
                </a:lnTo>
                <a:lnTo>
                  <a:pt x="1496696" y="883946"/>
                </a:lnTo>
                <a:lnTo>
                  <a:pt x="1490663" y="889340"/>
                </a:lnTo>
                <a:lnTo>
                  <a:pt x="1484948" y="893782"/>
                </a:lnTo>
                <a:lnTo>
                  <a:pt x="1478916" y="897907"/>
                </a:lnTo>
                <a:lnTo>
                  <a:pt x="1472883" y="901714"/>
                </a:lnTo>
                <a:lnTo>
                  <a:pt x="1466851" y="905521"/>
                </a:lnTo>
                <a:lnTo>
                  <a:pt x="1460818" y="908377"/>
                </a:lnTo>
                <a:lnTo>
                  <a:pt x="1454786" y="911232"/>
                </a:lnTo>
                <a:lnTo>
                  <a:pt x="1448753" y="914088"/>
                </a:lnTo>
                <a:lnTo>
                  <a:pt x="1442721" y="915991"/>
                </a:lnTo>
                <a:lnTo>
                  <a:pt x="1437323" y="917895"/>
                </a:lnTo>
                <a:lnTo>
                  <a:pt x="1431291" y="918847"/>
                </a:lnTo>
                <a:lnTo>
                  <a:pt x="1425576" y="920116"/>
                </a:lnTo>
                <a:lnTo>
                  <a:pt x="1419861" y="920751"/>
                </a:lnTo>
                <a:lnTo>
                  <a:pt x="1414146" y="920751"/>
                </a:lnTo>
                <a:lnTo>
                  <a:pt x="1409701" y="920751"/>
                </a:lnTo>
                <a:lnTo>
                  <a:pt x="1404938" y="920116"/>
                </a:lnTo>
                <a:lnTo>
                  <a:pt x="1399858" y="918847"/>
                </a:lnTo>
                <a:lnTo>
                  <a:pt x="1394778" y="917260"/>
                </a:lnTo>
                <a:lnTo>
                  <a:pt x="1389381" y="915357"/>
                </a:lnTo>
                <a:lnTo>
                  <a:pt x="1384301" y="913770"/>
                </a:lnTo>
                <a:lnTo>
                  <a:pt x="1378903" y="910915"/>
                </a:lnTo>
                <a:lnTo>
                  <a:pt x="1373188" y="908059"/>
                </a:lnTo>
                <a:lnTo>
                  <a:pt x="1367791" y="904569"/>
                </a:lnTo>
                <a:lnTo>
                  <a:pt x="1362076" y="900762"/>
                </a:lnTo>
                <a:lnTo>
                  <a:pt x="1356043" y="896955"/>
                </a:lnTo>
                <a:lnTo>
                  <a:pt x="1350328" y="892513"/>
                </a:lnTo>
                <a:lnTo>
                  <a:pt x="1344296" y="888071"/>
                </a:lnTo>
                <a:lnTo>
                  <a:pt x="1338581" y="883312"/>
                </a:lnTo>
                <a:lnTo>
                  <a:pt x="1333183" y="877918"/>
                </a:lnTo>
                <a:lnTo>
                  <a:pt x="1327468" y="872207"/>
                </a:lnTo>
                <a:lnTo>
                  <a:pt x="1321753" y="866813"/>
                </a:lnTo>
                <a:lnTo>
                  <a:pt x="1316038" y="860151"/>
                </a:lnTo>
                <a:lnTo>
                  <a:pt x="1310641" y="854122"/>
                </a:lnTo>
                <a:lnTo>
                  <a:pt x="1305243" y="847459"/>
                </a:lnTo>
                <a:lnTo>
                  <a:pt x="1299846" y="840797"/>
                </a:lnTo>
                <a:lnTo>
                  <a:pt x="1295083" y="833499"/>
                </a:lnTo>
                <a:lnTo>
                  <a:pt x="1290321" y="826202"/>
                </a:lnTo>
                <a:lnTo>
                  <a:pt x="1285558" y="818587"/>
                </a:lnTo>
                <a:lnTo>
                  <a:pt x="1281113" y="810655"/>
                </a:lnTo>
                <a:lnTo>
                  <a:pt x="1276668" y="802723"/>
                </a:lnTo>
                <a:lnTo>
                  <a:pt x="1272858" y="794474"/>
                </a:lnTo>
                <a:lnTo>
                  <a:pt x="1269048" y="786225"/>
                </a:lnTo>
                <a:lnTo>
                  <a:pt x="1265238" y="777658"/>
                </a:lnTo>
                <a:lnTo>
                  <a:pt x="1262381" y="768457"/>
                </a:lnTo>
                <a:lnTo>
                  <a:pt x="1259523" y="759891"/>
                </a:lnTo>
                <a:lnTo>
                  <a:pt x="1256983" y="751007"/>
                </a:lnTo>
                <a:lnTo>
                  <a:pt x="1254761" y="757035"/>
                </a:lnTo>
                <a:lnTo>
                  <a:pt x="1252538" y="761477"/>
                </a:lnTo>
                <a:lnTo>
                  <a:pt x="1251586" y="763063"/>
                </a:lnTo>
                <a:lnTo>
                  <a:pt x="1250316" y="764015"/>
                </a:lnTo>
                <a:lnTo>
                  <a:pt x="1248728" y="764967"/>
                </a:lnTo>
                <a:lnTo>
                  <a:pt x="1247776" y="765284"/>
                </a:lnTo>
                <a:lnTo>
                  <a:pt x="1246188" y="764967"/>
                </a:lnTo>
                <a:lnTo>
                  <a:pt x="1244601" y="764015"/>
                </a:lnTo>
                <a:lnTo>
                  <a:pt x="1243648" y="762429"/>
                </a:lnTo>
                <a:lnTo>
                  <a:pt x="1242061" y="760842"/>
                </a:lnTo>
                <a:lnTo>
                  <a:pt x="1240791" y="758304"/>
                </a:lnTo>
                <a:lnTo>
                  <a:pt x="1239838" y="755449"/>
                </a:lnTo>
                <a:lnTo>
                  <a:pt x="1237616" y="748151"/>
                </a:lnTo>
                <a:lnTo>
                  <a:pt x="1236028" y="739585"/>
                </a:lnTo>
                <a:lnTo>
                  <a:pt x="1234441" y="729749"/>
                </a:lnTo>
                <a:lnTo>
                  <a:pt x="1233806" y="718962"/>
                </a:lnTo>
                <a:lnTo>
                  <a:pt x="1233488" y="707223"/>
                </a:lnTo>
                <a:lnTo>
                  <a:pt x="1233806" y="695801"/>
                </a:lnTo>
                <a:lnTo>
                  <a:pt x="1234441" y="684696"/>
                </a:lnTo>
                <a:lnTo>
                  <a:pt x="1236028" y="675178"/>
                </a:lnTo>
                <a:lnTo>
                  <a:pt x="1237616" y="666294"/>
                </a:lnTo>
                <a:lnTo>
                  <a:pt x="1239838" y="659631"/>
                </a:lnTo>
                <a:lnTo>
                  <a:pt x="1240791" y="656775"/>
                </a:lnTo>
                <a:lnTo>
                  <a:pt x="1242061" y="653920"/>
                </a:lnTo>
                <a:lnTo>
                  <a:pt x="1243648" y="652016"/>
                </a:lnTo>
                <a:lnTo>
                  <a:pt x="1244601" y="651064"/>
                </a:lnTo>
                <a:lnTo>
                  <a:pt x="1246188" y="649795"/>
                </a:lnTo>
                <a:lnTo>
                  <a:pt x="1247776" y="649478"/>
                </a:lnTo>
                <a:lnTo>
                  <a:pt x="1248411" y="649795"/>
                </a:lnTo>
                <a:lnTo>
                  <a:pt x="1249363" y="650113"/>
                </a:lnTo>
                <a:lnTo>
                  <a:pt x="1249681" y="642815"/>
                </a:lnTo>
                <a:lnTo>
                  <a:pt x="1250316" y="635201"/>
                </a:lnTo>
                <a:lnTo>
                  <a:pt x="1250951" y="628220"/>
                </a:lnTo>
                <a:lnTo>
                  <a:pt x="1252221" y="622192"/>
                </a:lnTo>
                <a:lnTo>
                  <a:pt x="1251586" y="613943"/>
                </a:lnTo>
                <a:lnTo>
                  <a:pt x="1250951" y="606328"/>
                </a:lnTo>
                <a:lnTo>
                  <a:pt x="1250951" y="599031"/>
                </a:lnTo>
                <a:lnTo>
                  <a:pt x="1251586" y="592368"/>
                </a:lnTo>
                <a:lnTo>
                  <a:pt x="1251903" y="586022"/>
                </a:lnTo>
                <a:lnTo>
                  <a:pt x="1252856" y="579994"/>
                </a:lnTo>
                <a:lnTo>
                  <a:pt x="1254126" y="574283"/>
                </a:lnTo>
                <a:lnTo>
                  <a:pt x="1255713" y="569207"/>
                </a:lnTo>
                <a:lnTo>
                  <a:pt x="1257618" y="564130"/>
                </a:lnTo>
                <a:lnTo>
                  <a:pt x="1259841" y="559688"/>
                </a:lnTo>
                <a:lnTo>
                  <a:pt x="1262063" y="555564"/>
                </a:lnTo>
                <a:lnTo>
                  <a:pt x="1264603" y="551756"/>
                </a:lnTo>
                <a:lnTo>
                  <a:pt x="1267143" y="548266"/>
                </a:lnTo>
                <a:lnTo>
                  <a:pt x="1270636" y="545411"/>
                </a:lnTo>
                <a:lnTo>
                  <a:pt x="1273811" y="542873"/>
                </a:lnTo>
                <a:lnTo>
                  <a:pt x="1277303" y="540017"/>
                </a:lnTo>
                <a:lnTo>
                  <a:pt x="1261746" y="540017"/>
                </a:lnTo>
                <a:lnTo>
                  <a:pt x="1249363" y="540969"/>
                </a:lnTo>
                <a:lnTo>
                  <a:pt x="1239203" y="541286"/>
                </a:lnTo>
                <a:lnTo>
                  <a:pt x="1246188" y="537479"/>
                </a:lnTo>
                <a:lnTo>
                  <a:pt x="1253808" y="532720"/>
                </a:lnTo>
                <a:lnTo>
                  <a:pt x="1261111" y="527326"/>
                </a:lnTo>
                <a:lnTo>
                  <a:pt x="1268413" y="521615"/>
                </a:lnTo>
                <a:lnTo>
                  <a:pt x="1282701" y="511145"/>
                </a:lnTo>
                <a:lnTo>
                  <a:pt x="1289368" y="506703"/>
                </a:lnTo>
                <a:lnTo>
                  <a:pt x="1295401" y="502896"/>
                </a:lnTo>
                <a:lnTo>
                  <a:pt x="1303973" y="498771"/>
                </a:lnTo>
                <a:lnTo>
                  <a:pt x="1311911" y="494964"/>
                </a:lnTo>
                <a:lnTo>
                  <a:pt x="1320166" y="491156"/>
                </a:lnTo>
                <a:lnTo>
                  <a:pt x="1328103" y="487984"/>
                </a:lnTo>
                <a:lnTo>
                  <a:pt x="1336041" y="484811"/>
                </a:lnTo>
                <a:lnTo>
                  <a:pt x="1343978" y="482273"/>
                </a:lnTo>
                <a:lnTo>
                  <a:pt x="1359536" y="477831"/>
                </a:lnTo>
                <a:lnTo>
                  <a:pt x="1374141" y="474023"/>
                </a:lnTo>
                <a:lnTo>
                  <a:pt x="1388746" y="471485"/>
                </a:lnTo>
                <a:lnTo>
                  <a:pt x="1402716" y="469581"/>
                </a:lnTo>
                <a:lnTo>
                  <a:pt x="1416051" y="468630"/>
                </a:lnTo>
                <a:lnTo>
                  <a:pt x="1429386" y="468312"/>
                </a:lnTo>
                <a:close/>
                <a:moveTo>
                  <a:pt x="750948" y="302529"/>
                </a:moveTo>
                <a:lnTo>
                  <a:pt x="748724" y="302846"/>
                </a:lnTo>
                <a:lnTo>
                  <a:pt x="746818" y="303797"/>
                </a:lnTo>
                <a:lnTo>
                  <a:pt x="744912" y="304431"/>
                </a:lnTo>
                <a:lnTo>
                  <a:pt x="743641" y="306017"/>
                </a:lnTo>
                <a:lnTo>
                  <a:pt x="742053" y="307602"/>
                </a:lnTo>
                <a:lnTo>
                  <a:pt x="741417" y="309188"/>
                </a:lnTo>
                <a:lnTo>
                  <a:pt x="740464" y="311725"/>
                </a:lnTo>
                <a:lnTo>
                  <a:pt x="740464" y="313310"/>
                </a:lnTo>
                <a:lnTo>
                  <a:pt x="740464" y="315847"/>
                </a:lnTo>
                <a:lnTo>
                  <a:pt x="741417" y="318067"/>
                </a:lnTo>
                <a:lnTo>
                  <a:pt x="742053" y="319970"/>
                </a:lnTo>
                <a:lnTo>
                  <a:pt x="743641" y="321238"/>
                </a:lnTo>
                <a:lnTo>
                  <a:pt x="744912" y="322507"/>
                </a:lnTo>
                <a:lnTo>
                  <a:pt x="746818" y="323458"/>
                </a:lnTo>
                <a:lnTo>
                  <a:pt x="748724" y="324410"/>
                </a:lnTo>
                <a:lnTo>
                  <a:pt x="750948" y="324410"/>
                </a:lnTo>
                <a:lnTo>
                  <a:pt x="988881" y="324410"/>
                </a:lnTo>
                <a:lnTo>
                  <a:pt x="991105" y="324410"/>
                </a:lnTo>
                <a:lnTo>
                  <a:pt x="993011" y="323458"/>
                </a:lnTo>
                <a:lnTo>
                  <a:pt x="994917" y="322507"/>
                </a:lnTo>
                <a:lnTo>
                  <a:pt x="996506" y="321238"/>
                </a:lnTo>
                <a:lnTo>
                  <a:pt x="997776" y="319970"/>
                </a:lnTo>
                <a:lnTo>
                  <a:pt x="998729" y="318067"/>
                </a:lnTo>
                <a:lnTo>
                  <a:pt x="999365" y="315847"/>
                </a:lnTo>
                <a:lnTo>
                  <a:pt x="999365" y="313310"/>
                </a:lnTo>
                <a:lnTo>
                  <a:pt x="999365" y="311725"/>
                </a:lnTo>
                <a:lnTo>
                  <a:pt x="998729" y="309188"/>
                </a:lnTo>
                <a:lnTo>
                  <a:pt x="997776" y="307602"/>
                </a:lnTo>
                <a:lnTo>
                  <a:pt x="996506" y="306017"/>
                </a:lnTo>
                <a:lnTo>
                  <a:pt x="994917" y="304431"/>
                </a:lnTo>
                <a:lnTo>
                  <a:pt x="993011" y="303797"/>
                </a:lnTo>
                <a:lnTo>
                  <a:pt x="991105" y="302846"/>
                </a:lnTo>
                <a:lnTo>
                  <a:pt x="988881" y="302529"/>
                </a:lnTo>
                <a:lnTo>
                  <a:pt x="750948" y="302529"/>
                </a:lnTo>
                <a:close/>
                <a:moveTo>
                  <a:pt x="748724" y="219444"/>
                </a:moveTo>
                <a:lnTo>
                  <a:pt x="746818" y="220396"/>
                </a:lnTo>
                <a:lnTo>
                  <a:pt x="744912" y="221347"/>
                </a:lnTo>
                <a:lnTo>
                  <a:pt x="743641" y="222615"/>
                </a:lnTo>
                <a:lnTo>
                  <a:pt x="742053" y="224201"/>
                </a:lnTo>
                <a:lnTo>
                  <a:pt x="741417" y="226104"/>
                </a:lnTo>
                <a:lnTo>
                  <a:pt x="740464" y="228323"/>
                </a:lnTo>
                <a:lnTo>
                  <a:pt x="740464" y="230543"/>
                </a:lnTo>
                <a:lnTo>
                  <a:pt x="740464" y="232763"/>
                </a:lnTo>
                <a:lnTo>
                  <a:pt x="741417" y="234666"/>
                </a:lnTo>
                <a:lnTo>
                  <a:pt x="742053" y="236568"/>
                </a:lnTo>
                <a:lnTo>
                  <a:pt x="743641" y="237837"/>
                </a:lnTo>
                <a:lnTo>
                  <a:pt x="744912" y="239423"/>
                </a:lnTo>
                <a:lnTo>
                  <a:pt x="746818" y="240374"/>
                </a:lnTo>
                <a:lnTo>
                  <a:pt x="748724" y="241008"/>
                </a:lnTo>
                <a:lnTo>
                  <a:pt x="750948" y="241325"/>
                </a:lnTo>
                <a:lnTo>
                  <a:pt x="1133738" y="241325"/>
                </a:lnTo>
                <a:lnTo>
                  <a:pt x="1135644" y="241008"/>
                </a:lnTo>
                <a:lnTo>
                  <a:pt x="1137868" y="240374"/>
                </a:lnTo>
                <a:lnTo>
                  <a:pt x="1139456" y="239423"/>
                </a:lnTo>
                <a:lnTo>
                  <a:pt x="1141045" y="237837"/>
                </a:lnTo>
                <a:lnTo>
                  <a:pt x="1142316" y="236568"/>
                </a:lnTo>
                <a:lnTo>
                  <a:pt x="1143586" y="234666"/>
                </a:lnTo>
                <a:lnTo>
                  <a:pt x="1143904" y="232763"/>
                </a:lnTo>
                <a:lnTo>
                  <a:pt x="1144222" y="230543"/>
                </a:lnTo>
                <a:lnTo>
                  <a:pt x="1143904" y="228323"/>
                </a:lnTo>
                <a:lnTo>
                  <a:pt x="1143586" y="226104"/>
                </a:lnTo>
                <a:lnTo>
                  <a:pt x="1142316" y="224201"/>
                </a:lnTo>
                <a:lnTo>
                  <a:pt x="1141045" y="222615"/>
                </a:lnTo>
                <a:lnTo>
                  <a:pt x="1139456" y="221347"/>
                </a:lnTo>
                <a:lnTo>
                  <a:pt x="1137868" y="220396"/>
                </a:lnTo>
                <a:lnTo>
                  <a:pt x="1135644" y="219444"/>
                </a:lnTo>
                <a:lnTo>
                  <a:pt x="1133738" y="219444"/>
                </a:lnTo>
                <a:lnTo>
                  <a:pt x="750948" y="219444"/>
                </a:lnTo>
                <a:lnTo>
                  <a:pt x="748724" y="219444"/>
                </a:lnTo>
                <a:close/>
                <a:moveTo>
                  <a:pt x="748724" y="141751"/>
                </a:moveTo>
                <a:lnTo>
                  <a:pt x="746818" y="142702"/>
                </a:lnTo>
                <a:lnTo>
                  <a:pt x="744912" y="143336"/>
                </a:lnTo>
                <a:lnTo>
                  <a:pt x="743641" y="144922"/>
                </a:lnTo>
                <a:lnTo>
                  <a:pt x="742053" y="146191"/>
                </a:lnTo>
                <a:lnTo>
                  <a:pt x="741417" y="148093"/>
                </a:lnTo>
                <a:lnTo>
                  <a:pt x="740464" y="150630"/>
                </a:lnTo>
                <a:lnTo>
                  <a:pt x="740464" y="152216"/>
                </a:lnTo>
                <a:lnTo>
                  <a:pt x="740464" y="154753"/>
                </a:lnTo>
                <a:lnTo>
                  <a:pt x="741417" y="156972"/>
                </a:lnTo>
                <a:lnTo>
                  <a:pt x="742053" y="158875"/>
                </a:lnTo>
                <a:lnTo>
                  <a:pt x="743641" y="160144"/>
                </a:lnTo>
                <a:lnTo>
                  <a:pt x="744912" y="161729"/>
                </a:lnTo>
                <a:lnTo>
                  <a:pt x="746818" y="162363"/>
                </a:lnTo>
                <a:lnTo>
                  <a:pt x="748724" y="163315"/>
                </a:lnTo>
                <a:lnTo>
                  <a:pt x="750948" y="163315"/>
                </a:lnTo>
                <a:lnTo>
                  <a:pt x="1133738" y="163315"/>
                </a:lnTo>
                <a:lnTo>
                  <a:pt x="1135644" y="163315"/>
                </a:lnTo>
                <a:lnTo>
                  <a:pt x="1137868" y="162363"/>
                </a:lnTo>
                <a:lnTo>
                  <a:pt x="1139456" y="161729"/>
                </a:lnTo>
                <a:lnTo>
                  <a:pt x="1141045" y="160144"/>
                </a:lnTo>
                <a:lnTo>
                  <a:pt x="1142316" y="158875"/>
                </a:lnTo>
                <a:lnTo>
                  <a:pt x="1143586" y="156972"/>
                </a:lnTo>
                <a:lnTo>
                  <a:pt x="1143904" y="154753"/>
                </a:lnTo>
                <a:lnTo>
                  <a:pt x="1144222" y="152216"/>
                </a:lnTo>
                <a:lnTo>
                  <a:pt x="1143904" y="150630"/>
                </a:lnTo>
                <a:lnTo>
                  <a:pt x="1143586" y="148093"/>
                </a:lnTo>
                <a:lnTo>
                  <a:pt x="1142316" y="146191"/>
                </a:lnTo>
                <a:lnTo>
                  <a:pt x="1141045" y="144922"/>
                </a:lnTo>
                <a:lnTo>
                  <a:pt x="1139456" y="143336"/>
                </a:lnTo>
                <a:lnTo>
                  <a:pt x="1137868" y="142702"/>
                </a:lnTo>
                <a:lnTo>
                  <a:pt x="1135644" y="141751"/>
                </a:lnTo>
                <a:lnTo>
                  <a:pt x="1133738" y="141751"/>
                </a:lnTo>
                <a:lnTo>
                  <a:pt x="750948" y="141751"/>
                </a:lnTo>
                <a:lnTo>
                  <a:pt x="748724" y="141751"/>
                </a:lnTo>
                <a:close/>
                <a:moveTo>
                  <a:pt x="789068" y="0"/>
                </a:moveTo>
                <a:lnTo>
                  <a:pt x="1085770" y="0"/>
                </a:lnTo>
                <a:lnTo>
                  <a:pt x="1093712" y="317"/>
                </a:lnTo>
                <a:lnTo>
                  <a:pt x="1101336" y="635"/>
                </a:lnTo>
                <a:lnTo>
                  <a:pt x="1108960" y="1903"/>
                </a:lnTo>
                <a:lnTo>
                  <a:pt x="1116267" y="2854"/>
                </a:lnTo>
                <a:lnTo>
                  <a:pt x="1123573" y="4757"/>
                </a:lnTo>
                <a:lnTo>
                  <a:pt x="1130562" y="6660"/>
                </a:lnTo>
                <a:lnTo>
                  <a:pt x="1137868" y="8879"/>
                </a:lnTo>
                <a:lnTo>
                  <a:pt x="1144539" y="12051"/>
                </a:lnTo>
                <a:lnTo>
                  <a:pt x="1151210" y="14905"/>
                </a:lnTo>
                <a:lnTo>
                  <a:pt x="1157881" y="18393"/>
                </a:lnTo>
                <a:lnTo>
                  <a:pt x="1164235" y="21564"/>
                </a:lnTo>
                <a:lnTo>
                  <a:pt x="1170270" y="25687"/>
                </a:lnTo>
                <a:lnTo>
                  <a:pt x="1176306" y="29809"/>
                </a:lnTo>
                <a:lnTo>
                  <a:pt x="1181706" y="34566"/>
                </a:lnTo>
                <a:lnTo>
                  <a:pt x="1187424" y="39006"/>
                </a:lnTo>
                <a:lnTo>
                  <a:pt x="1192507" y="44079"/>
                </a:lnTo>
                <a:lnTo>
                  <a:pt x="1197590" y="49153"/>
                </a:lnTo>
                <a:lnTo>
                  <a:pt x="1202037" y="54861"/>
                </a:lnTo>
                <a:lnTo>
                  <a:pt x="1206802" y="60252"/>
                </a:lnTo>
                <a:lnTo>
                  <a:pt x="1210932" y="66277"/>
                </a:lnTo>
                <a:lnTo>
                  <a:pt x="1215062" y="72303"/>
                </a:lnTo>
                <a:lnTo>
                  <a:pt x="1218238" y="78645"/>
                </a:lnTo>
                <a:lnTo>
                  <a:pt x="1221733" y="84987"/>
                </a:lnTo>
                <a:lnTo>
                  <a:pt x="1224592" y="91964"/>
                </a:lnTo>
                <a:lnTo>
                  <a:pt x="1227768" y="98623"/>
                </a:lnTo>
                <a:lnTo>
                  <a:pt x="1229992" y="105917"/>
                </a:lnTo>
                <a:lnTo>
                  <a:pt x="1231898" y="112893"/>
                </a:lnTo>
                <a:lnTo>
                  <a:pt x="1233804" y="120187"/>
                </a:lnTo>
                <a:lnTo>
                  <a:pt x="1234757" y="127481"/>
                </a:lnTo>
                <a:lnTo>
                  <a:pt x="1236028" y="135092"/>
                </a:lnTo>
                <a:lnTo>
                  <a:pt x="1236345" y="143019"/>
                </a:lnTo>
                <a:lnTo>
                  <a:pt x="1236663" y="150630"/>
                </a:lnTo>
                <a:lnTo>
                  <a:pt x="1236663" y="296186"/>
                </a:lnTo>
                <a:lnTo>
                  <a:pt x="1236345" y="303797"/>
                </a:lnTo>
                <a:lnTo>
                  <a:pt x="1236028" y="311725"/>
                </a:lnTo>
                <a:lnTo>
                  <a:pt x="1234757" y="319019"/>
                </a:lnTo>
                <a:lnTo>
                  <a:pt x="1233804" y="326629"/>
                </a:lnTo>
                <a:lnTo>
                  <a:pt x="1231898" y="333606"/>
                </a:lnTo>
                <a:lnTo>
                  <a:pt x="1229992" y="340900"/>
                </a:lnTo>
                <a:lnTo>
                  <a:pt x="1227768" y="347876"/>
                </a:lnTo>
                <a:lnTo>
                  <a:pt x="1224592" y="354853"/>
                </a:lnTo>
                <a:lnTo>
                  <a:pt x="1221733" y="361512"/>
                </a:lnTo>
                <a:lnTo>
                  <a:pt x="1218238" y="367854"/>
                </a:lnTo>
                <a:lnTo>
                  <a:pt x="1215062" y="374197"/>
                </a:lnTo>
                <a:lnTo>
                  <a:pt x="1210932" y="380222"/>
                </a:lnTo>
                <a:lnTo>
                  <a:pt x="1206802" y="386247"/>
                </a:lnTo>
                <a:lnTo>
                  <a:pt x="1202037" y="391955"/>
                </a:lnTo>
                <a:lnTo>
                  <a:pt x="1197590" y="397346"/>
                </a:lnTo>
                <a:lnTo>
                  <a:pt x="1192507" y="402420"/>
                </a:lnTo>
                <a:lnTo>
                  <a:pt x="1187424" y="407811"/>
                </a:lnTo>
                <a:lnTo>
                  <a:pt x="1181706" y="412251"/>
                </a:lnTo>
                <a:lnTo>
                  <a:pt x="1176306" y="416690"/>
                </a:lnTo>
                <a:lnTo>
                  <a:pt x="1170270" y="420813"/>
                </a:lnTo>
                <a:lnTo>
                  <a:pt x="1164235" y="424935"/>
                </a:lnTo>
                <a:lnTo>
                  <a:pt x="1157881" y="428423"/>
                </a:lnTo>
                <a:lnTo>
                  <a:pt x="1151210" y="431912"/>
                </a:lnTo>
                <a:lnTo>
                  <a:pt x="1144539" y="434766"/>
                </a:lnTo>
                <a:lnTo>
                  <a:pt x="1137868" y="437303"/>
                </a:lnTo>
                <a:lnTo>
                  <a:pt x="1130562" y="440157"/>
                </a:lnTo>
                <a:lnTo>
                  <a:pt x="1123573" y="442059"/>
                </a:lnTo>
                <a:lnTo>
                  <a:pt x="1116267" y="443645"/>
                </a:lnTo>
                <a:lnTo>
                  <a:pt x="1108960" y="444914"/>
                </a:lnTo>
                <a:lnTo>
                  <a:pt x="1101336" y="446182"/>
                </a:lnTo>
                <a:lnTo>
                  <a:pt x="1093712" y="446499"/>
                </a:lnTo>
                <a:lnTo>
                  <a:pt x="1085770" y="446816"/>
                </a:lnTo>
                <a:lnTo>
                  <a:pt x="1060675" y="446816"/>
                </a:lnTo>
                <a:lnTo>
                  <a:pt x="1084500" y="523875"/>
                </a:lnTo>
                <a:lnTo>
                  <a:pt x="945996" y="446816"/>
                </a:lnTo>
                <a:lnTo>
                  <a:pt x="789068" y="446816"/>
                </a:lnTo>
                <a:lnTo>
                  <a:pt x="781444" y="446499"/>
                </a:lnTo>
                <a:lnTo>
                  <a:pt x="773502" y="446182"/>
                </a:lnTo>
                <a:lnTo>
                  <a:pt x="766196" y="444914"/>
                </a:lnTo>
                <a:lnTo>
                  <a:pt x="758889" y="443645"/>
                </a:lnTo>
                <a:lnTo>
                  <a:pt x="751583" y="442059"/>
                </a:lnTo>
                <a:lnTo>
                  <a:pt x="744277" y="440157"/>
                </a:lnTo>
                <a:lnTo>
                  <a:pt x="737288" y="437303"/>
                </a:lnTo>
                <a:lnTo>
                  <a:pt x="730299" y="434766"/>
                </a:lnTo>
                <a:lnTo>
                  <a:pt x="723946" y="431912"/>
                </a:lnTo>
                <a:lnTo>
                  <a:pt x="717275" y="428423"/>
                </a:lnTo>
                <a:lnTo>
                  <a:pt x="710921" y="424935"/>
                </a:lnTo>
                <a:lnTo>
                  <a:pt x="704886" y="420813"/>
                </a:lnTo>
                <a:lnTo>
                  <a:pt x="698850" y="416690"/>
                </a:lnTo>
                <a:lnTo>
                  <a:pt x="693132" y="412251"/>
                </a:lnTo>
                <a:lnTo>
                  <a:pt x="687731" y="407811"/>
                </a:lnTo>
                <a:lnTo>
                  <a:pt x="682649" y="402420"/>
                </a:lnTo>
                <a:lnTo>
                  <a:pt x="677566" y="397346"/>
                </a:lnTo>
                <a:lnTo>
                  <a:pt x="672801" y="391955"/>
                </a:lnTo>
                <a:lnTo>
                  <a:pt x="668354" y="386247"/>
                </a:lnTo>
                <a:lnTo>
                  <a:pt x="664224" y="380222"/>
                </a:lnTo>
                <a:lnTo>
                  <a:pt x="660094" y="374197"/>
                </a:lnTo>
                <a:lnTo>
                  <a:pt x="656600" y="367854"/>
                </a:lnTo>
                <a:lnTo>
                  <a:pt x="653106" y="361512"/>
                </a:lnTo>
                <a:lnTo>
                  <a:pt x="650247" y="354853"/>
                </a:lnTo>
                <a:lnTo>
                  <a:pt x="647705" y="347876"/>
                </a:lnTo>
                <a:lnTo>
                  <a:pt x="644846" y="340900"/>
                </a:lnTo>
                <a:lnTo>
                  <a:pt x="642940" y="333606"/>
                </a:lnTo>
                <a:lnTo>
                  <a:pt x="641669" y="326629"/>
                </a:lnTo>
                <a:lnTo>
                  <a:pt x="640081" y="319019"/>
                </a:lnTo>
                <a:lnTo>
                  <a:pt x="638810" y="311725"/>
                </a:lnTo>
                <a:lnTo>
                  <a:pt x="638493" y="303797"/>
                </a:lnTo>
                <a:lnTo>
                  <a:pt x="638175" y="296186"/>
                </a:lnTo>
                <a:lnTo>
                  <a:pt x="638175" y="150630"/>
                </a:lnTo>
                <a:lnTo>
                  <a:pt x="638493" y="143019"/>
                </a:lnTo>
                <a:lnTo>
                  <a:pt x="638810" y="135092"/>
                </a:lnTo>
                <a:lnTo>
                  <a:pt x="640081" y="127481"/>
                </a:lnTo>
                <a:lnTo>
                  <a:pt x="641669" y="120187"/>
                </a:lnTo>
                <a:lnTo>
                  <a:pt x="642940" y="112893"/>
                </a:lnTo>
                <a:lnTo>
                  <a:pt x="644846" y="105917"/>
                </a:lnTo>
                <a:lnTo>
                  <a:pt x="647705" y="98623"/>
                </a:lnTo>
                <a:lnTo>
                  <a:pt x="650247" y="91964"/>
                </a:lnTo>
                <a:lnTo>
                  <a:pt x="653106" y="84987"/>
                </a:lnTo>
                <a:lnTo>
                  <a:pt x="656600" y="78645"/>
                </a:lnTo>
                <a:lnTo>
                  <a:pt x="660094" y="72303"/>
                </a:lnTo>
                <a:lnTo>
                  <a:pt x="664224" y="66277"/>
                </a:lnTo>
                <a:lnTo>
                  <a:pt x="668354" y="60252"/>
                </a:lnTo>
                <a:lnTo>
                  <a:pt x="672801" y="54861"/>
                </a:lnTo>
                <a:lnTo>
                  <a:pt x="677566" y="49153"/>
                </a:lnTo>
                <a:lnTo>
                  <a:pt x="682649" y="44079"/>
                </a:lnTo>
                <a:lnTo>
                  <a:pt x="687731" y="39006"/>
                </a:lnTo>
                <a:lnTo>
                  <a:pt x="693132" y="34566"/>
                </a:lnTo>
                <a:lnTo>
                  <a:pt x="698850" y="29809"/>
                </a:lnTo>
                <a:lnTo>
                  <a:pt x="704886" y="25687"/>
                </a:lnTo>
                <a:lnTo>
                  <a:pt x="710921" y="21564"/>
                </a:lnTo>
                <a:lnTo>
                  <a:pt x="717275" y="18393"/>
                </a:lnTo>
                <a:lnTo>
                  <a:pt x="723946" y="14905"/>
                </a:lnTo>
                <a:lnTo>
                  <a:pt x="730299" y="12051"/>
                </a:lnTo>
                <a:lnTo>
                  <a:pt x="737288" y="8879"/>
                </a:lnTo>
                <a:lnTo>
                  <a:pt x="744277" y="6660"/>
                </a:lnTo>
                <a:lnTo>
                  <a:pt x="751583" y="4757"/>
                </a:lnTo>
                <a:lnTo>
                  <a:pt x="758889" y="2854"/>
                </a:lnTo>
                <a:lnTo>
                  <a:pt x="766196" y="1903"/>
                </a:lnTo>
                <a:lnTo>
                  <a:pt x="773502" y="635"/>
                </a:lnTo>
                <a:lnTo>
                  <a:pt x="781444" y="317"/>
                </a:lnTo>
                <a:lnTo>
                  <a:pt x="789068" y="0"/>
                </a:lnTo>
                <a:close/>
              </a:path>
            </a:pathLst>
          </a:custGeom>
          <a:solidFill>
            <a:srgbClr val="FFFFFF"/>
          </a:solidFill>
          <a:ln>
            <a:noFill/>
          </a:ln>
        </p:spPr>
        <p:txBody>
          <a:bodyPr anchor="ctr" anchorCtr="1"/>
          <a:lstStyle/>
          <a:p>
            <a:endParaRPr lang="zh-CN" altLang="en-US">
              <a:ea typeface="宋体" panose="02010600030101010101" pitchFamily="2" charset="-122"/>
            </a:endParaRPr>
          </a:p>
        </p:txBody>
      </p:sp>
      <p:sp>
        <p:nvSpPr>
          <p:cNvPr id="14" name="Freeform 8"/>
          <p:cNvSpPr/>
          <p:nvPr/>
        </p:nvSpPr>
        <p:spPr bwMode="auto">
          <a:xfrm>
            <a:off x="6180453" y="2053579"/>
            <a:ext cx="2047158" cy="2365603"/>
          </a:xfrm>
          <a:custGeom>
            <a:avLst/>
            <a:gdLst>
              <a:gd name="T0" fmla="*/ 0 w 397"/>
              <a:gd name="T1" fmla="*/ 2147483646 h 459"/>
              <a:gd name="T2" fmla="*/ 2147483646 w 397"/>
              <a:gd name="T3" fmla="*/ 0 h 459"/>
              <a:gd name="T4" fmla="*/ 2147483646 w 397"/>
              <a:gd name="T5" fmla="*/ 2147483646 h 459"/>
              <a:gd name="T6" fmla="*/ 2147483646 w 397"/>
              <a:gd name="T7" fmla="*/ 2147483646 h 459"/>
              <a:gd name="T8" fmla="*/ 2147483646 w 397"/>
              <a:gd name="T9" fmla="*/ 2147483646 h 459"/>
              <a:gd name="T10" fmla="*/ 0 w 397"/>
              <a:gd name="T11" fmla="*/ 2147483646 h 459"/>
              <a:gd name="T12" fmla="*/ 0 w 397"/>
              <a:gd name="T13" fmla="*/ 2147483646 h 4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7" h="459">
                <a:moveTo>
                  <a:pt x="0" y="115"/>
                </a:moveTo>
                <a:lnTo>
                  <a:pt x="198" y="0"/>
                </a:lnTo>
                <a:lnTo>
                  <a:pt x="397" y="115"/>
                </a:lnTo>
                <a:lnTo>
                  <a:pt x="397" y="344"/>
                </a:lnTo>
                <a:lnTo>
                  <a:pt x="198" y="459"/>
                </a:lnTo>
                <a:lnTo>
                  <a:pt x="0" y="344"/>
                </a:lnTo>
                <a:lnTo>
                  <a:pt x="0" y="115"/>
                </a:lnTo>
                <a:close/>
              </a:path>
            </a:pathLst>
          </a:custGeom>
          <a:solidFill>
            <a:schemeClr val="accent1"/>
          </a:solidFill>
          <a:ln>
            <a:noFill/>
          </a:ln>
        </p:spPr>
        <p:txBody>
          <a:bodyPr/>
          <a:lstStyle/>
          <a:p>
            <a:endParaRPr lang="zh-CN" altLang="en-US"/>
          </a:p>
        </p:txBody>
      </p:sp>
      <p:sp>
        <p:nvSpPr>
          <p:cNvPr id="20" name="圆角矩形 19"/>
          <p:cNvSpPr/>
          <p:nvPr/>
        </p:nvSpPr>
        <p:spPr>
          <a:xfrm>
            <a:off x="8423661" y="2606006"/>
            <a:ext cx="3137905" cy="127939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mj-ea"/>
                <a:ea typeface="+mj-ea"/>
              </a:rPr>
              <a:t>请输入文本请输入文本请输入文本请输入文本请输入文本请输入文本请输入文本</a:t>
            </a:r>
            <a:endParaRPr lang="zh-CN" altLang="zh-CN" sz="1800" dirty="0">
              <a:solidFill>
                <a:schemeClr val="tx1"/>
              </a:solidFill>
              <a:latin typeface="+mj-ea"/>
              <a:ea typeface="+mj-ea"/>
            </a:endParaRPr>
          </a:p>
        </p:txBody>
      </p:sp>
      <p:sp>
        <p:nvSpPr>
          <p:cNvPr id="25" name="KSO_Shape"/>
          <p:cNvSpPr/>
          <p:nvPr/>
        </p:nvSpPr>
        <p:spPr bwMode="auto">
          <a:xfrm>
            <a:off x="6870794" y="2815447"/>
            <a:ext cx="666477" cy="841866"/>
          </a:xfrm>
          <a:custGeom>
            <a:avLst/>
            <a:gdLst>
              <a:gd name="T0" fmla="*/ 409258 w 1908175"/>
              <a:gd name="T1" fmla="*/ 1596961 h 2408238"/>
              <a:gd name="T2" fmla="*/ 401003 w 1908175"/>
              <a:gd name="T3" fmla="*/ 1624631 h 2408238"/>
              <a:gd name="T4" fmla="*/ 401003 w 1908175"/>
              <a:gd name="T5" fmla="*/ 1652937 h 2408238"/>
              <a:gd name="T6" fmla="*/ 409258 w 1908175"/>
              <a:gd name="T7" fmla="*/ 1679971 h 2408238"/>
              <a:gd name="T8" fmla="*/ 425133 w 1908175"/>
              <a:gd name="T9" fmla="*/ 1704142 h 2408238"/>
              <a:gd name="T10" fmla="*/ 554990 w 1908175"/>
              <a:gd name="T11" fmla="*/ 1802737 h 2408238"/>
              <a:gd name="T12" fmla="*/ 581660 w 1908175"/>
              <a:gd name="T13" fmla="*/ 1815459 h 2408238"/>
              <a:gd name="T14" fmla="*/ 609600 w 1908175"/>
              <a:gd name="T15" fmla="*/ 1819275 h 2408238"/>
              <a:gd name="T16" fmla="*/ 637540 w 1908175"/>
              <a:gd name="T17" fmla="*/ 1815459 h 2408238"/>
              <a:gd name="T18" fmla="*/ 663575 w 1908175"/>
              <a:gd name="T19" fmla="*/ 1803055 h 2408238"/>
              <a:gd name="T20" fmla="*/ 685483 w 1908175"/>
              <a:gd name="T21" fmla="*/ 1783336 h 2408238"/>
              <a:gd name="T22" fmla="*/ 915988 w 1908175"/>
              <a:gd name="T23" fmla="*/ 1192088 h 2408238"/>
              <a:gd name="T24" fmla="*/ 1603504 w 1908175"/>
              <a:gd name="T25" fmla="*/ 317 h 2408238"/>
              <a:gd name="T26" fmla="*/ 1642621 w 1908175"/>
              <a:gd name="T27" fmla="*/ 16177 h 2408238"/>
              <a:gd name="T28" fmla="*/ 1902769 w 1908175"/>
              <a:gd name="T29" fmla="*/ 238854 h 2408238"/>
              <a:gd name="T30" fmla="*/ 1907221 w 1908175"/>
              <a:gd name="T31" fmla="*/ 279456 h 2408238"/>
              <a:gd name="T32" fmla="*/ 1887503 w 1908175"/>
              <a:gd name="T33" fmla="*/ 316886 h 2408238"/>
              <a:gd name="T34" fmla="*/ 1850612 w 1908175"/>
              <a:gd name="T35" fmla="*/ 336552 h 2408238"/>
              <a:gd name="T36" fmla="*/ 1809586 w 1908175"/>
              <a:gd name="T37" fmla="*/ 332746 h 2408238"/>
              <a:gd name="T38" fmla="*/ 1514715 w 1908175"/>
              <a:gd name="T39" fmla="*/ 544883 h 2408238"/>
              <a:gd name="T40" fmla="*/ 1542348 w 1908175"/>
              <a:gd name="T41" fmla="*/ 572827 h 2408238"/>
              <a:gd name="T42" fmla="*/ 1559817 w 1908175"/>
              <a:gd name="T43" fmla="*/ 606169 h 2408238"/>
              <a:gd name="T44" fmla="*/ 1567122 w 1908175"/>
              <a:gd name="T45" fmla="*/ 642687 h 2408238"/>
              <a:gd name="T46" fmla="*/ 1563311 w 1908175"/>
              <a:gd name="T47" fmla="*/ 680157 h 2408238"/>
              <a:gd name="T48" fmla="*/ 1549018 w 1908175"/>
              <a:gd name="T49" fmla="*/ 715722 h 2408238"/>
              <a:gd name="T50" fmla="*/ 708286 w 1908175"/>
              <a:gd name="T51" fmla="*/ 1844913 h 2408238"/>
              <a:gd name="T52" fmla="*/ 677477 w 1908175"/>
              <a:gd name="T53" fmla="*/ 1867776 h 2408238"/>
              <a:gd name="T54" fmla="*/ 642222 w 1908175"/>
              <a:gd name="T55" fmla="*/ 1879843 h 2408238"/>
              <a:gd name="T56" fmla="*/ 605060 w 1908175"/>
              <a:gd name="T57" fmla="*/ 1882066 h 2408238"/>
              <a:gd name="T58" fmla="*/ 568217 w 1908175"/>
              <a:gd name="T59" fmla="*/ 1873174 h 2408238"/>
              <a:gd name="T60" fmla="*/ 481825 w 1908175"/>
              <a:gd name="T61" fmla="*/ 1814111 h 2408238"/>
              <a:gd name="T62" fmla="*/ 45102 w 1908175"/>
              <a:gd name="T63" fmla="*/ 2399982 h 2408238"/>
              <a:gd name="T64" fmla="*/ 32079 w 1908175"/>
              <a:gd name="T65" fmla="*/ 2407603 h 2408238"/>
              <a:gd name="T66" fmla="*/ 17469 w 1908175"/>
              <a:gd name="T67" fmla="*/ 2406650 h 2408238"/>
              <a:gd name="T68" fmla="*/ 4764 w 1908175"/>
              <a:gd name="T69" fmla="*/ 2397124 h 2408238"/>
              <a:gd name="T70" fmla="*/ 0 w 1908175"/>
              <a:gd name="T71" fmla="*/ 2379659 h 2408238"/>
              <a:gd name="T72" fmla="*/ 435770 w 1908175"/>
              <a:gd name="T73" fmla="*/ 1796328 h 2408238"/>
              <a:gd name="T74" fmla="*/ 388763 w 1908175"/>
              <a:gd name="T75" fmla="*/ 1744569 h 2408238"/>
              <a:gd name="T76" fmla="*/ 362719 w 1908175"/>
              <a:gd name="T77" fmla="*/ 1715989 h 2408238"/>
              <a:gd name="T78" fmla="*/ 346838 w 1908175"/>
              <a:gd name="T79" fmla="*/ 1681695 h 2408238"/>
              <a:gd name="T80" fmla="*/ 341438 w 1908175"/>
              <a:gd name="T81" fmla="*/ 1644542 h 2408238"/>
              <a:gd name="T82" fmla="*/ 346838 w 1908175"/>
              <a:gd name="T83" fmla="*/ 1607707 h 2408238"/>
              <a:gd name="T84" fmla="*/ 363036 w 1908175"/>
              <a:gd name="T85" fmla="*/ 1572459 h 2408238"/>
              <a:gd name="T86" fmla="*/ 1205039 w 1908175"/>
              <a:gd name="T87" fmla="*/ 444538 h 2408238"/>
              <a:gd name="T88" fmla="*/ 1236800 w 1908175"/>
              <a:gd name="T89" fmla="*/ 423263 h 2408238"/>
              <a:gd name="T90" fmla="*/ 1272374 w 1908175"/>
              <a:gd name="T91" fmla="*/ 412784 h 2408238"/>
              <a:gd name="T92" fmla="*/ 1309852 w 1908175"/>
              <a:gd name="T93" fmla="*/ 412466 h 2408238"/>
              <a:gd name="T94" fmla="*/ 1346378 w 1908175"/>
              <a:gd name="T95" fmla="*/ 423263 h 2408238"/>
              <a:gd name="T96" fmla="*/ 1396879 w 1908175"/>
              <a:gd name="T97" fmla="*/ 456287 h 2408238"/>
              <a:gd name="T98" fmla="*/ 1533856 w 1908175"/>
              <a:gd name="T99" fmla="*/ 105629 h 2408238"/>
              <a:gd name="T100" fmla="*/ 1525905 w 1908175"/>
              <a:gd name="T101" fmla="*/ 65344 h 2408238"/>
              <a:gd name="T102" fmla="*/ 1541806 w 1908175"/>
              <a:gd name="T103" fmla="*/ 26645 h 2408238"/>
              <a:gd name="T104" fmla="*/ 1576153 w 1908175"/>
              <a:gd name="T105" fmla="*/ 3172 h 2408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08175" h="2408238">
                <a:moveTo>
                  <a:pt x="790575" y="1079500"/>
                </a:moveTo>
                <a:lnTo>
                  <a:pt x="419418" y="1579468"/>
                </a:lnTo>
                <a:lnTo>
                  <a:pt x="416560" y="1583921"/>
                </a:lnTo>
                <a:lnTo>
                  <a:pt x="414020" y="1587738"/>
                </a:lnTo>
                <a:lnTo>
                  <a:pt x="411480" y="1592190"/>
                </a:lnTo>
                <a:lnTo>
                  <a:pt x="409258" y="1596961"/>
                </a:lnTo>
                <a:lnTo>
                  <a:pt x="407035" y="1601096"/>
                </a:lnTo>
                <a:lnTo>
                  <a:pt x="405765" y="1605866"/>
                </a:lnTo>
                <a:lnTo>
                  <a:pt x="404178" y="1610637"/>
                </a:lnTo>
                <a:lnTo>
                  <a:pt x="402908" y="1615090"/>
                </a:lnTo>
                <a:lnTo>
                  <a:pt x="401638" y="1619860"/>
                </a:lnTo>
                <a:lnTo>
                  <a:pt x="401003" y="1624631"/>
                </a:lnTo>
                <a:lnTo>
                  <a:pt x="400685" y="1629084"/>
                </a:lnTo>
                <a:lnTo>
                  <a:pt x="400368" y="1633854"/>
                </a:lnTo>
                <a:lnTo>
                  <a:pt x="400050" y="1638625"/>
                </a:lnTo>
                <a:lnTo>
                  <a:pt x="400368" y="1643396"/>
                </a:lnTo>
                <a:lnTo>
                  <a:pt x="400685" y="1648166"/>
                </a:lnTo>
                <a:lnTo>
                  <a:pt x="401003" y="1652937"/>
                </a:lnTo>
                <a:lnTo>
                  <a:pt x="401955" y="1657708"/>
                </a:lnTo>
                <a:lnTo>
                  <a:pt x="402908" y="1662160"/>
                </a:lnTo>
                <a:lnTo>
                  <a:pt x="404178" y="1666613"/>
                </a:lnTo>
                <a:lnTo>
                  <a:pt x="405765" y="1671384"/>
                </a:lnTo>
                <a:lnTo>
                  <a:pt x="407353" y="1675836"/>
                </a:lnTo>
                <a:lnTo>
                  <a:pt x="409258" y="1679971"/>
                </a:lnTo>
                <a:lnTo>
                  <a:pt x="411480" y="1684424"/>
                </a:lnTo>
                <a:lnTo>
                  <a:pt x="413703" y="1688558"/>
                </a:lnTo>
                <a:lnTo>
                  <a:pt x="416243" y="1692693"/>
                </a:lnTo>
                <a:lnTo>
                  <a:pt x="419100" y="1696509"/>
                </a:lnTo>
                <a:lnTo>
                  <a:pt x="421958" y="1700644"/>
                </a:lnTo>
                <a:lnTo>
                  <a:pt x="425133" y="1704142"/>
                </a:lnTo>
                <a:lnTo>
                  <a:pt x="428625" y="1707641"/>
                </a:lnTo>
                <a:lnTo>
                  <a:pt x="432435" y="1711457"/>
                </a:lnTo>
                <a:lnTo>
                  <a:pt x="435928" y="1714638"/>
                </a:lnTo>
                <a:lnTo>
                  <a:pt x="439738" y="1717818"/>
                </a:lnTo>
                <a:lnTo>
                  <a:pt x="550545" y="1799874"/>
                </a:lnTo>
                <a:lnTo>
                  <a:pt x="554990" y="1802737"/>
                </a:lnTo>
                <a:lnTo>
                  <a:pt x="558800" y="1805599"/>
                </a:lnTo>
                <a:lnTo>
                  <a:pt x="563245" y="1807825"/>
                </a:lnTo>
                <a:lnTo>
                  <a:pt x="568008" y="1810370"/>
                </a:lnTo>
                <a:lnTo>
                  <a:pt x="572135" y="1812278"/>
                </a:lnTo>
                <a:lnTo>
                  <a:pt x="576898" y="1813868"/>
                </a:lnTo>
                <a:lnTo>
                  <a:pt x="581660" y="1815459"/>
                </a:lnTo>
                <a:lnTo>
                  <a:pt x="586105" y="1816413"/>
                </a:lnTo>
                <a:lnTo>
                  <a:pt x="590868" y="1817685"/>
                </a:lnTo>
                <a:lnTo>
                  <a:pt x="595630" y="1818321"/>
                </a:lnTo>
                <a:lnTo>
                  <a:pt x="600075" y="1818957"/>
                </a:lnTo>
                <a:lnTo>
                  <a:pt x="604838" y="1819275"/>
                </a:lnTo>
                <a:lnTo>
                  <a:pt x="609600" y="1819275"/>
                </a:lnTo>
                <a:lnTo>
                  <a:pt x="614363" y="1819275"/>
                </a:lnTo>
                <a:lnTo>
                  <a:pt x="619125" y="1818957"/>
                </a:lnTo>
                <a:lnTo>
                  <a:pt x="623888" y="1818321"/>
                </a:lnTo>
                <a:lnTo>
                  <a:pt x="628650" y="1817685"/>
                </a:lnTo>
                <a:lnTo>
                  <a:pt x="633095" y="1816413"/>
                </a:lnTo>
                <a:lnTo>
                  <a:pt x="637540" y="1815459"/>
                </a:lnTo>
                <a:lnTo>
                  <a:pt x="642303" y="1813550"/>
                </a:lnTo>
                <a:lnTo>
                  <a:pt x="646748" y="1812278"/>
                </a:lnTo>
                <a:lnTo>
                  <a:pt x="650875" y="1810052"/>
                </a:lnTo>
                <a:lnTo>
                  <a:pt x="655320" y="1808143"/>
                </a:lnTo>
                <a:lnTo>
                  <a:pt x="659448" y="1805599"/>
                </a:lnTo>
                <a:lnTo>
                  <a:pt x="663575" y="1803055"/>
                </a:lnTo>
                <a:lnTo>
                  <a:pt x="667385" y="1800192"/>
                </a:lnTo>
                <a:lnTo>
                  <a:pt x="671513" y="1797330"/>
                </a:lnTo>
                <a:lnTo>
                  <a:pt x="675005" y="1794149"/>
                </a:lnTo>
                <a:lnTo>
                  <a:pt x="678498" y="1790969"/>
                </a:lnTo>
                <a:lnTo>
                  <a:pt x="682308" y="1787470"/>
                </a:lnTo>
                <a:lnTo>
                  <a:pt x="685483" y="1783336"/>
                </a:lnTo>
                <a:lnTo>
                  <a:pt x="688658" y="1779519"/>
                </a:lnTo>
                <a:lnTo>
                  <a:pt x="1036638" y="1310401"/>
                </a:lnTo>
                <a:lnTo>
                  <a:pt x="1006793" y="1280505"/>
                </a:lnTo>
                <a:lnTo>
                  <a:pt x="976630" y="1250609"/>
                </a:lnTo>
                <a:lnTo>
                  <a:pt x="946468" y="1221031"/>
                </a:lnTo>
                <a:lnTo>
                  <a:pt x="915988" y="1192088"/>
                </a:lnTo>
                <a:lnTo>
                  <a:pt x="885508" y="1163146"/>
                </a:lnTo>
                <a:lnTo>
                  <a:pt x="854075" y="1135158"/>
                </a:lnTo>
                <a:lnTo>
                  <a:pt x="822325" y="1106852"/>
                </a:lnTo>
                <a:lnTo>
                  <a:pt x="790575" y="1079500"/>
                </a:lnTo>
                <a:close/>
                <a:moveTo>
                  <a:pt x="1596825" y="0"/>
                </a:moveTo>
                <a:lnTo>
                  <a:pt x="1603504" y="317"/>
                </a:lnTo>
                <a:lnTo>
                  <a:pt x="1610501" y="1586"/>
                </a:lnTo>
                <a:lnTo>
                  <a:pt x="1617179" y="2855"/>
                </a:lnTo>
                <a:lnTo>
                  <a:pt x="1624176" y="5392"/>
                </a:lnTo>
                <a:lnTo>
                  <a:pt x="1630536" y="8247"/>
                </a:lnTo>
                <a:lnTo>
                  <a:pt x="1636897" y="11737"/>
                </a:lnTo>
                <a:lnTo>
                  <a:pt x="1642621" y="16177"/>
                </a:lnTo>
                <a:lnTo>
                  <a:pt x="1882097" y="210623"/>
                </a:lnTo>
                <a:lnTo>
                  <a:pt x="1887503" y="215698"/>
                </a:lnTo>
                <a:lnTo>
                  <a:pt x="1891956" y="221090"/>
                </a:lnTo>
                <a:lnTo>
                  <a:pt x="1896408" y="226800"/>
                </a:lnTo>
                <a:lnTo>
                  <a:pt x="1899906" y="232510"/>
                </a:lnTo>
                <a:lnTo>
                  <a:pt x="1902769" y="238854"/>
                </a:lnTo>
                <a:lnTo>
                  <a:pt x="1905313" y="245515"/>
                </a:lnTo>
                <a:lnTo>
                  <a:pt x="1906903" y="252176"/>
                </a:lnTo>
                <a:lnTo>
                  <a:pt x="1907857" y="259155"/>
                </a:lnTo>
                <a:lnTo>
                  <a:pt x="1908175" y="265816"/>
                </a:lnTo>
                <a:lnTo>
                  <a:pt x="1908175" y="272794"/>
                </a:lnTo>
                <a:lnTo>
                  <a:pt x="1907221" y="279456"/>
                </a:lnTo>
                <a:lnTo>
                  <a:pt x="1905313" y="286434"/>
                </a:lnTo>
                <a:lnTo>
                  <a:pt x="1903405" y="292778"/>
                </a:lnTo>
                <a:lnTo>
                  <a:pt x="1900542" y="299122"/>
                </a:lnTo>
                <a:lnTo>
                  <a:pt x="1896726" y="305783"/>
                </a:lnTo>
                <a:lnTo>
                  <a:pt x="1892592" y="311493"/>
                </a:lnTo>
                <a:lnTo>
                  <a:pt x="1887503" y="316886"/>
                </a:lnTo>
                <a:lnTo>
                  <a:pt x="1882097" y="321961"/>
                </a:lnTo>
                <a:lnTo>
                  <a:pt x="1876372" y="325767"/>
                </a:lnTo>
                <a:lnTo>
                  <a:pt x="1870012" y="329574"/>
                </a:lnTo>
                <a:lnTo>
                  <a:pt x="1863969" y="332746"/>
                </a:lnTo>
                <a:lnTo>
                  <a:pt x="1857608" y="334966"/>
                </a:lnTo>
                <a:lnTo>
                  <a:pt x="1850612" y="336552"/>
                </a:lnTo>
                <a:lnTo>
                  <a:pt x="1843933" y="337821"/>
                </a:lnTo>
                <a:lnTo>
                  <a:pt x="1836937" y="338138"/>
                </a:lnTo>
                <a:lnTo>
                  <a:pt x="1830258" y="337821"/>
                </a:lnTo>
                <a:lnTo>
                  <a:pt x="1823261" y="336552"/>
                </a:lnTo>
                <a:lnTo>
                  <a:pt x="1816583" y="335283"/>
                </a:lnTo>
                <a:lnTo>
                  <a:pt x="1809586" y="332746"/>
                </a:lnTo>
                <a:lnTo>
                  <a:pt x="1803226" y="329891"/>
                </a:lnTo>
                <a:lnTo>
                  <a:pt x="1797183" y="326084"/>
                </a:lnTo>
                <a:lnTo>
                  <a:pt x="1791141" y="321961"/>
                </a:lnTo>
                <a:lnTo>
                  <a:pt x="1723056" y="266679"/>
                </a:lnTo>
                <a:lnTo>
                  <a:pt x="1503281" y="536626"/>
                </a:lnTo>
                <a:lnTo>
                  <a:pt x="1514715" y="544883"/>
                </a:lnTo>
                <a:lnTo>
                  <a:pt x="1519797" y="549328"/>
                </a:lnTo>
                <a:lnTo>
                  <a:pt x="1524879" y="553456"/>
                </a:lnTo>
                <a:lnTo>
                  <a:pt x="1529643" y="558220"/>
                </a:lnTo>
                <a:lnTo>
                  <a:pt x="1534408" y="562983"/>
                </a:lnTo>
                <a:lnTo>
                  <a:pt x="1538219" y="567428"/>
                </a:lnTo>
                <a:lnTo>
                  <a:pt x="1542348" y="572827"/>
                </a:lnTo>
                <a:lnTo>
                  <a:pt x="1545842" y="577907"/>
                </a:lnTo>
                <a:lnTo>
                  <a:pt x="1549336" y="583306"/>
                </a:lnTo>
                <a:lnTo>
                  <a:pt x="1552194" y="588704"/>
                </a:lnTo>
                <a:lnTo>
                  <a:pt x="1555053" y="594420"/>
                </a:lnTo>
                <a:lnTo>
                  <a:pt x="1557594" y="600136"/>
                </a:lnTo>
                <a:lnTo>
                  <a:pt x="1559817" y="606169"/>
                </a:lnTo>
                <a:lnTo>
                  <a:pt x="1561723" y="612202"/>
                </a:lnTo>
                <a:lnTo>
                  <a:pt x="1563311" y="618236"/>
                </a:lnTo>
                <a:lnTo>
                  <a:pt x="1564899" y="624269"/>
                </a:lnTo>
                <a:lnTo>
                  <a:pt x="1565852" y="630620"/>
                </a:lnTo>
                <a:lnTo>
                  <a:pt x="1566804" y="636653"/>
                </a:lnTo>
                <a:lnTo>
                  <a:pt x="1567122" y="642687"/>
                </a:lnTo>
                <a:lnTo>
                  <a:pt x="1567440" y="648720"/>
                </a:lnTo>
                <a:lnTo>
                  <a:pt x="1567122" y="655388"/>
                </a:lnTo>
                <a:lnTo>
                  <a:pt x="1566804" y="661422"/>
                </a:lnTo>
                <a:lnTo>
                  <a:pt x="1565852" y="667455"/>
                </a:lnTo>
                <a:lnTo>
                  <a:pt x="1564899" y="674124"/>
                </a:lnTo>
                <a:lnTo>
                  <a:pt x="1563311" y="680157"/>
                </a:lnTo>
                <a:lnTo>
                  <a:pt x="1562040" y="686190"/>
                </a:lnTo>
                <a:lnTo>
                  <a:pt x="1559817" y="692224"/>
                </a:lnTo>
                <a:lnTo>
                  <a:pt x="1557594" y="698257"/>
                </a:lnTo>
                <a:lnTo>
                  <a:pt x="1555053" y="704290"/>
                </a:lnTo>
                <a:lnTo>
                  <a:pt x="1552194" y="710006"/>
                </a:lnTo>
                <a:lnTo>
                  <a:pt x="1549018" y="715722"/>
                </a:lnTo>
                <a:lnTo>
                  <a:pt x="1545524" y="721120"/>
                </a:lnTo>
                <a:lnTo>
                  <a:pt x="1541713" y="726836"/>
                </a:lnTo>
                <a:lnTo>
                  <a:pt x="721308" y="1829988"/>
                </a:lnTo>
                <a:lnTo>
                  <a:pt x="717497" y="1835386"/>
                </a:lnTo>
                <a:lnTo>
                  <a:pt x="713050" y="1840467"/>
                </a:lnTo>
                <a:lnTo>
                  <a:pt x="708286" y="1844913"/>
                </a:lnTo>
                <a:lnTo>
                  <a:pt x="703839" y="1849358"/>
                </a:lnTo>
                <a:lnTo>
                  <a:pt x="698757" y="1853487"/>
                </a:lnTo>
                <a:lnTo>
                  <a:pt x="693675" y="1857615"/>
                </a:lnTo>
                <a:lnTo>
                  <a:pt x="688594" y="1861108"/>
                </a:lnTo>
                <a:lnTo>
                  <a:pt x="683194" y="1864283"/>
                </a:lnTo>
                <a:lnTo>
                  <a:pt x="677477" y="1867776"/>
                </a:lnTo>
                <a:lnTo>
                  <a:pt x="672078" y="1870316"/>
                </a:lnTo>
                <a:lnTo>
                  <a:pt x="666360" y="1872539"/>
                </a:lnTo>
                <a:lnTo>
                  <a:pt x="660326" y="1875080"/>
                </a:lnTo>
                <a:lnTo>
                  <a:pt x="654291" y="1876985"/>
                </a:lnTo>
                <a:lnTo>
                  <a:pt x="648256" y="1878890"/>
                </a:lnTo>
                <a:lnTo>
                  <a:pt x="642222" y="1879843"/>
                </a:lnTo>
                <a:lnTo>
                  <a:pt x="636187" y="1881113"/>
                </a:lnTo>
                <a:lnTo>
                  <a:pt x="629834" y="1881748"/>
                </a:lnTo>
                <a:lnTo>
                  <a:pt x="623800" y="1882383"/>
                </a:lnTo>
                <a:lnTo>
                  <a:pt x="617447" y="1882383"/>
                </a:lnTo>
                <a:lnTo>
                  <a:pt x="611413" y="1882383"/>
                </a:lnTo>
                <a:lnTo>
                  <a:pt x="605060" y="1882066"/>
                </a:lnTo>
                <a:lnTo>
                  <a:pt x="598708" y="1881431"/>
                </a:lnTo>
                <a:lnTo>
                  <a:pt x="592673" y="1880160"/>
                </a:lnTo>
                <a:lnTo>
                  <a:pt x="586321" y="1878890"/>
                </a:lnTo>
                <a:lnTo>
                  <a:pt x="580286" y="1876985"/>
                </a:lnTo>
                <a:lnTo>
                  <a:pt x="574252" y="1875080"/>
                </a:lnTo>
                <a:lnTo>
                  <a:pt x="568217" y="1873174"/>
                </a:lnTo>
                <a:lnTo>
                  <a:pt x="562500" y="1870634"/>
                </a:lnTo>
                <a:lnTo>
                  <a:pt x="556465" y="1867141"/>
                </a:lnTo>
                <a:lnTo>
                  <a:pt x="550748" y="1864283"/>
                </a:lnTo>
                <a:lnTo>
                  <a:pt x="545031" y="1860790"/>
                </a:lnTo>
                <a:lnTo>
                  <a:pt x="539631" y="1856980"/>
                </a:lnTo>
                <a:lnTo>
                  <a:pt x="481825" y="1814111"/>
                </a:lnTo>
                <a:lnTo>
                  <a:pt x="481507" y="1817604"/>
                </a:lnTo>
                <a:lnTo>
                  <a:pt x="480554" y="1821414"/>
                </a:lnTo>
                <a:lnTo>
                  <a:pt x="479284" y="1824590"/>
                </a:lnTo>
                <a:lnTo>
                  <a:pt x="477061" y="1827765"/>
                </a:lnTo>
                <a:lnTo>
                  <a:pt x="47007" y="2397759"/>
                </a:lnTo>
                <a:lnTo>
                  <a:pt x="45102" y="2399982"/>
                </a:lnTo>
                <a:lnTo>
                  <a:pt x="43196" y="2401570"/>
                </a:lnTo>
                <a:lnTo>
                  <a:pt x="41290" y="2403475"/>
                </a:lnTo>
                <a:lnTo>
                  <a:pt x="39067" y="2404428"/>
                </a:lnTo>
                <a:lnTo>
                  <a:pt x="36844" y="2406015"/>
                </a:lnTo>
                <a:lnTo>
                  <a:pt x="34620" y="2406650"/>
                </a:lnTo>
                <a:lnTo>
                  <a:pt x="32079" y="2407603"/>
                </a:lnTo>
                <a:lnTo>
                  <a:pt x="29538" y="2407921"/>
                </a:lnTo>
                <a:lnTo>
                  <a:pt x="26997" y="2408238"/>
                </a:lnTo>
                <a:lnTo>
                  <a:pt x="24457" y="2408238"/>
                </a:lnTo>
                <a:lnTo>
                  <a:pt x="21916" y="2407921"/>
                </a:lnTo>
                <a:lnTo>
                  <a:pt x="20010" y="2407603"/>
                </a:lnTo>
                <a:lnTo>
                  <a:pt x="17469" y="2406650"/>
                </a:lnTo>
                <a:lnTo>
                  <a:pt x="14928" y="2405698"/>
                </a:lnTo>
                <a:lnTo>
                  <a:pt x="12705" y="2404428"/>
                </a:lnTo>
                <a:lnTo>
                  <a:pt x="10481" y="2402840"/>
                </a:lnTo>
                <a:lnTo>
                  <a:pt x="8258" y="2400935"/>
                </a:lnTo>
                <a:lnTo>
                  <a:pt x="6352" y="2399347"/>
                </a:lnTo>
                <a:lnTo>
                  <a:pt x="4764" y="2397124"/>
                </a:lnTo>
                <a:lnTo>
                  <a:pt x="3494" y="2394584"/>
                </a:lnTo>
                <a:lnTo>
                  <a:pt x="1906" y="2392043"/>
                </a:lnTo>
                <a:lnTo>
                  <a:pt x="1270" y="2389503"/>
                </a:lnTo>
                <a:lnTo>
                  <a:pt x="635" y="2386963"/>
                </a:lnTo>
                <a:lnTo>
                  <a:pt x="0" y="2384422"/>
                </a:lnTo>
                <a:lnTo>
                  <a:pt x="0" y="2379659"/>
                </a:lnTo>
                <a:lnTo>
                  <a:pt x="1270" y="2375213"/>
                </a:lnTo>
                <a:lnTo>
                  <a:pt x="1906" y="2372991"/>
                </a:lnTo>
                <a:lnTo>
                  <a:pt x="2541" y="2370768"/>
                </a:lnTo>
                <a:lnTo>
                  <a:pt x="4129" y="2368545"/>
                </a:lnTo>
                <a:lnTo>
                  <a:pt x="5399" y="2366322"/>
                </a:lnTo>
                <a:lnTo>
                  <a:pt x="435770" y="1796328"/>
                </a:lnTo>
                <a:lnTo>
                  <a:pt x="438311" y="1793788"/>
                </a:lnTo>
                <a:lnTo>
                  <a:pt x="441170" y="1791248"/>
                </a:lnTo>
                <a:lnTo>
                  <a:pt x="444029" y="1789660"/>
                </a:lnTo>
                <a:lnTo>
                  <a:pt x="447205" y="1788390"/>
                </a:lnTo>
                <a:lnTo>
                  <a:pt x="394163" y="1748697"/>
                </a:lnTo>
                <a:lnTo>
                  <a:pt x="388763" y="1744569"/>
                </a:lnTo>
                <a:lnTo>
                  <a:pt x="383681" y="1740440"/>
                </a:lnTo>
                <a:lnTo>
                  <a:pt x="378917" y="1735677"/>
                </a:lnTo>
                <a:lnTo>
                  <a:pt x="374470" y="1730914"/>
                </a:lnTo>
                <a:lnTo>
                  <a:pt x="370341" y="1726468"/>
                </a:lnTo>
                <a:lnTo>
                  <a:pt x="366212" y="1721070"/>
                </a:lnTo>
                <a:lnTo>
                  <a:pt x="362719" y="1715989"/>
                </a:lnTo>
                <a:lnTo>
                  <a:pt x="359542" y="1710591"/>
                </a:lnTo>
                <a:lnTo>
                  <a:pt x="356366" y="1705193"/>
                </a:lnTo>
                <a:lnTo>
                  <a:pt x="353825" y="1699477"/>
                </a:lnTo>
                <a:lnTo>
                  <a:pt x="351284" y="1693444"/>
                </a:lnTo>
                <a:lnTo>
                  <a:pt x="349061" y="1687728"/>
                </a:lnTo>
                <a:lnTo>
                  <a:pt x="346838" y="1681695"/>
                </a:lnTo>
                <a:lnTo>
                  <a:pt x="345567" y="1675661"/>
                </a:lnTo>
                <a:lnTo>
                  <a:pt x="343979" y="1669628"/>
                </a:lnTo>
                <a:lnTo>
                  <a:pt x="343026" y="1663277"/>
                </a:lnTo>
                <a:lnTo>
                  <a:pt x="342073" y="1657244"/>
                </a:lnTo>
                <a:lnTo>
                  <a:pt x="341438" y="1651210"/>
                </a:lnTo>
                <a:lnTo>
                  <a:pt x="341438" y="1644542"/>
                </a:lnTo>
                <a:lnTo>
                  <a:pt x="341438" y="1638508"/>
                </a:lnTo>
                <a:lnTo>
                  <a:pt x="342073" y="1632475"/>
                </a:lnTo>
                <a:lnTo>
                  <a:pt x="343026" y="1626124"/>
                </a:lnTo>
                <a:lnTo>
                  <a:pt x="343662" y="1619773"/>
                </a:lnTo>
                <a:lnTo>
                  <a:pt x="345250" y="1613740"/>
                </a:lnTo>
                <a:lnTo>
                  <a:pt x="346838" y="1607707"/>
                </a:lnTo>
                <a:lnTo>
                  <a:pt x="348743" y="1601673"/>
                </a:lnTo>
                <a:lnTo>
                  <a:pt x="350967" y="1595322"/>
                </a:lnTo>
                <a:lnTo>
                  <a:pt x="353825" y="1589606"/>
                </a:lnTo>
                <a:lnTo>
                  <a:pt x="356684" y="1583891"/>
                </a:lnTo>
                <a:lnTo>
                  <a:pt x="359860" y="1578175"/>
                </a:lnTo>
                <a:lnTo>
                  <a:pt x="363036" y="1572459"/>
                </a:lnTo>
                <a:lnTo>
                  <a:pt x="367165" y="1567061"/>
                </a:lnTo>
                <a:lnTo>
                  <a:pt x="1187252" y="463909"/>
                </a:lnTo>
                <a:lnTo>
                  <a:pt x="1191381" y="458510"/>
                </a:lnTo>
                <a:lnTo>
                  <a:pt x="1195828" y="453430"/>
                </a:lnTo>
                <a:lnTo>
                  <a:pt x="1200274" y="448984"/>
                </a:lnTo>
                <a:lnTo>
                  <a:pt x="1205039" y="444538"/>
                </a:lnTo>
                <a:lnTo>
                  <a:pt x="1209803" y="440410"/>
                </a:lnTo>
                <a:lnTo>
                  <a:pt x="1214885" y="436282"/>
                </a:lnTo>
                <a:lnTo>
                  <a:pt x="1220284" y="432789"/>
                </a:lnTo>
                <a:lnTo>
                  <a:pt x="1225684" y="429614"/>
                </a:lnTo>
                <a:lnTo>
                  <a:pt x="1231083" y="426121"/>
                </a:lnTo>
                <a:lnTo>
                  <a:pt x="1236800" y="423263"/>
                </a:lnTo>
                <a:lnTo>
                  <a:pt x="1242518" y="421040"/>
                </a:lnTo>
                <a:lnTo>
                  <a:pt x="1248235" y="418817"/>
                </a:lnTo>
                <a:lnTo>
                  <a:pt x="1254587" y="416912"/>
                </a:lnTo>
                <a:lnTo>
                  <a:pt x="1260304" y="415007"/>
                </a:lnTo>
                <a:lnTo>
                  <a:pt x="1266339" y="414054"/>
                </a:lnTo>
                <a:lnTo>
                  <a:pt x="1272374" y="412784"/>
                </a:lnTo>
                <a:lnTo>
                  <a:pt x="1279044" y="412149"/>
                </a:lnTo>
                <a:lnTo>
                  <a:pt x="1285078" y="411514"/>
                </a:lnTo>
                <a:lnTo>
                  <a:pt x="1291113" y="411514"/>
                </a:lnTo>
                <a:lnTo>
                  <a:pt x="1297465" y="411514"/>
                </a:lnTo>
                <a:lnTo>
                  <a:pt x="1303818" y="411831"/>
                </a:lnTo>
                <a:lnTo>
                  <a:pt x="1309852" y="412466"/>
                </a:lnTo>
                <a:lnTo>
                  <a:pt x="1315887" y="413736"/>
                </a:lnTo>
                <a:lnTo>
                  <a:pt x="1322557" y="415007"/>
                </a:lnTo>
                <a:lnTo>
                  <a:pt x="1328592" y="416594"/>
                </a:lnTo>
                <a:lnTo>
                  <a:pt x="1334626" y="418817"/>
                </a:lnTo>
                <a:lnTo>
                  <a:pt x="1340344" y="420722"/>
                </a:lnTo>
                <a:lnTo>
                  <a:pt x="1346378" y="423263"/>
                </a:lnTo>
                <a:lnTo>
                  <a:pt x="1352413" y="426121"/>
                </a:lnTo>
                <a:lnTo>
                  <a:pt x="1358130" y="429614"/>
                </a:lnTo>
                <a:lnTo>
                  <a:pt x="1363530" y="433107"/>
                </a:lnTo>
                <a:lnTo>
                  <a:pt x="1368929" y="436917"/>
                </a:lnTo>
                <a:lnTo>
                  <a:pt x="1414031" y="470577"/>
                </a:lnTo>
                <a:lnTo>
                  <a:pt x="1396879" y="456287"/>
                </a:lnTo>
                <a:lnTo>
                  <a:pt x="1619666" y="182730"/>
                </a:lnTo>
                <a:lnTo>
                  <a:pt x="1551665" y="127515"/>
                </a:lnTo>
                <a:lnTo>
                  <a:pt x="1546259" y="122440"/>
                </a:lnTo>
                <a:lnTo>
                  <a:pt x="1541806" y="117048"/>
                </a:lnTo>
                <a:lnTo>
                  <a:pt x="1537354" y="111338"/>
                </a:lnTo>
                <a:lnTo>
                  <a:pt x="1533856" y="105629"/>
                </a:lnTo>
                <a:lnTo>
                  <a:pt x="1530993" y="99284"/>
                </a:lnTo>
                <a:lnTo>
                  <a:pt x="1528449" y="92623"/>
                </a:lnTo>
                <a:lnTo>
                  <a:pt x="1526859" y="85962"/>
                </a:lnTo>
                <a:lnTo>
                  <a:pt x="1525905" y="78984"/>
                </a:lnTo>
                <a:lnTo>
                  <a:pt x="1525587" y="72322"/>
                </a:lnTo>
                <a:lnTo>
                  <a:pt x="1525905" y="65344"/>
                </a:lnTo>
                <a:lnTo>
                  <a:pt x="1526541" y="58683"/>
                </a:lnTo>
                <a:lnTo>
                  <a:pt x="1528449" y="51704"/>
                </a:lnTo>
                <a:lnTo>
                  <a:pt x="1530357" y="45360"/>
                </a:lnTo>
                <a:lnTo>
                  <a:pt x="1533220" y="38699"/>
                </a:lnTo>
                <a:lnTo>
                  <a:pt x="1537036" y="32355"/>
                </a:lnTo>
                <a:lnTo>
                  <a:pt x="1541806" y="26645"/>
                </a:lnTo>
                <a:lnTo>
                  <a:pt x="1546259" y="21253"/>
                </a:lnTo>
                <a:lnTo>
                  <a:pt x="1551665" y="16177"/>
                </a:lnTo>
                <a:lnTo>
                  <a:pt x="1557390" y="12371"/>
                </a:lnTo>
                <a:lnTo>
                  <a:pt x="1563750" y="8565"/>
                </a:lnTo>
                <a:lnTo>
                  <a:pt x="1569793" y="5392"/>
                </a:lnTo>
                <a:lnTo>
                  <a:pt x="1576153" y="3172"/>
                </a:lnTo>
                <a:lnTo>
                  <a:pt x="1583150" y="1586"/>
                </a:lnTo>
                <a:lnTo>
                  <a:pt x="1589829" y="317"/>
                </a:lnTo>
                <a:lnTo>
                  <a:pt x="1596825" y="0"/>
                </a:lnTo>
                <a:close/>
              </a:path>
            </a:pathLst>
          </a:custGeom>
          <a:solidFill>
            <a:srgbClr val="FFFFFF"/>
          </a:solidFill>
          <a:ln>
            <a:noFill/>
          </a:ln>
        </p:spPr>
        <p:txBody>
          <a:bodyPr anchor="ctr" anchorCtr="1"/>
          <a:lstStyle/>
          <a:p>
            <a:endParaRPr lang="zh-CN" altLang="en-US">
              <a:ea typeface="宋体" panose="02010600030101010101" pitchFamily="2" charset="-122"/>
            </a:endParaRPr>
          </a:p>
        </p:txBody>
      </p:sp>
      <p:sp>
        <p:nvSpPr>
          <p:cNvPr id="21" name="矩形 20"/>
          <p:cNvSpPr/>
          <p:nvPr/>
        </p:nvSpPr>
        <p:spPr>
          <a:xfrm>
            <a:off x="1136129" y="4437829"/>
            <a:ext cx="9919743" cy="22010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342900" indent="-342900">
              <a:lnSpc>
                <a:spcPct val="150000"/>
              </a:lnSpc>
              <a:buFont typeface="+mj-lt"/>
              <a:buAutoNum type="arabicPeriod"/>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a:p>
            <a:pPr marL="342900" indent="-342900">
              <a:lnSpc>
                <a:spcPct val="150000"/>
              </a:lnSpc>
              <a:buFont typeface="+mj-lt"/>
              <a:buAutoNum type="arabicPeriod"/>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MH_Entry_1">
            <a:hlinkClick r:id="rId1" action="ppaction://hlinksldjump"/>
          </p:cNvPr>
          <p:cNvSpPr txBox="1"/>
          <p:nvPr>
            <p:custDataLst>
              <p:tags r:id="rId2"/>
            </p:custDataLst>
          </p:nvPr>
        </p:nvSpPr>
        <p:spPr>
          <a:xfrm>
            <a:off x="6072556" y="1311003"/>
            <a:ext cx="5072072" cy="578395"/>
          </a:xfrm>
          <a:prstGeom prst="rect">
            <a:avLst/>
          </a:prstGeom>
          <a:solidFill>
            <a:srgbClr val="FEFFFF"/>
          </a:solidFill>
          <a:ln>
            <a:solidFill>
              <a:schemeClr val="accent1"/>
            </a:solidFill>
          </a:ln>
        </p:spPr>
        <p:txBody>
          <a:bodyPr wrap="square" lIns="72000" tIns="0" rIns="0" bIns="0" rtlCol="0" anchor="ctr" anchorCtr="0">
            <a:normAutofit/>
          </a:bodyPr>
          <a:lstStyle>
            <a:defPPr>
              <a:defRPr lang="zh-CN"/>
            </a:defPPr>
            <a:lvl1pPr lvl="0">
              <a:defRPr sz="2000" spc="200">
                <a:latin typeface="+mn-ea"/>
              </a:defRPr>
            </a:lvl1pPr>
          </a:lstStyle>
          <a:p>
            <a:r>
              <a:rPr lang="zh-CN" altLang="en-US" dirty="0"/>
              <a:t>请在此输入您的文本</a:t>
            </a:r>
            <a:endParaRPr lang="zh-CN" altLang="en-US" dirty="0"/>
          </a:p>
        </p:txBody>
      </p:sp>
      <p:sp>
        <p:nvSpPr>
          <p:cNvPr id="19" name="MH_Number_1">
            <a:hlinkClick r:id="rId1" action="ppaction://hlinksldjump"/>
          </p:cNvPr>
          <p:cNvSpPr txBox="1"/>
          <p:nvPr>
            <p:custDataLst>
              <p:tags r:id="rId3"/>
            </p:custDataLst>
          </p:nvPr>
        </p:nvSpPr>
        <p:spPr>
          <a:xfrm>
            <a:off x="5305950" y="1311003"/>
            <a:ext cx="578395" cy="578395"/>
          </a:xfrm>
          <a:prstGeom prst="rect">
            <a:avLst/>
          </a:prstGeom>
          <a:solidFill>
            <a:schemeClr val="accent1"/>
          </a:solidFill>
          <a:ln>
            <a:solidFill>
              <a:schemeClr val="accent1"/>
            </a:solidFill>
          </a:ln>
        </p:spPr>
        <p:txBody>
          <a:bodyPr wrap="square" lIns="0" tIns="0" rIns="0" bIns="0" rtlCol="0" anchor="ctr" anchorCtr="0">
            <a:noAutofit/>
          </a:bodyPr>
          <a:lstStyle/>
          <a:p>
            <a:pPr algn="ctr">
              <a:lnSpc>
                <a:spcPct val="130000"/>
              </a:lnSpc>
            </a:pPr>
            <a:r>
              <a:rPr lang="en-US" altLang="zh-CN" sz="2800" dirty="0">
                <a:solidFill>
                  <a:srgbClr val="FEFFFF"/>
                </a:solidFill>
                <a:latin typeface="+mj-ea"/>
                <a:ea typeface="+mj-ea"/>
                <a:cs typeface="Times New Roman" panose="02020603050405020304" pitchFamily="18" charset="0"/>
              </a:rPr>
              <a:t>A</a:t>
            </a:r>
            <a:endParaRPr lang="zh-CN" altLang="en-US" sz="2800" dirty="0">
              <a:solidFill>
                <a:srgbClr val="FEFFFF"/>
              </a:solidFill>
              <a:latin typeface="+mj-ea"/>
              <a:ea typeface="+mj-ea"/>
              <a:cs typeface="Times New Roman" panose="02020603050405020304" pitchFamily="18" charset="0"/>
            </a:endParaRPr>
          </a:p>
        </p:txBody>
      </p:sp>
      <p:sp>
        <p:nvSpPr>
          <p:cNvPr id="26" name="MH_Entry_1">
            <a:hlinkClick r:id="rId1" action="ppaction://hlinksldjump"/>
          </p:cNvPr>
          <p:cNvSpPr txBox="1"/>
          <p:nvPr>
            <p:custDataLst>
              <p:tags r:id="rId4"/>
            </p:custDataLst>
          </p:nvPr>
        </p:nvSpPr>
        <p:spPr>
          <a:xfrm>
            <a:off x="6072556" y="2225403"/>
            <a:ext cx="5072072" cy="578395"/>
          </a:xfrm>
          <a:prstGeom prst="rect">
            <a:avLst/>
          </a:prstGeom>
          <a:solidFill>
            <a:srgbClr val="FEFFFF"/>
          </a:solidFill>
          <a:ln>
            <a:solidFill>
              <a:schemeClr val="accent1"/>
            </a:solidFill>
          </a:ln>
        </p:spPr>
        <p:txBody>
          <a:bodyPr wrap="square" lIns="72000" tIns="0" rIns="0" bIns="0" rtlCol="0" anchor="ctr" anchorCtr="0">
            <a:normAutofit/>
          </a:bodyPr>
          <a:lstStyle>
            <a:defPPr>
              <a:defRPr lang="zh-CN"/>
            </a:defPPr>
            <a:lvl1pPr lvl="0">
              <a:defRPr sz="2000" spc="200">
                <a:latin typeface="+mn-ea"/>
              </a:defRPr>
            </a:lvl1pPr>
          </a:lstStyle>
          <a:p>
            <a:r>
              <a:rPr lang="zh-CN" altLang="en-US" dirty="0"/>
              <a:t>请在此输入您的文本</a:t>
            </a:r>
            <a:endParaRPr lang="zh-CN" altLang="en-US" dirty="0"/>
          </a:p>
        </p:txBody>
      </p:sp>
      <p:sp>
        <p:nvSpPr>
          <p:cNvPr id="27" name="MH_Number_1">
            <a:hlinkClick r:id="rId1" action="ppaction://hlinksldjump"/>
          </p:cNvPr>
          <p:cNvSpPr txBox="1"/>
          <p:nvPr>
            <p:custDataLst>
              <p:tags r:id="rId5"/>
            </p:custDataLst>
          </p:nvPr>
        </p:nvSpPr>
        <p:spPr>
          <a:xfrm>
            <a:off x="5305950" y="2225403"/>
            <a:ext cx="578395" cy="578395"/>
          </a:xfrm>
          <a:prstGeom prst="rect">
            <a:avLst/>
          </a:prstGeom>
          <a:solidFill>
            <a:schemeClr val="accent1"/>
          </a:solidFill>
          <a:ln>
            <a:solidFill>
              <a:schemeClr val="accent1"/>
            </a:solidFill>
          </a:ln>
        </p:spPr>
        <p:txBody>
          <a:bodyPr wrap="square" lIns="0" tIns="0" rIns="0" bIns="0" rtlCol="0" anchor="ctr" anchorCtr="0">
            <a:noAutofit/>
          </a:bodyPr>
          <a:lstStyle/>
          <a:p>
            <a:pPr algn="ctr">
              <a:lnSpc>
                <a:spcPct val="130000"/>
              </a:lnSpc>
            </a:pPr>
            <a:r>
              <a:rPr lang="en-US" altLang="zh-CN" sz="2800" dirty="0">
                <a:solidFill>
                  <a:srgbClr val="FEFFFF"/>
                </a:solidFill>
                <a:latin typeface="+mj-ea"/>
                <a:ea typeface="+mj-ea"/>
                <a:cs typeface="Times New Roman" panose="02020603050405020304" pitchFamily="18" charset="0"/>
              </a:rPr>
              <a:t>B</a:t>
            </a:r>
            <a:endParaRPr lang="zh-CN" altLang="en-US" sz="2800" dirty="0">
              <a:solidFill>
                <a:srgbClr val="FEFFFF"/>
              </a:solidFill>
              <a:latin typeface="+mj-ea"/>
              <a:ea typeface="+mj-ea"/>
              <a:cs typeface="Times New Roman" panose="02020603050405020304" pitchFamily="18" charset="0"/>
            </a:endParaRPr>
          </a:p>
        </p:txBody>
      </p:sp>
      <p:sp>
        <p:nvSpPr>
          <p:cNvPr id="28" name="MH_Entry_1">
            <a:hlinkClick r:id="rId1" action="ppaction://hlinksldjump"/>
          </p:cNvPr>
          <p:cNvSpPr txBox="1"/>
          <p:nvPr>
            <p:custDataLst>
              <p:tags r:id="rId6"/>
            </p:custDataLst>
          </p:nvPr>
        </p:nvSpPr>
        <p:spPr>
          <a:xfrm>
            <a:off x="6072556" y="3139803"/>
            <a:ext cx="5072072" cy="578395"/>
          </a:xfrm>
          <a:prstGeom prst="rect">
            <a:avLst/>
          </a:prstGeom>
          <a:solidFill>
            <a:srgbClr val="FEFFFF"/>
          </a:solidFill>
          <a:ln>
            <a:solidFill>
              <a:schemeClr val="accent1"/>
            </a:solidFill>
          </a:ln>
        </p:spPr>
        <p:txBody>
          <a:bodyPr wrap="square" lIns="72000" tIns="0" rIns="0" bIns="0" rtlCol="0" anchor="ctr" anchorCtr="0">
            <a:normAutofit/>
          </a:bodyPr>
          <a:lstStyle>
            <a:defPPr>
              <a:defRPr lang="zh-CN"/>
            </a:defPPr>
            <a:lvl1pPr lvl="0">
              <a:defRPr sz="2000" spc="200">
                <a:latin typeface="+mn-ea"/>
              </a:defRPr>
            </a:lvl1pPr>
          </a:lstStyle>
          <a:p>
            <a:r>
              <a:rPr lang="zh-CN" altLang="en-US" dirty="0"/>
              <a:t>请在此输入您的文本</a:t>
            </a:r>
            <a:endParaRPr lang="zh-CN" altLang="en-US" dirty="0"/>
          </a:p>
        </p:txBody>
      </p:sp>
      <p:sp>
        <p:nvSpPr>
          <p:cNvPr id="29" name="MH_Number_1">
            <a:hlinkClick r:id="rId1" action="ppaction://hlinksldjump"/>
          </p:cNvPr>
          <p:cNvSpPr txBox="1"/>
          <p:nvPr>
            <p:custDataLst>
              <p:tags r:id="rId7"/>
            </p:custDataLst>
          </p:nvPr>
        </p:nvSpPr>
        <p:spPr>
          <a:xfrm>
            <a:off x="5305950" y="3139803"/>
            <a:ext cx="578395" cy="578395"/>
          </a:xfrm>
          <a:prstGeom prst="rect">
            <a:avLst/>
          </a:prstGeom>
          <a:solidFill>
            <a:schemeClr val="accent1"/>
          </a:solidFill>
          <a:ln>
            <a:solidFill>
              <a:schemeClr val="accent1"/>
            </a:solidFill>
          </a:ln>
        </p:spPr>
        <p:txBody>
          <a:bodyPr wrap="square" lIns="0" tIns="0" rIns="0" bIns="0" rtlCol="0" anchor="ctr" anchorCtr="0">
            <a:noAutofit/>
          </a:bodyPr>
          <a:lstStyle/>
          <a:p>
            <a:pPr algn="ctr">
              <a:lnSpc>
                <a:spcPct val="130000"/>
              </a:lnSpc>
            </a:pPr>
            <a:r>
              <a:rPr lang="en-US" altLang="zh-CN" sz="2800" dirty="0">
                <a:solidFill>
                  <a:srgbClr val="FEFFFF"/>
                </a:solidFill>
                <a:latin typeface="+mj-ea"/>
                <a:ea typeface="+mj-ea"/>
                <a:cs typeface="Times New Roman" panose="02020603050405020304" pitchFamily="18" charset="0"/>
              </a:rPr>
              <a:t>C</a:t>
            </a:r>
            <a:endParaRPr lang="zh-CN" altLang="en-US" sz="2800" dirty="0">
              <a:solidFill>
                <a:srgbClr val="FEFFFF"/>
              </a:solidFill>
              <a:latin typeface="+mj-ea"/>
              <a:ea typeface="+mj-ea"/>
              <a:cs typeface="Times New Roman" panose="02020603050405020304" pitchFamily="18" charset="0"/>
            </a:endParaRPr>
          </a:p>
        </p:txBody>
      </p:sp>
      <p:sp>
        <p:nvSpPr>
          <p:cNvPr id="30" name="MH_Entry_1">
            <a:hlinkClick r:id="rId1" action="ppaction://hlinksldjump"/>
          </p:cNvPr>
          <p:cNvSpPr txBox="1"/>
          <p:nvPr>
            <p:custDataLst>
              <p:tags r:id="rId8"/>
            </p:custDataLst>
          </p:nvPr>
        </p:nvSpPr>
        <p:spPr>
          <a:xfrm>
            <a:off x="6072556" y="4054203"/>
            <a:ext cx="5072072" cy="578395"/>
          </a:xfrm>
          <a:prstGeom prst="rect">
            <a:avLst/>
          </a:prstGeom>
          <a:solidFill>
            <a:srgbClr val="FEFFFF"/>
          </a:solidFill>
          <a:ln>
            <a:solidFill>
              <a:schemeClr val="accent1"/>
            </a:solidFill>
          </a:ln>
        </p:spPr>
        <p:txBody>
          <a:bodyPr wrap="square" lIns="72000" tIns="0" rIns="0" bIns="0" rtlCol="0" anchor="ctr" anchorCtr="0">
            <a:normAutofit/>
          </a:bodyPr>
          <a:lstStyle>
            <a:defPPr>
              <a:defRPr lang="zh-CN"/>
            </a:defPPr>
            <a:lvl1pPr lvl="0">
              <a:defRPr sz="2000" spc="200">
                <a:latin typeface="+mn-ea"/>
              </a:defRPr>
            </a:lvl1pPr>
          </a:lstStyle>
          <a:p>
            <a:r>
              <a:rPr lang="zh-CN" altLang="en-US" dirty="0"/>
              <a:t>请在此输入您的文本</a:t>
            </a:r>
            <a:endParaRPr lang="zh-CN" altLang="en-US" dirty="0"/>
          </a:p>
        </p:txBody>
      </p:sp>
      <p:sp>
        <p:nvSpPr>
          <p:cNvPr id="31" name="MH_Number_1">
            <a:hlinkClick r:id="rId1" action="ppaction://hlinksldjump"/>
          </p:cNvPr>
          <p:cNvSpPr txBox="1"/>
          <p:nvPr>
            <p:custDataLst>
              <p:tags r:id="rId9"/>
            </p:custDataLst>
          </p:nvPr>
        </p:nvSpPr>
        <p:spPr>
          <a:xfrm>
            <a:off x="5305950" y="4054203"/>
            <a:ext cx="578395" cy="578395"/>
          </a:xfrm>
          <a:prstGeom prst="rect">
            <a:avLst/>
          </a:prstGeom>
          <a:solidFill>
            <a:schemeClr val="accent1"/>
          </a:solidFill>
          <a:ln>
            <a:solidFill>
              <a:schemeClr val="accent1"/>
            </a:solidFill>
          </a:ln>
        </p:spPr>
        <p:txBody>
          <a:bodyPr wrap="square" lIns="0" tIns="0" rIns="0" bIns="0" rtlCol="0" anchor="ctr" anchorCtr="0">
            <a:noAutofit/>
          </a:bodyPr>
          <a:lstStyle/>
          <a:p>
            <a:pPr algn="ctr">
              <a:lnSpc>
                <a:spcPct val="130000"/>
              </a:lnSpc>
            </a:pPr>
            <a:r>
              <a:rPr lang="en-US" altLang="zh-CN" sz="2800" dirty="0">
                <a:solidFill>
                  <a:srgbClr val="FEFFFF"/>
                </a:solidFill>
                <a:latin typeface="+mj-ea"/>
                <a:ea typeface="+mj-ea"/>
                <a:cs typeface="Times New Roman" panose="02020603050405020304" pitchFamily="18" charset="0"/>
              </a:rPr>
              <a:t>D</a:t>
            </a:r>
            <a:endParaRPr lang="zh-CN" altLang="en-US" sz="2800" dirty="0">
              <a:solidFill>
                <a:srgbClr val="FEFFFF"/>
              </a:solidFill>
              <a:latin typeface="+mj-ea"/>
              <a:ea typeface="+mj-ea"/>
              <a:cs typeface="Times New Roman" panose="02020603050405020304" pitchFamily="18" charset="0"/>
            </a:endParaRPr>
          </a:p>
        </p:txBody>
      </p:sp>
      <p:sp>
        <p:nvSpPr>
          <p:cNvPr id="32" name="MH_Entry_1">
            <a:hlinkClick r:id="rId1" action="ppaction://hlinksldjump"/>
          </p:cNvPr>
          <p:cNvSpPr txBox="1"/>
          <p:nvPr>
            <p:custDataLst>
              <p:tags r:id="rId10"/>
            </p:custDataLst>
          </p:nvPr>
        </p:nvSpPr>
        <p:spPr>
          <a:xfrm>
            <a:off x="6072556" y="4968603"/>
            <a:ext cx="5072072" cy="578395"/>
          </a:xfrm>
          <a:prstGeom prst="rect">
            <a:avLst/>
          </a:prstGeom>
          <a:solidFill>
            <a:srgbClr val="FEFFFF"/>
          </a:solidFill>
          <a:ln>
            <a:solidFill>
              <a:schemeClr val="accent1"/>
            </a:solidFill>
          </a:ln>
        </p:spPr>
        <p:txBody>
          <a:bodyPr wrap="square" lIns="72000" tIns="0" rIns="0" bIns="0" rtlCol="0" anchor="ctr" anchorCtr="0">
            <a:normAutofit/>
          </a:bodyPr>
          <a:lstStyle>
            <a:defPPr>
              <a:defRPr lang="zh-CN"/>
            </a:defPPr>
            <a:lvl1pPr lvl="0">
              <a:defRPr sz="2000" spc="200">
                <a:latin typeface="+mn-ea"/>
              </a:defRPr>
            </a:lvl1pPr>
          </a:lstStyle>
          <a:p>
            <a:r>
              <a:rPr lang="zh-CN" altLang="en-US" dirty="0"/>
              <a:t>请在此输入您的文本</a:t>
            </a:r>
            <a:endParaRPr lang="zh-CN" altLang="en-US" dirty="0"/>
          </a:p>
        </p:txBody>
      </p:sp>
      <p:sp>
        <p:nvSpPr>
          <p:cNvPr id="33" name="MH_Number_1">
            <a:hlinkClick r:id="rId1" action="ppaction://hlinksldjump"/>
          </p:cNvPr>
          <p:cNvSpPr txBox="1"/>
          <p:nvPr>
            <p:custDataLst>
              <p:tags r:id="rId11"/>
            </p:custDataLst>
          </p:nvPr>
        </p:nvSpPr>
        <p:spPr>
          <a:xfrm>
            <a:off x="5305950" y="4968603"/>
            <a:ext cx="578395" cy="578395"/>
          </a:xfrm>
          <a:prstGeom prst="rect">
            <a:avLst/>
          </a:prstGeom>
          <a:solidFill>
            <a:schemeClr val="accent1"/>
          </a:solidFill>
          <a:ln>
            <a:solidFill>
              <a:schemeClr val="accent1"/>
            </a:solidFill>
          </a:ln>
        </p:spPr>
        <p:txBody>
          <a:bodyPr wrap="square" lIns="0" tIns="0" rIns="0" bIns="0" rtlCol="0" anchor="ctr" anchorCtr="0">
            <a:noAutofit/>
          </a:bodyPr>
          <a:lstStyle/>
          <a:p>
            <a:pPr algn="ctr">
              <a:lnSpc>
                <a:spcPct val="130000"/>
              </a:lnSpc>
            </a:pPr>
            <a:r>
              <a:rPr lang="en-US" altLang="zh-CN" sz="2800" dirty="0">
                <a:solidFill>
                  <a:srgbClr val="FEFFFF"/>
                </a:solidFill>
                <a:latin typeface="+mj-ea"/>
                <a:ea typeface="+mj-ea"/>
                <a:cs typeface="Times New Roman" panose="02020603050405020304" pitchFamily="18" charset="0"/>
              </a:rPr>
              <a:t>E</a:t>
            </a:r>
            <a:endParaRPr lang="zh-CN" altLang="en-US" sz="2800" dirty="0">
              <a:solidFill>
                <a:srgbClr val="FEFFFF"/>
              </a:solidFill>
              <a:latin typeface="+mj-ea"/>
              <a:ea typeface="+mj-ea"/>
              <a:cs typeface="Times New Roman" panose="02020603050405020304" pitchFamily="18" charset="0"/>
            </a:endParaRPr>
          </a:p>
        </p:txBody>
      </p:sp>
      <p:sp>
        <p:nvSpPr>
          <p:cNvPr id="2" name="文本框 1"/>
          <p:cNvSpPr txBox="1"/>
          <p:nvPr/>
        </p:nvSpPr>
        <p:spPr>
          <a:xfrm>
            <a:off x="1020360" y="2767280"/>
            <a:ext cx="3248166" cy="1323439"/>
          </a:xfrm>
          <a:prstGeom prst="rect">
            <a:avLst/>
          </a:prstGeom>
          <a:noFill/>
        </p:spPr>
        <p:txBody>
          <a:bodyPr vert="horz" wrap="square" rtlCol="0">
            <a:spAutoFit/>
          </a:bodyPr>
          <a:lstStyle/>
          <a:p>
            <a:pPr algn="dist"/>
            <a:r>
              <a:rPr lang="zh-CN" altLang="en-US" sz="8000" dirty="0">
                <a:solidFill>
                  <a:schemeClr val="accent1"/>
                </a:solidFill>
                <a:latin typeface="微软雅黑" panose="020B0503020204020204" pitchFamily="34" charset="-122"/>
                <a:ea typeface="微软雅黑" panose="020B0503020204020204" pitchFamily="34" charset="-122"/>
              </a:rPr>
              <a:t>目录</a:t>
            </a:r>
            <a:endParaRPr lang="zh-CN" altLang="en-US" sz="8000" dirty="0">
              <a:solidFill>
                <a:schemeClr val="accent1"/>
              </a:solidFill>
              <a:latin typeface="微软雅黑" panose="020B0503020204020204" pitchFamily="34" charset="-122"/>
              <a:ea typeface="微软雅黑" panose="020B0503020204020204" pitchFamily="34" charset="-122"/>
            </a:endParaRPr>
          </a:p>
        </p:txBody>
      </p:sp>
      <p:cxnSp>
        <p:nvCxnSpPr>
          <p:cNvPr id="5" name="直接连接符 4"/>
          <p:cNvCxnSpPr/>
          <p:nvPr/>
        </p:nvCxnSpPr>
        <p:spPr>
          <a:xfrm>
            <a:off x="1115091" y="2396783"/>
            <a:ext cx="30587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1115091" y="4461217"/>
            <a:ext cx="3058704"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3"/>
          <p:cNvSpPr>
            <a:spLocks noGrp="1"/>
          </p:cNvSpPr>
          <p:nvPr>
            <p:ph type="title"/>
          </p:nvPr>
        </p:nvSpPr>
        <p:spPr/>
        <p:txBody>
          <a:bodyPr/>
          <a:lstStyle/>
          <a:p>
            <a:pPr eaLnBrk="1" hangingPunct="1"/>
            <a:r>
              <a:rPr lang="zh-CN" altLang="en-US" dirty="0"/>
              <a:t>请在此输入您的大标题</a:t>
            </a:r>
            <a:endParaRPr lang="en-US" altLang="zh-CN" dirty="0"/>
          </a:p>
        </p:txBody>
      </p:sp>
      <p:cxnSp>
        <p:nvCxnSpPr>
          <p:cNvPr id="18" name="直接连接符 17"/>
          <p:cNvCxnSpPr/>
          <p:nvPr/>
        </p:nvCxnSpPr>
        <p:spPr>
          <a:xfrm>
            <a:off x="792163" y="4076700"/>
            <a:ext cx="1040923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nvCxnSpPr>
        <p:spPr>
          <a:xfrm>
            <a:off x="2195513" y="4090922"/>
            <a:ext cx="0" cy="7524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p:nvPr/>
        </p:nvCxnSpPr>
        <p:spPr>
          <a:xfrm>
            <a:off x="4776788" y="4090922"/>
            <a:ext cx="0" cy="7524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直接箭头连接符 35"/>
          <p:cNvCxnSpPr/>
          <p:nvPr/>
        </p:nvCxnSpPr>
        <p:spPr>
          <a:xfrm>
            <a:off x="7358063" y="4090922"/>
            <a:ext cx="0" cy="7524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p:nvPr/>
        </p:nvCxnSpPr>
        <p:spPr>
          <a:xfrm>
            <a:off x="9939338" y="4090922"/>
            <a:ext cx="0" cy="7524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圆角矩形 8"/>
          <p:cNvSpPr/>
          <p:nvPr/>
        </p:nvSpPr>
        <p:spPr>
          <a:xfrm>
            <a:off x="1571626" y="3841280"/>
            <a:ext cx="1247775" cy="485775"/>
          </a:xfrm>
          <a:prstGeom prst="roundRect">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accent1"/>
                </a:solidFill>
                <a:latin typeface="+mj-ea"/>
                <a:ea typeface="+mj-ea"/>
              </a:rPr>
              <a:t>2014</a:t>
            </a:r>
            <a:endParaRPr lang="zh-CN" altLang="en-US" dirty="0">
              <a:solidFill>
                <a:schemeClr val="accent1"/>
              </a:solidFill>
              <a:latin typeface="+mj-ea"/>
              <a:ea typeface="+mj-ea"/>
            </a:endParaRPr>
          </a:p>
        </p:txBody>
      </p:sp>
      <p:sp>
        <p:nvSpPr>
          <p:cNvPr id="41" name="圆角矩形 42"/>
          <p:cNvSpPr/>
          <p:nvPr/>
        </p:nvSpPr>
        <p:spPr>
          <a:xfrm>
            <a:off x="4152900" y="3841280"/>
            <a:ext cx="1247775" cy="485775"/>
          </a:xfrm>
          <a:prstGeom prst="roundRect">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accent1"/>
                </a:solidFill>
                <a:latin typeface="+mj-ea"/>
                <a:ea typeface="+mj-ea"/>
              </a:rPr>
              <a:t>2015</a:t>
            </a:r>
            <a:endParaRPr lang="zh-CN" altLang="en-US" dirty="0">
              <a:solidFill>
                <a:schemeClr val="accent1"/>
              </a:solidFill>
              <a:latin typeface="+mj-ea"/>
              <a:ea typeface="+mj-ea"/>
            </a:endParaRPr>
          </a:p>
        </p:txBody>
      </p:sp>
      <p:sp>
        <p:nvSpPr>
          <p:cNvPr id="42" name="圆角矩形 43"/>
          <p:cNvSpPr/>
          <p:nvPr/>
        </p:nvSpPr>
        <p:spPr>
          <a:xfrm>
            <a:off x="6734174" y="3841280"/>
            <a:ext cx="1247775" cy="485775"/>
          </a:xfrm>
          <a:prstGeom prst="roundRect">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accent1"/>
                </a:solidFill>
                <a:latin typeface="+mj-ea"/>
                <a:ea typeface="+mj-ea"/>
              </a:rPr>
              <a:t>20xx</a:t>
            </a:r>
            <a:endParaRPr lang="zh-CN" altLang="en-US" dirty="0">
              <a:solidFill>
                <a:schemeClr val="accent1"/>
              </a:solidFill>
              <a:latin typeface="+mj-ea"/>
              <a:ea typeface="+mj-ea"/>
            </a:endParaRPr>
          </a:p>
        </p:txBody>
      </p:sp>
      <p:sp>
        <p:nvSpPr>
          <p:cNvPr id="43" name="圆角矩形 44"/>
          <p:cNvSpPr/>
          <p:nvPr/>
        </p:nvSpPr>
        <p:spPr>
          <a:xfrm>
            <a:off x="9315448" y="3841280"/>
            <a:ext cx="1247775" cy="485775"/>
          </a:xfrm>
          <a:prstGeom prst="roundRect">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accent1"/>
                </a:solidFill>
                <a:latin typeface="+mj-ea"/>
                <a:ea typeface="+mj-ea"/>
              </a:rPr>
              <a:t>20xx</a:t>
            </a:r>
            <a:endParaRPr lang="zh-CN" altLang="en-US" dirty="0">
              <a:solidFill>
                <a:schemeClr val="accent1"/>
              </a:solidFill>
              <a:latin typeface="+mj-ea"/>
              <a:ea typeface="+mj-ea"/>
            </a:endParaRPr>
          </a:p>
        </p:txBody>
      </p:sp>
      <p:sp>
        <p:nvSpPr>
          <p:cNvPr id="44" name="矩形 43"/>
          <p:cNvSpPr/>
          <p:nvPr/>
        </p:nvSpPr>
        <p:spPr>
          <a:xfrm>
            <a:off x="1136129" y="1564414"/>
            <a:ext cx="9919743" cy="9406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45" name="文本框 44"/>
          <p:cNvSpPr txBox="1"/>
          <p:nvPr/>
        </p:nvSpPr>
        <p:spPr>
          <a:xfrm>
            <a:off x="471748" y="1619247"/>
            <a:ext cx="640829" cy="830997"/>
          </a:xfrm>
          <a:prstGeom prst="rect">
            <a:avLst/>
          </a:prstGeom>
          <a:noFill/>
        </p:spPr>
        <p:txBody>
          <a:bodyPr wrap="square" rtlCol="0">
            <a:spAutoFit/>
          </a:bodyPr>
          <a:lstStyle/>
          <a:p>
            <a:r>
              <a:rPr lang="en-US" altLang="zh-CN" sz="4800" b="1" dirty="0">
                <a:latin typeface="Bernard MT Condensed" panose="02050806060905020404" pitchFamily="18" charset="0"/>
              </a:rPr>
              <a:t>“</a:t>
            </a:r>
            <a:endParaRPr lang="zh-CN" altLang="en-US" sz="4800" b="1" dirty="0">
              <a:latin typeface="Bernard MT Condensed" panose="02050806060905020404" pitchFamily="18" charset="0"/>
            </a:endParaRPr>
          </a:p>
        </p:txBody>
      </p:sp>
      <p:sp>
        <p:nvSpPr>
          <p:cNvPr id="46" name="KSO_Shape"/>
          <p:cNvSpPr/>
          <p:nvPr/>
        </p:nvSpPr>
        <p:spPr bwMode="auto">
          <a:xfrm>
            <a:off x="1925901" y="2937684"/>
            <a:ext cx="512500" cy="512500"/>
          </a:xfrm>
          <a:custGeom>
            <a:avLst/>
            <a:gdLst>
              <a:gd name="T0" fmla="*/ 1661847 w 1979613"/>
              <a:gd name="T1" fmla="*/ 1128410 h 1981200"/>
              <a:gd name="T2" fmla="*/ 1710706 w 1979613"/>
              <a:gd name="T3" fmla="*/ 1170692 h 1981200"/>
              <a:gd name="T4" fmla="*/ 1731963 w 1979613"/>
              <a:gd name="T5" fmla="*/ 1233638 h 1981200"/>
              <a:gd name="T6" fmla="*/ 1717052 w 1979613"/>
              <a:gd name="T7" fmla="*/ 1299127 h 1981200"/>
              <a:gd name="T8" fmla="*/ 1672317 w 1979613"/>
              <a:gd name="T9" fmla="*/ 1345859 h 1981200"/>
              <a:gd name="T10" fmla="*/ 1608229 w 1979613"/>
              <a:gd name="T11" fmla="*/ 1363662 h 1981200"/>
              <a:gd name="T12" fmla="*/ 931180 w 1979613"/>
              <a:gd name="T13" fmla="*/ 1349038 h 1981200"/>
              <a:gd name="T14" fmla="*/ 884225 w 1979613"/>
              <a:gd name="T15" fmla="*/ 1304213 h 1981200"/>
              <a:gd name="T16" fmla="*/ 866775 w 1979613"/>
              <a:gd name="T17" fmla="*/ 1239996 h 1981200"/>
              <a:gd name="T18" fmla="*/ 884225 w 1979613"/>
              <a:gd name="T19" fmla="*/ 1175461 h 1981200"/>
              <a:gd name="T20" fmla="*/ 931180 w 1979613"/>
              <a:gd name="T21" fmla="*/ 1131271 h 1981200"/>
              <a:gd name="T22" fmla="*/ 1317511 w 1979613"/>
              <a:gd name="T23" fmla="*/ 557212 h 1981200"/>
              <a:gd name="T24" fmla="*/ 1394780 w 1979613"/>
              <a:gd name="T25" fmla="*/ 705690 h 1981200"/>
              <a:gd name="T26" fmla="*/ 1380846 w 1979613"/>
              <a:gd name="T27" fmla="*/ 785322 h 1981200"/>
              <a:gd name="T28" fmla="*/ 1327328 w 1979613"/>
              <a:gd name="T29" fmla="*/ 848775 h 1981200"/>
              <a:gd name="T30" fmla="*/ 1102172 w 1979613"/>
              <a:gd name="T31" fmla="*/ 977265 h 1981200"/>
              <a:gd name="T32" fmla="*/ 1022687 w 1979613"/>
              <a:gd name="T33" fmla="*/ 963623 h 1981200"/>
              <a:gd name="T34" fmla="*/ 959351 w 1979613"/>
              <a:gd name="T35" fmla="*/ 910006 h 1981200"/>
              <a:gd name="T36" fmla="*/ 419976 w 1979613"/>
              <a:gd name="T37" fmla="*/ 627062 h 1981200"/>
              <a:gd name="T38" fmla="*/ 305379 w 1979613"/>
              <a:gd name="T39" fmla="*/ 769620 h 1981200"/>
              <a:gd name="T40" fmla="*/ 250462 w 1979613"/>
              <a:gd name="T41" fmla="*/ 944562 h 1981200"/>
              <a:gd name="T42" fmla="*/ 259032 w 1979613"/>
              <a:gd name="T43" fmla="*/ 1098867 h 1981200"/>
              <a:gd name="T44" fmla="*/ 308871 w 1979613"/>
              <a:gd name="T45" fmla="*/ 1228090 h 1981200"/>
              <a:gd name="T46" fmla="*/ 392041 w 1979613"/>
              <a:gd name="T47" fmla="*/ 1338897 h 1981200"/>
              <a:gd name="T48" fmla="*/ 504733 w 1979613"/>
              <a:gd name="T49" fmla="*/ 1425892 h 1981200"/>
              <a:gd name="T50" fmla="*/ 639011 w 1979613"/>
              <a:gd name="T51" fmla="*/ 1483677 h 1981200"/>
              <a:gd name="T52" fmla="*/ 789796 w 1979613"/>
              <a:gd name="T53" fmla="*/ 1506220 h 1981200"/>
              <a:gd name="T54" fmla="*/ 1656412 w 1979613"/>
              <a:gd name="T55" fmla="*/ 1515745 h 1981200"/>
              <a:gd name="T56" fmla="*/ 1707838 w 1979613"/>
              <a:gd name="T57" fmla="*/ 1552257 h 1981200"/>
              <a:gd name="T58" fmla="*/ 1731646 w 1979613"/>
              <a:gd name="T59" fmla="*/ 1608455 h 1981200"/>
              <a:gd name="T60" fmla="*/ 1719900 w 1979613"/>
              <a:gd name="T61" fmla="*/ 1669415 h 1981200"/>
              <a:gd name="T62" fmla="*/ 1677681 w 1979613"/>
              <a:gd name="T63" fmla="*/ 1714500 h 1981200"/>
              <a:gd name="T64" fmla="*/ 1614827 w 1979613"/>
              <a:gd name="T65" fmla="*/ 1733550 h 1981200"/>
              <a:gd name="T66" fmla="*/ 1914539 w 1979613"/>
              <a:gd name="T67" fmla="*/ 1748473 h 1981200"/>
              <a:gd name="T68" fmla="*/ 1961519 w 1979613"/>
              <a:gd name="T69" fmla="*/ 1793240 h 1981200"/>
              <a:gd name="T70" fmla="*/ 1979613 w 1979613"/>
              <a:gd name="T71" fmla="*/ 1857375 h 1981200"/>
              <a:gd name="T72" fmla="*/ 1961519 w 1979613"/>
              <a:gd name="T73" fmla="*/ 1921510 h 1981200"/>
              <a:gd name="T74" fmla="*/ 1914539 w 1979613"/>
              <a:gd name="T75" fmla="*/ 1966278 h 1981200"/>
              <a:gd name="T76" fmla="*/ 494958 w 1979613"/>
              <a:gd name="T77" fmla="*/ 1981200 h 1981200"/>
              <a:gd name="T78" fmla="*/ 431153 w 1979613"/>
              <a:gd name="T79" fmla="*/ 1963103 h 1981200"/>
              <a:gd name="T80" fmla="*/ 386395 w 1979613"/>
              <a:gd name="T81" fmla="*/ 1916430 h 1981200"/>
              <a:gd name="T82" fmla="*/ 371475 w 1979613"/>
              <a:gd name="T83" fmla="*/ 1851025 h 1981200"/>
              <a:gd name="T84" fmla="*/ 392743 w 1979613"/>
              <a:gd name="T85" fmla="*/ 1788160 h 1981200"/>
              <a:gd name="T86" fmla="*/ 441311 w 1979613"/>
              <a:gd name="T87" fmla="*/ 1745615 h 1981200"/>
              <a:gd name="T88" fmla="*/ 762813 w 1979613"/>
              <a:gd name="T89" fmla="*/ 1732915 h 1981200"/>
              <a:gd name="T90" fmla="*/ 546635 w 1979613"/>
              <a:gd name="T91" fmla="*/ 1694815 h 1981200"/>
              <a:gd name="T92" fmla="*/ 354900 w 1979613"/>
              <a:gd name="T93" fmla="*/ 1607502 h 1981200"/>
              <a:gd name="T94" fmla="*/ 196179 w 1979613"/>
              <a:gd name="T95" fmla="*/ 1478597 h 1981200"/>
              <a:gd name="T96" fmla="*/ 79678 w 1979613"/>
              <a:gd name="T97" fmla="*/ 1315402 h 1981200"/>
              <a:gd name="T98" fmla="*/ 12698 w 1979613"/>
              <a:gd name="T99" fmla="*/ 1126172 h 1981200"/>
              <a:gd name="T100" fmla="*/ 7618 w 1979613"/>
              <a:gd name="T101" fmla="*/ 896937 h 1981200"/>
              <a:gd name="T102" fmla="*/ 95232 w 1979613"/>
              <a:gd name="T103" fmla="*/ 648334 h 1981200"/>
              <a:gd name="T104" fmla="*/ 267603 w 1979613"/>
              <a:gd name="T105" fmla="*/ 447039 h 1981200"/>
              <a:gd name="T106" fmla="*/ 892339 w 1979613"/>
              <a:gd name="T107" fmla="*/ 3178 h 1981200"/>
              <a:gd name="T108" fmla="*/ 965013 w 1979613"/>
              <a:gd name="T109" fmla="*/ 39404 h 1981200"/>
              <a:gd name="T110" fmla="*/ 568319 w 1979613"/>
              <a:gd name="T111" fmla="*/ 324132 h 1981200"/>
              <a:gd name="T112" fmla="*/ 554673 w 1979613"/>
              <a:gd name="T113" fmla="*/ 243417 h 1981200"/>
              <a:gd name="T114" fmla="*/ 583235 w 1979613"/>
              <a:gd name="T115" fmla="*/ 167150 h 1981200"/>
              <a:gd name="T116" fmla="*/ 796815 w 1979613"/>
              <a:gd name="T117" fmla="*/ 14618 h 198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79613" h="1981200">
                <a:moveTo>
                  <a:pt x="990509" y="1116012"/>
                </a:moveTo>
                <a:lnTo>
                  <a:pt x="1608229" y="1116012"/>
                </a:lnTo>
                <a:lnTo>
                  <a:pt x="1614892" y="1116330"/>
                </a:lnTo>
                <a:lnTo>
                  <a:pt x="1621237" y="1116648"/>
                </a:lnTo>
                <a:lnTo>
                  <a:pt x="1626948" y="1117284"/>
                </a:lnTo>
                <a:lnTo>
                  <a:pt x="1633293" y="1118555"/>
                </a:lnTo>
                <a:lnTo>
                  <a:pt x="1639321" y="1119827"/>
                </a:lnTo>
                <a:lnTo>
                  <a:pt x="1645032" y="1121734"/>
                </a:lnTo>
                <a:lnTo>
                  <a:pt x="1651060" y="1123642"/>
                </a:lnTo>
                <a:lnTo>
                  <a:pt x="1656454" y="1125549"/>
                </a:lnTo>
                <a:lnTo>
                  <a:pt x="1661847" y="1128410"/>
                </a:lnTo>
                <a:lnTo>
                  <a:pt x="1667241" y="1131271"/>
                </a:lnTo>
                <a:lnTo>
                  <a:pt x="1672317" y="1133815"/>
                </a:lnTo>
                <a:lnTo>
                  <a:pt x="1677710" y="1136994"/>
                </a:lnTo>
                <a:lnTo>
                  <a:pt x="1682152" y="1140491"/>
                </a:lnTo>
                <a:lnTo>
                  <a:pt x="1686911" y="1144624"/>
                </a:lnTo>
                <a:lnTo>
                  <a:pt x="1691670" y="1148438"/>
                </a:lnTo>
                <a:lnTo>
                  <a:pt x="1696112" y="1152253"/>
                </a:lnTo>
                <a:lnTo>
                  <a:pt x="1699919" y="1156704"/>
                </a:lnTo>
                <a:lnTo>
                  <a:pt x="1703726" y="1160837"/>
                </a:lnTo>
                <a:lnTo>
                  <a:pt x="1707851" y="1165605"/>
                </a:lnTo>
                <a:lnTo>
                  <a:pt x="1710706" y="1170692"/>
                </a:lnTo>
                <a:lnTo>
                  <a:pt x="1714513" y="1175461"/>
                </a:lnTo>
                <a:lnTo>
                  <a:pt x="1717052" y="1180865"/>
                </a:lnTo>
                <a:lnTo>
                  <a:pt x="1719907" y="1185952"/>
                </a:lnTo>
                <a:lnTo>
                  <a:pt x="1722128" y="1191674"/>
                </a:lnTo>
                <a:lnTo>
                  <a:pt x="1724666" y="1197396"/>
                </a:lnTo>
                <a:lnTo>
                  <a:pt x="1726570" y="1203119"/>
                </a:lnTo>
                <a:lnTo>
                  <a:pt x="1728156" y="1208841"/>
                </a:lnTo>
                <a:lnTo>
                  <a:pt x="1729742" y="1214881"/>
                </a:lnTo>
                <a:lnTo>
                  <a:pt x="1730694" y="1220921"/>
                </a:lnTo>
                <a:lnTo>
                  <a:pt x="1731646" y="1227280"/>
                </a:lnTo>
                <a:lnTo>
                  <a:pt x="1731963" y="1233638"/>
                </a:lnTo>
                <a:lnTo>
                  <a:pt x="1731963" y="1239996"/>
                </a:lnTo>
                <a:lnTo>
                  <a:pt x="1731963" y="1246036"/>
                </a:lnTo>
                <a:lnTo>
                  <a:pt x="1731646" y="1252394"/>
                </a:lnTo>
                <a:lnTo>
                  <a:pt x="1730694" y="1258752"/>
                </a:lnTo>
                <a:lnTo>
                  <a:pt x="1729742" y="1264793"/>
                </a:lnTo>
                <a:lnTo>
                  <a:pt x="1728156" y="1270833"/>
                </a:lnTo>
                <a:lnTo>
                  <a:pt x="1726570" y="1276873"/>
                </a:lnTo>
                <a:lnTo>
                  <a:pt x="1724666" y="1282595"/>
                </a:lnTo>
                <a:lnTo>
                  <a:pt x="1722128" y="1288000"/>
                </a:lnTo>
                <a:lnTo>
                  <a:pt x="1719907" y="1293722"/>
                </a:lnTo>
                <a:lnTo>
                  <a:pt x="1717052" y="1299127"/>
                </a:lnTo>
                <a:lnTo>
                  <a:pt x="1714513" y="1304213"/>
                </a:lnTo>
                <a:lnTo>
                  <a:pt x="1710706" y="1309300"/>
                </a:lnTo>
                <a:lnTo>
                  <a:pt x="1707851" y="1314068"/>
                </a:lnTo>
                <a:lnTo>
                  <a:pt x="1703726" y="1318837"/>
                </a:lnTo>
                <a:lnTo>
                  <a:pt x="1699919" y="1322970"/>
                </a:lnTo>
                <a:lnTo>
                  <a:pt x="1696112" y="1327420"/>
                </a:lnTo>
                <a:lnTo>
                  <a:pt x="1691670" y="1331553"/>
                </a:lnTo>
                <a:lnTo>
                  <a:pt x="1686911" y="1335686"/>
                </a:lnTo>
                <a:lnTo>
                  <a:pt x="1682152" y="1339183"/>
                </a:lnTo>
                <a:lnTo>
                  <a:pt x="1677710" y="1342680"/>
                </a:lnTo>
                <a:lnTo>
                  <a:pt x="1672317" y="1345859"/>
                </a:lnTo>
                <a:lnTo>
                  <a:pt x="1667241" y="1349038"/>
                </a:lnTo>
                <a:lnTo>
                  <a:pt x="1661847" y="1351581"/>
                </a:lnTo>
                <a:lnTo>
                  <a:pt x="1656454" y="1354125"/>
                </a:lnTo>
                <a:lnTo>
                  <a:pt x="1651060" y="1356350"/>
                </a:lnTo>
                <a:lnTo>
                  <a:pt x="1645032" y="1358257"/>
                </a:lnTo>
                <a:lnTo>
                  <a:pt x="1639321" y="1359847"/>
                </a:lnTo>
                <a:lnTo>
                  <a:pt x="1633293" y="1361119"/>
                </a:lnTo>
                <a:lnTo>
                  <a:pt x="1626948" y="1362390"/>
                </a:lnTo>
                <a:lnTo>
                  <a:pt x="1621237" y="1363026"/>
                </a:lnTo>
                <a:lnTo>
                  <a:pt x="1614892" y="1363344"/>
                </a:lnTo>
                <a:lnTo>
                  <a:pt x="1608229" y="1363662"/>
                </a:lnTo>
                <a:lnTo>
                  <a:pt x="990509" y="1363662"/>
                </a:lnTo>
                <a:lnTo>
                  <a:pt x="983847" y="1363344"/>
                </a:lnTo>
                <a:lnTo>
                  <a:pt x="977501" y="1363026"/>
                </a:lnTo>
                <a:lnTo>
                  <a:pt x="971156" y="1362390"/>
                </a:lnTo>
                <a:lnTo>
                  <a:pt x="965445" y="1361119"/>
                </a:lnTo>
                <a:lnTo>
                  <a:pt x="959417" y="1359847"/>
                </a:lnTo>
                <a:lnTo>
                  <a:pt x="953706" y="1358257"/>
                </a:lnTo>
                <a:lnTo>
                  <a:pt x="947678" y="1356350"/>
                </a:lnTo>
                <a:lnTo>
                  <a:pt x="942285" y="1354125"/>
                </a:lnTo>
                <a:lnTo>
                  <a:pt x="936891" y="1351581"/>
                </a:lnTo>
                <a:lnTo>
                  <a:pt x="931180" y="1349038"/>
                </a:lnTo>
                <a:lnTo>
                  <a:pt x="926104" y="1345859"/>
                </a:lnTo>
                <a:lnTo>
                  <a:pt x="921028" y="1342680"/>
                </a:lnTo>
                <a:lnTo>
                  <a:pt x="915952" y="1339183"/>
                </a:lnTo>
                <a:lnTo>
                  <a:pt x="911827" y="1335686"/>
                </a:lnTo>
                <a:lnTo>
                  <a:pt x="907068" y="1331553"/>
                </a:lnTo>
                <a:lnTo>
                  <a:pt x="902626" y="1327420"/>
                </a:lnTo>
                <a:lnTo>
                  <a:pt x="898819" y="1322970"/>
                </a:lnTo>
                <a:lnTo>
                  <a:pt x="895012" y="1318837"/>
                </a:lnTo>
                <a:lnTo>
                  <a:pt x="890887" y="1314068"/>
                </a:lnTo>
                <a:lnTo>
                  <a:pt x="887715" y="1309300"/>
                </a:lnTo>
                <a:lnTo>
                  <a:pt x="884225" y="1304213"/>
                </a:lnTo>
                <a:lnTo>
                  <a:pt x="881687" y="1299127"/>
                </a:lnTo>
                <a:lnTo>
                  <a:pt x="878831" y="1293722"/>
                </a:lnTo>
                <a:lnTo>
                  <a:pt x="876610" y="1288000"/>
                </a:lnTo>
                <a:lnTo>
                  <a:pt x="874072" y="1282595"/>
                </a:lnTo>
                <a:lnTo>
                  <a:pt x="872169" y="1276873"/>
                </a:lnTo>
                <a:lnTo>
                  <a:pt x="870582" y="1270833"/>
                </a:lnTo>
                <a:lnTo>
                  <a:pt x="868996" y="1264793"/>
                </a:lnTo>
                <a:lnTo>
                  <a:pt x="867727" y="1258752"/>
                </a:lnTo>
                <a:lnTo>
                  <a:pt x="867092" y="1252394"/>
                </a:lnTo>
                <a:lnTo>
                  <a:pt x="866775" y="1246036"/>
                </a:lnTo>
                <a:lnTo>
                  <a:pt x="866775" y="1239996"/>
                </a:lnTo>
                <a:lnTo>
                  <a:pt x="866775" y="1233638"/>
                </a:lnTo>
                <a:lnTo>
                  <a:pt x="867092" y="1227280"/>
                </a:lnTo>
                <a:lnTo>
                  <a:pt x="867727" y="1220921"/>
                </a:lnTo>
                <a:lnTo>
                  <a:pt x="868996" y="1214881"/>
                </a:lnTo>
                <a:lnTo>
                  <a:pt x="870582" y="1208841"/>
                </a:lnTo>
                <a:lnTo>
                  <a:pt x="872169" y="1203119"/>
                </a:lnTo>
                <a:lnTo>
                  <a:pt x="874072" y="1197396"/>
                </a:lnTo>
                <a:lnTo>
                  <a:pt x="876610" y="1191674"/>
                </a:lnTo>
                <a:lnTo>
                  <a:pt x="878831" y="1185952"/>
                </a:lnTo>
                <a:lnTo>
                  <a:pt x="881687" y="1180865"/>
                </a:lnTo>
                <a:lnTo>
                  <a:pt x="884225" y="1175461"/>
                </a:lnTo>
                <a:lnTo>
                  <a:pt x="887715" y="1170692"/>
                </a:lnTo>
                <a:lnTo>
                  <a:pt x="890887" y="1165605"/>
                </a:lnTo>
                <a:lnTo>
                  <a:pt x="895012" y="1160837"/>
                </a:lnTo>
                <a:lnTo>
                  <a:pt x="898819" y="1156704"/>
                </a:lnTo>
                <a:lnTo>
                  <a:pt x="902626" y="1152253"/>
                </a:lnTo>
                <a:lnTo>
                  <a:pt x="907068" y="1148438"/>
                </a:lnTo>
                <a:lnTo>
                  <a:pt x="911827" y="1144624"/>
                </a:lnTo>
                <a:lnTo>
                  <a:pt x="915952" y="1140491"/>
                </a:lnTo>
                <a:lnTo>
                  <a:pt x="921028" y="1136994"/>
                </a:lnTo>
                <a:lnTo>
                  <a:pt x="926104" y="1133815"/>
                </a:lnTo>
                <a:lnTo>
                  <a:pt x="931180" y="1131271"/>
                </a:lnTo>
                <a:lnTo>
                  <a:pt x="936891" y="1128410"/>
                </a:lnTo>
                <a:lnTo>
                  <a:pt x="942285" y="1125549"/>
                </a:lnTo>
                <a:lnTo>
                  <a:pt x="947678" y="1123642"/>
                </a:lnTo>
                <a:lnTo>
                  <a:pt x="953706" y="1121734"/>
                </a:lnTo>
                <a:lnTo>
                  <a:pt x="959417" y="1119827"/>
                </a:lnTo>
                <a:lnTo>
                  <a:pt x="965445" y="1118555"/>
                </a:lnTo>
                <a:lnTo>
                  <a:pt x="971156" y="1117284"/>
                </a:lnTo>
                <a:lnTo>
                  <a:pt x="977501" y="1116648"/>
                </a:lnTo>
                <a:lnTo>
                  <a:pt x="983847" y="1116330"/>
                </a:lnTo>
                <a:lnTo>
                  <a:pt x="990509" y="1116012"/>
                </a:lnTo>
                <a:close/>
                <a:moveTo>
                  <a:pt x="1317511" y="557212"/>
                </a:moveTo>
                <a:lnTo>
                  <a:pt x="1369129" y="634306"/>
                </a:lnTo>
                <a:lnTo>
                  <a:pt x="1373563" y="640969"/>
                </a:lnTo>
                <a:lnTo>
                  <a:pt x="1377363" y="647631"/>
                </a:lnTo>
                <a:lnTo>
                  <a:pt x="1380846" y="654611"/>
                </a:lnTo>
                <a:lnTo>
                  <a:pt x="1384013" y="661591"/>
                </a:lnTo>
                <a:lnTo>
                  <a:pt x="1386863" y="668888"/>
                </a:lnTo>
                <a:lnTo>
                  <a:pt x="1389080" y="676185"/>
                </a:lnTo>
                <a:lnTo>
                  <a:pt x="1390980" y="683482"/>
                </a:lnTo>
                <a:lnTo>
                  <a:pt x="1392563" y="690779"/>
                </a:lnTo>
                <a:lnTo>
                  <a:pt x="1393830" y="698076"/>
                </a:lnTo>
                <a:lnTo>
                  <a:pt x="1394780" y="705690"/>
                </a:lnTo>
                <a:lnTo>
                  <a:pt x="1395413" y="712987"/>
                </a:lnTo>
                <a:lnTo>
                  <a:pt x="1395413" y="720284"/>
                </a:lnTo>
                <a:lnTo>
                  <a:pt x="1395096" y="727898"/>
                </a:lnTo>
                <a:lnTo>
                  <a:pt x="1394780" y="735195"/>
                </a:lnTo>
                <a:lnTo>
                  <a:pt x="1393830" y="742810"/>
                </a:lnTo>
                <a:lnTo>
                  <a:pt x="1392246" y="750107"/>
                </a:lnTo>
                <a:lnTo>
                  <a:pt x="1390663" y="757086"/>
                </a:lnTo>
                <a:lnTo>
                  <a:pt x="1388763" y="764701"/>
                </a:lnTo>
                <a:lnTo>
                  <a:pt x="1386863" y="771680"/>
                </a:lnTo>
                <a:lnTo>
                  <a:pt x="1384013" y="778660"/>
                </a:lnTo>
                <a:lnTo>
                  <a:pt x="1380846" y="785322"/>
                </a:lnTo>
                <a:lnTo>
                  <a:pt x="1377679" y="791985"/>
                </a:lnTo>
                <a:lnTo>
                  <a:pt x="1374196" y="798647"/>
                </a:lnTo>
                <a:lnTo>
                  <a:pt x="1370396" y="804993"/>
                </a:lnTo>
                <a:lnTo>
                  <a:pt x="1365962" y="811338"/>
                </a:lnTo>
                <a:lnTo>
                  <a:pt x="1361529" y="817049"/>
                </a:lnTo>
                <a:lnTo>
                  <a:pt x="1356462" y="823077"/>
                </a:lnTo>
                <a:lnTo>
                  <a:pt x="1351395" y="828787"/>
                </a:lnTo>
                <a:lnTo>
                  <a:pt x="1345695" y="833863"/>
                </a:lnTo>
                <a:lnTo>
                  <a:pt x="1339995" y="838940"/>
                </a:lnTo>
                <a:lnTo>
                  <a:pt x="1333661" y="844016"/>
                </a:lnTo>
                <a:lnTo>
                  <a:pt x="1327328" y="848775"/>
                </a:lnTo>
                <a:lnTo>
                  <a:pt x="1173424" y="952202"/>
                </a:lnTo>
                <a:lnTo>
                  <a:pt x="1166774" y="956009"/>
                </a:lnTo>
                <a:lnTo>
                  <a:pt x="1160124" y="960133"/>
                </a:lnTo>
                <a:lnTo>
                  <a:pt x="1153157" y="963623"/>
                </a:lnTo>
                <a:lnTo>
                  <a:pt x="1146190" y="966796"/>
                </a:lnTo>
                <a:lnTo>
                  <a:pt x="1138906" y="969334"/>
                </a:lnTo>
                <a:lnTo>
                  <a:pt x="1131623" y="971872"/>
                </a:lnTo>
                <a:lnTo>
                  <a:pt x="1124339" y="973775"/>
                </a:lnTo>
                <a:lnTo>
                  <a:pt x="1117056" y="975362"/>
                </a:lnTo>
                <a:lnTo>
                  <a:pt x="1109772" y="976314"/>
                </a:lnTo>
                <a:lnTo>
                  <a:pt x="1102172" y="977265"/>
                </a:lnTo>
                <a:lnTo>
                  <a:pt x="1094888" y="977900"/>
                </a:lnTo>
                <a:lnTo>
                  <a:pt x="1087605" y="977900"/>
                </a:lnTo>
                <a:lnTo>
                  <a:pt x="1080005" y="977583"/>
                </a:lnTo>
                <a:lnTo>
                  <a:pt x="1072721" y="977265"/>
                </a:lnTo>
                <a:lnTo>
                  <a:pt x="1065121" y="976314"/>
                </a:lnTo>
                <a:lnTo>
                  <a:pt x="1057837" y="975045"/>
                </a:lnTo>
                <a:lnTo>
                  <a:pt x="1050871" y="973458"/>
                </a:lnTo>
                <a:lnTo>
                  <a:pt x="1043270" y="971237"/>
                </a:lnTo>
                <a:lnTo>
                  <a:pt x="1036304" y="969017"/>
                </a:lnTo>
                <a:lnTo>
                  <a:pt x="1029653" y="966796"/>
                </a:lnTo>
                <a:lnTo>
                  <a:pt x="1022687" y="963623"/>
                </a:lnTo>
                <a:lnTo>
                  <a:pt x="1016036" y="960451"/>
                </a:lnTo>
                <a:lnTo>
                  <a:pt x="1009386" y="956961"/>
                </a:lnTo>
                <a:lnTo>
                  <a:pt x="1003053" y="952519"/>
                </a:lnTo>
                <a:lnTo>
                  <a:pt x="996719" y="948712"/>
                </a:lnTo>
                <a:lnTo>
                  <a:pt x="991019" y="943953"/>
                </a:lnTo>
                <a:lnTo>
                  <a:pt x="985002" y="938877"/>
                </a:lnTo>
                <a:lnTo>
                  <a:pt x="979302" y="933801"/>
                </a:lnTo>
                <a:lnTo>
                  <a:pt x="974235" y="928407"/>
                </a:lnTo>
                <a:lnTo>
                  <a:pt x="969168" y="922379"/>
                </a:lnTo>
                <a:lnTo>
                  <a:pt x="964102" y="916034"/>
                </a:lnTo>
                <a:lnTo>
                  <a:pt x="959351" y="910006"/>
                </a:lnTo>
                <a:lnTo>
                  <a:pt x="908050" y="832912"/>
                </a:lnTo>
                <a:lnTo>
                  <a:pt x="1317511" y="557212"/>
                </a:lnTo>
                <a:close/>
                <a:moveTo>
                  <a:pt x="390771" y="363537"/>
                </a:moveTo>
                <a:lnTo>
                  <a:pt x="518065" y="558482"/>
                </a:lnTo>
                <a:lnTo>
                  <a:pt x="503146" y="567054"/>
                </a:lnTo>
                <a:lnTo>
                  <a:pt x="488226" y="576262"/>
                </a:lnTo>
                <a:lnTo>
                  <a:pt x="473623" y="585469"/>
                </a:lnTo>
                <a:lnTo>
                  <a:pt x="459973" y="595312"/>
                </a:lnTo>
                <a:lnTo>
                  <a:pt x="446323" y="605472"/>
                </a:lnTo>
                <a:lnTo>
                  <a:pt x="432991" y="616267"/>
                </a:lnTo>
                <a:lnTo>
                  <a:pt x="419976" y="627062"/>
                </a:lnTo>
                <a:lnTo>
                  <a:pt x="407596" y="638492"/>
                </a:lnTo>
                <a:lnTo>
                  <a:pt x="395215" y="650239"/>
                </a:lnTo>
                <a:lnTo>
                  <a:pt x="383470" y="661987"/>
                </a:lnTo>
                <a:lnTo>
                  <a:pt x="372359" y="674369"/>
                </a:lnTo>
                <a:lnTo>
                  <a:pt x="361249" y="687069"/>
                </a:lnTo>
                <a:lnTo>
                  <a:pt x="350773" y="700404"/>
                </a:lnTo>
                <a:lnTo>
                  <a:pt x="340932" y="713739"/>
                </a:lnTo>
                <a:lnTo>
                  <a:pt x="331092" y="727074"/>
                </a:lnTo>
                <a:lnTo>
                  <a:pt x="322203" y="741044"/>
                </a:lnTo>
                <a:lnTo>
                  <a:pt x="313315" y="755332"/>
                </a:lnTo>
                <a:lnTo>
                  <a:pt x="305379" y="769620"/>
                </a:lnTo>
                <a:lnTo>
                  <a:pt x="297443" y="784542"/>
                </a:lnTo>
                <a:lnTo>
                  <a:pt x="290459" y="799465"/>
                </a:lnTo>
                <a:lnTo>
                  <a:pt x="283793" y="814705"/>
                </a:lnTo>
                <a:lnTo>
                  <a:pt x="277762" y="830580"/>
                </a:lnTo>
                <a:lnTo>
                  <a:pt x="272048" y="846137"/>
                </a:lnTo>
                <a:lnTo>
                  <a:pt x="267286" y="861695"/>
                </a:lnTo>
                <a:lnTo>
                  <a:pt x="262524" y="878205"/>
                </a:lnTo>
                <a:lnTo>
                  <a:pt x="258715" y="894397"/>
                </a:lnTo>
                <a:lnTo>
                  <a:pt x="255541" y="910907"/>
                </a:lnTo>
                <a:lnTo>
                  <a:pt x="252366" y="927735"/>
                </a:lnTo>
                <a:lnTo>
                  <a:pt x="250462" y="944562"/>
                </a:lnTo>
                <a:lnTo>
                  <a:pt x="248874" y="961390"/>
                </a:lnTo>
                <a:lnTo>
                  <a:pt x="247922" y="978535"/>
                </a:lnTo>
                <a:lnTo>
                  <a:pt x="247605" y="995680"/>
                </a:lnTo>
                <a:lnTo>
                  <a:pt x="247605" y="1009015"/>
                </a:lnTo>
                <a:lnTo>
                  <a:pt x="248557" y="1022032"/>
                </a:lnTo>
                <a:lnTo>
                  <a:pt x="249192" y="1035367"/>
                </a:lnTo>
                <a:lnTo>
                  <a:pt x="250462" y="1048385"/>
                </a:lnTo>
                <a:lnTo>
                  <a:pt x="252049" y="1060767"/>
                </a:lnTo>
                <a:lnTo>
                  <a:pt x="253953" y="1073785"/>
                </a:lnTo>
                <a:lnTo>
                  <a:pt x="256175" y="1086167"/>
                </a:lnTo>
                <a:lnTo>
                  <a:pt x="259032" y="1098867"/>
                </a:lnTo>
                <a:lnTo>
                  <a:pt x="261889" y="1110932"/>
                </a:lnTo>
                <a:lnTo>
                  <a:pt x="265381" y="1123632"/>
                </a:lnTo>
                <a:lnTo>
                  <a:pt x="268873" y="1135697"/>
                </a:lnTo>
                <a:lnTo>
                  <a:pt x="272682" y="1147762"/>
                </a:lnTo>
                <a:lnTo>
                  <a:pt x="277127" y="1159510"/>
                </a:lnTo>
                <a:lnTo>
                  <a:pt x="281253" y="1171257"/>
                </a:lnTo>
                <a:lnTo>
                  <a:pt x="286332" y="1183005"/>
                </a:lnTo>
                <a:lnTo>
                  <a:pt x="291412" y="1194435"/>
                </a:lnTo>
                <a:lnTo>
                  <a:pt x="297125" y="1205865"/>
                </a:lnTo>
                <a:lnTo>
                  <a:pt x="302522" y="1217295"/>
                </a:lnTo>
                <a:lnTo>
                  <a:pt x="308871" y="1228090"/>
                </a:lnTo>
                <a:lnTo>
                  <a:pt x="314902" y="1239202"/>
                </a:lnTo>
                <a:lnTo>
                  <a:pt x="321251" y="1249997"/>
                </a:lnTo>
                <a:lnTo>
                  <a:pt x="328235" y="1260792"/>
                </a:lnTo>
                <a:lnTo>
                  <a:pt x="335536" y="1270952"/>
                </a:lnTo>
                <a:lnTo>
                  <a:pt x="342837" y="1281430"/>
                </a:lnTo>
                <a:lnTo>
                  <a:pt x="350138" y="1291272"/>
                </a:lnTo>
                <a:lnTo>
                  <a:pt x="358392" y="1301432"/>
                </a:lnTo>
                <a:lnTo>
                  <a:pt x="366328" y="1311275"/>
                </a:lnTo>
                <a:lnTo>
                  <a:pt x="374899" y="1320482"/>
                </a:lnTo>
                <a:lnTo>
                  <a:pt x="383470" y="1330007"/>
                </a:lnTo>
                <a:lnTo>
                  <a:pt x="392041" y="1338897"/>
                </a:lnTo>
                <a:lnTo>
                  <a:pt x="401564" y="1348105"/>
                </a:lnTo>
                <a:lnTo>
                  <a:pt x="411087" y="1356995"/>
                </a:lnTo>
                <a:lnTo>
                  <a:pt x="420293" y="1365250"/>
                </a:lnTo>
                <a:lnTo>
                  <a:pt x="430134" y="1373822"/>
                </a:lnTo>
                <a:lnTo>
                  <a:pt x="439975" y="1382077"/>
                </a:lnTo>
                <a:lnTo>
                  <a:pt x="450450" y="1390015"/>
                </a:lnTo>
                <a:lnTo>
                  <a:pt x="460608" y="1397317"/>
                </a:lnTo>
                <a:lnTo>
                  <a:pt x="471401" y="1405255"/>
                </a:lnTo>
                <a:lnTo>
                  <a:pt x="482194" y="1412240"/>
                </a:lnTo>
                <a:lnTo>
                  <a:pt x="493305" y="1419225"/>
                </a:lnTo>
                <a:lnTo>
                  <a:pt x="504733" y="1425892"/>
                </a:lnTo>
                <a:lnTo>
                  <a:pt x="515843" y="1432560"/>
                </a:lnTo>
                <a:lnTo>
                  <a:pt x="527271" y="1438910"/>
                </a:lnTo>
                <a:lnTo>
                  <a:pt x="539017" y="1444942"/>
                </a:lnTo>
                <a:lnTo>
                  <a:pt x="551397" y="1450657"/>
                </a:lnTo>
                <a:lnTo>
                  <a:pt x="563142" y="1456055"/>
                </a:lnTo>
                <a:lnTo>
                  <a:pt x="575522" y="1461770"/>
                </a:lnTo>
                <a:lnTo>
                  <a:pt x="587585" y="1466215"/>
                </a:lnTo>
                <a:lnTo>
                  <a:pt x="600283" y="1470977"/>
                </a:lnTo>
                <a:lnTo>
                  <a:pt x="613298" y="1475740"/>
                </a:lnTo>
                <a:lnTo>
                  <a:pt x="625996" y="1479550"/>
                </a:lnTo>
                <a:lnTo>
                  <a:pt x="639011" y="1483677"/>
                </a:lnTo>
                <a:lnTo>
                  <a:pt x="652026" y="1487170"/>
                </a:lnTo>
                <a:lnTo>
                  <a:pt x="665358" y="1490662"/>
                </a:lnTo>
                <a:lnTo>
                  <a:pt x="678691" y="1493520"/>
                </a:lnTo>
                <a:lnTo>
                  <a:pt x="692341" y="1496060"/>
                </a:lnTo>
                <a:lnTo>
                  <a:pt x="705991" y="1498600"/>
                </a:lnTo>
                <a:lnTo>
                  <a:pt x="719641" y="1500822"/>
                </a:lnTo>
                <a:lnTo>
                  <a:pt x="733291" y="1502410"/>
                </a:lnTo>
                <a:lnTo>
                  <a:pt x="747576" y="1503997"/>
                </a:lnTo>
                <a:lnTo>
                  <a:pt x="761543" y="1505267"/>
                </a:lnTo>
                <a:lnTo>
                  <a:pt x="775828" y="1505902"/>
                </a:lnTo>
                <a:lnTo>
                  <a:pt x="789796" y="1506220"/>
                </a:lnTo>
                <a:lnTo>
                  <a:pt x="804398" y="1506855"/>
                </a:lnTo>
                <a:lnTo>
                  <a:pt x="1360874" y="1506855"/>
                </a:lnTo>
                <a:lnTo>
                  <a:pt x="1608161" y="1506855"/>
                </a:lnTo>
                <a:lnTo>
                  <a:pt x="1614827" y="1506855"/>
                </a:lnTo>
                <a:lnTo>
                  <a:pt x="1621176" y="1507172"/>
                </a:lnTo>
                <a:lnTo>
                  <a:pt x="1626890" y="1507807"/>
                </a:lnTo>
                <a:lnTo>
                  <a:pt x="1633239" y="1509077"/>
                </a:lnTo>
                <a:lnTo>
                  <a:pt x="1639270" y="1510347"/>
                </a:lnTo>
                <a:lnTo>
                  <a:pt x="1644984" y="1511935"/>
                </a:lnTo>
                <a:lnTo>
                  <a:pt x="1651016" y="1513522"/>
                </a:lnTo>
                <a:lnTo>
                  <a:pt x="1656412" y="1515745"/>
                </a:lnTo>
                <a:lnTo>
                  <a:pt x="1661809" y="1517650"/>
                </a:lnTo>
                <a:lnTo>
                  <a:pt x="1667205" y="1520507"/>
                </a:lnTo>
                <a:lnTo>
                  <a:pt x="1672284" y="1523047"/>
                </a:lnTo>
                <a:lnTo>
                  <a:pt x="1677681" y="1525905"/>
                </a:lnTo>
                <a:lnTo>
                  <a:pt x="1682125" y="1529397"/>
                </a:lnTo>
                <a:lnTo>
                  <a:pt x="1686886" y="1532572"/>
                </a:lnTo>
                <a:lnTo>
                  <a:pt x="1691648" y="1536065"/>
                </a:lnTo>
                <a:lnTo>
                  <a:pt x="1696092" y="1539875"/>
                </a:lnTo>
                <a:lnTo>
                  <a:pt x="1699902" y="1544002"/>
                </a:lnTo>
                <a:lnTo>
                  <a:pt x="1703711" y="1547812"/>
                </a:lnTo>
                <a:lnTo>
                  <a:pt x="1707838" y="1552257"/>
                </a:lnTo>
                <a:lnTo>
                  <a:pt x="1710695" y="1557020"/>
                </a:lnTo>
                <a:lnTo>
                  <a:pt x="1714504" y="1561465"/>
                </a:lnTo>
                <a:lnTo>
                  <a:pt x="1717043" y="1566227"/>
                </a:lnTo>
                <a:lnTo>
                  <a:pt x="1719900" y="1570990"/>
                </a:lnTo>
                <a:lnTo>
                  <a:pt x="1722122" y="1576070"/>
                </a:lnTo>
                <a:lnTo>
                  <a:pt x="1724662" y="1581150"/>
                </a:lnTo>
                <a:lnTo>
                  <a:pt x="1726567" y="1586547"/>
                </a:lnTo>
                <a:lnTo>
                  <a:pt x="1728154" y="1591627"/>
                </a:lnTo>
                <a:lnTo>
                  <a:pt x="1729741" y="1597342"/>
                </a:lnTo>
                <a:lnTo>
                  <a:pt x="1730693" y="1603057"/>
                </a:lnTo>
                <a:lnTo>
                  <a:pt x="1731646" y="1608455"/>
                </a:lnTo>
                <a:lnTo>
                  <a:pt x="1731963" y="1614487"/>
                </a:lnTo>
                <a:lnTo>
                  <a:pt x="1731963" y="1620202"/>
                </a:lnTo>
                <a:lnTo>
                  <a:pt x="1731963" y="1626235"/>
                </a:lnTo>
                <a:lnTo>
                  <a:pt x="1731646" y="1631632"/>
                </a:lnTo>
                <a:lnTo>
                  <a:pt x="1730693" y="1637665"/>
                </a:lnTo>
                <a:lnTo>
                  <a:pt x="1729741" y="1643062"/>
                </a:lnTo>
                <a:lnTo>
                  <a:pt x="1728154" y="1648460"/>
                </a:lnTo>
                <a:lnTo>
                  <a:pt x="1726567" y="1654175"/>
                </a:lnTo>
                <a:lnTo>
                  <a:pt x="1724662" y="1659255"/>
                </a:lnTo>
                <a:lnTo>
                  <a:pt x="1722122" y="1664652"/>
                </a:lnTo>
                <a:lnTo>
                  <a:pt x="1719900" y="1669415"/>
                </a:lnTo>
                <a:lnTo>
                  <a:pt x="1717043" y="1674495"/>
                </a:lnTo>
                <a:lnTo>
                  <a:pt x="1714504" y="1679257"/>
                </a:lnTo>
                <a:lnTo>
                  <a:pt x="1710695" y="1683702"/>
                </a:lnTo>
                <a:lnTo>
                  <a:pt x="1707838" y="1688147"/>
                </a:lnTo>
                <a:lnTo>
                  <a:pt x="1703711" y="1692592"/>
                </a:lnTo>
                <a:lnTo>
                  <a:pt x="1699902" y="1696402"/>
                </a:lnTo>
                <a:lnTo>
                  <a:pt x="1696092" y="1700530"/>
                </a:lnTo>
                <a:lnTo>
                  <a:pt x="1691648" y="1704340"/>
                </a:lnTo>
                <a:lnTo>
                  <a:pt x="1686886" y="1707832"/>
                </a:lnTo>
                <a:lnTo>
                  <a:pt x="1682125" y="1711325"/>
                </a:lnTo>
                <a:lnTo>
                  <a:pt x="1677681" y="1714500"/>
                </a:lnTo>
                <a:lnTo>
                  <a:pt x="1672284" y="1717040"/>
                </a:lnTo>
                <a:lnTo>
                  <a:pt x="1667205" y="1719897"/>
                </a:lnTo>
                <a:lnTo>
                  <a:pt x="1661809" y="1722755"/>
                </a:lnTo>
                <a:lnTo>
                  <a:pt x="1656412" y="1724977"/>
                </a:lnTo>
                <a:lnTo>
                  <a:pt x="1651016" y="1726882"/>
                </a:lnTo>
                <a:lnTo>
                  <a:pt x="1644984" y="1728470"/>
                </a:lnTo>
                <a:lnTo>
                  <a:pt x="1639270" y="1730057"/>
                </a:lnTo>
                <a:lnTo>
                  <a:pt x="1633239" y="1731327"/>
                </a:lnTo>
                <a:lnTo>
                  <a:pt x="1626890" y="1732280"/>
                </a:lnTo>
                <a:lnTo>
                  <a:pt x="1621176" y="1733232"/>
                </a:lnTo>
                <a:lnTo>
                  <a:pt x="1614827" y="1733550"/>
                </a:lnTo>
                <a:lnTo>
                  <a:pt x="1855813" y="1733550"/>
                </a:lnTo>
                <a:lnTo>
                  <a:pt x="1862161" y="1733868"/>
                </a:lnTo>
                <a:lnTo>
                  <a:pt x="1868510" y="1734503"/>
                </a:lnTo>
                <a:lnTo>
                  <a:pt x="1874541" y="1735138"/>
                </a:lnTo>
                <a:lnTo>
                  <a:pt x="1880573" y="1736408"/>
                </a:lnTo>
                <a:lnTo>
                  <a:pt x="1886921" y="1737360"/>
                </a:lnTo>
                <a:lnTo>
                  <a:pt x="1892635" y="1738948"/>
                </a:lnTo>
                <a:lnTo>
                  <a:pt x="1898032" y="1741170"/>
                </a:lnTo>
                <a:lnTo>
                  <a:pt x="1904063" y="1743393"/>
                </a:lnTo>
                <a:lnTo>
                  <a:pt x="1909460" y="1745615"/>
                </a:lnTo>
                <a:lnTo>
                  <a:pt x="1914539" y="1748473"/>
                </a:lnTo>
                <a:lnTo>
                  <a:pt x="1919935" y="1751648"/>
                </a:lnTo>
                <a:lnTo>
                  <a:pt x="1924697" y="1754823"/>
                </a:lnTo>
                <a:lnTo>
                  <a:pt x="1929776" y="1758315"/>
                </a:lnTo>
                <a:lnTo>
                  <a:pt x="1934537" y="1761808"/>
                </a:lnTo>
                <a:lnTo>
                  <a:pt x="1938981" y="1765618"/>
                </a:lnTo>
                <a:lnTo>
                  <a:pt x="1943108" y="1770063"/>
                </a:lnTo>
                <a:lnTo>
                  <a:pt x="1947552" y="1774190"/>
                </a:lnTo>
                <a:lnTo>
                  <a:pt x="1951361" y="1778635"/>
                </a:lnTo>
                <a:lnTo>
                  <a:pt x="1954853" y="1783398"/>
                </a:lnTo>
                <a:lnTo>
                  <a:pt x="1958345" y="1788160"/>
                </a:lnTo>
                <a:lnTo>
                  <a:pt x="1961519" y="1793240"/>
                </a:lnTo>
                <a:lnTo>
                  <a:pt x="1964694" y="1798320"/>
                </a:lnTo>
                <a:lnTo>
                  <a:pt x="1967551" y="1803718"/>
                </a:lnTo>
                <a:lnTo>
                  <a:pt x="1969773" y="1809115"/>
                </a:lnTo>
                <a:lnTo>
                  <a:pt x="1972312" y="1814830"/>
                </a:lnTo>
                <a:lnTo>
                  <a:pt x="1974217" y="1820545"/>
                </a:lnTo>
                <a:lnTo>
                  <a:pt x="1975804" y="1826578"/>
                </a:lnTo>
                <a:lnTo>
                  <a:pt x="1976756" y="1832293"/>
                </a:lnTo>
                <a:lnTo>
                  <a:pt x="1978026" y="1838643"/>
                </a:lnTo>
                <a:lnTo>
                  <a:pt x="1978978" y="1844993"/>
                </a:lnTo>
                <a:lnTo>
                  <a:pt x="1979296" y="1851025"/>
                </a:lnTo>
                <a:lnTo>
                  <a:pt x="1979613" y="1857375"/>
                </a:lnTo>
                <a:lnTo>
                  <a:pt x="1979296" y="1863725"/>
                </a:lnTo>
                <a:lnTo>
                  <a:pt x="1978978" y="1870075"/>
                </a:lnTo>
                <a:lnTo>
                  <a:pt x="1978026" y="1876108"/>
                </a:lnTo>
                <a:lnTo>
                  <a:pt x="1976756" y="1882458"/>
                </a:lnTo>
                <a:lnTo>
                  <a:pt x="1975804" y="1888490"/>
                </a:lnTo>
                <a:lnTo>
                  <a:pt x="1974217" y="1894205"/>
                </a:lnTo>
                <a:lnTo>
                  <a:pt x="1972312" y="1900238"/>
                </a:lnTo>
                <a:lnTo>
                  <a:pt x="1969773" y="1905635"/>
                </a:lnTo>
                <a:lnTo>
                  <a:pt x="1967551" y="1911033"/>
                </a:lnTo>
                <a:lnTo>
                  <a:pt x="1964694" y="1916430"/>
                </a:lnTo>
                <a:lnTo>
                  <a:pt x="1961519" y="1921510"/>
                </a:lnTo>
                <a:lnTo>
                  <a:pt x="1958345" y="1926590"/>
                </a:lnTo>
                <a:lnTo>
                  <a:pt x="1954853" y="1931353"/>
                </a:lnTo>
                <a:lnTo>
                  <a:pt x="1951361" y="1936115"/>
                </a:lnTo>
                <a:lnTo>
                  <a:pt x="1947552" y="1940560"/>
                </a:lnTo>
                <a:lnTo>
                  <a:pt x="1943108" y="1944688"/>
                </a:lnTo>
                <a:lnTo>
                  <a:pt x="1938981" y="1949133"/>
                </a:lnTo>
                <a:lnTo>
                  <a:pt x="1934537" y="1952943"/>
                </a:lnTo>
                <a:lnTo>
                  <a:pt x="1929776" y="1956435"/>
                </a:lnTo>
                <a:lnTo>
                  <a:pt x="1924697" y="1959928"/>
                </a:lnTo>
                <a:lnTo>
                  <a:pt x="1919935" y="1963103"/>
                </a:lnTo>
                <a:lnTo>
                  <a:pt x="1914539" y="1966278"/>
                </a:lnTo>
                <a:lnTo>
                  <a:pt x="1909460" y="1969135"/>
                </a:lnTo>
                <a:lnTo>
                  <a:pt x="1904063" y="1971358"/>
                </a:lnTo>
                <a:lnTo>
                  <a:pt x="1898032" y="1973898"/>
                </a:lnTo>
                <a:lnTo>
                  <a:pt x="1892635" y="1975803"/>
                </a:lnTo>
                <a:lnTo>
                  <a:pt x="1886921" y="1977390"/>
                </a:lnTo>
                <a:lnTo>
                  <a:pt x="1880573" y="1978978"/>
                </a:lnTo>
                <a:lnTo>
                  <a:pt x="1874541" y="1979613"/>
                </a:lnTo>
                <a:lnTo>
                  <a:pt x="1868510" y="1980565"/>
                </a:lnTo>
                <a:lnTo>
                  <a:pt x="1862161" y="1981200"/>
                </a:lnTo>
                <a:lnTo>
                  <a:pt x="1855813" y="1981200"/>
                </a:lnTo>
                <a:lnTo>
                  <a:pt x="494958" y="1981200"/>
                </a:lnTo>
                <a:lnTo>
                  <a:pt x="488610" y="1981200"/>
                </a:lnTo>
                <a:lnTo>
                  <a:pt x="482261" y="1980565"/>
                </a:lnTo>
                <a:lnTo>
                  <a:pt x="476229" y="1979613"/>
                </a:lnTo>
                <a:lnTo>
                  <a:pt x="470198" y="1978978"/>
                </a:lnTo>
                <a:lnTo>
                  <a:pt x="463849" y="1977390"/>
                </a:lnTo>
                <a:lnTo>
                  <a:pt x="458136" y="1975803"/>
                </a:lnTo>
                <a:lnTo>
                  <a:pt x="452739" y="1973898"/>
                </a:lnTo>
                <a:lnTo>
                  <a:pt x="446708" y="1971358"/>
                </a:lnTo>
                <a:lnTo>
                  <a:pt x="441311" y="1969135"/>
                </a:lnTo>
                <a:lnTo>
                  <a:pt x="436232" y="1966278"/>
                </a:lnTo>
                <a:lnTo>
                  <a:pt x="431153" y="1963103"/>
                </a:lnTo>
                <a:lnTo>
                  <a:pt x="426074" y="1959928"/>
                </a:lnTo>
                <a:lnTo>
                  <a:pt x="420995" y="1956435"/>
                </a:lnTo>
                <a:lnTo>
                  <a:pt x="416234" y="1952943"/>
                </a:lnTo>
                <a:lnTo>
                  <a:pt x="411790" y="1949133"/>
                </a:lnTo>
                <a:lnTo>
                  <a:pt x="407663" y="1944688"/>
                </a:lnTo>
                <a:lnTo>
                  <a:pt x="403536" y="1940560"/>
                </a:lnTo>
                <a:lnTo>
                  <a:pt x="399727" y="1936115"/>
                </a:lnTo>
                <a:lnTo>
                  <a:pt x="395918" y="1931353"/>
                </a:lnTo>
                <a:lnTo>
                  <a:pt x="392743" y="1926590"/>
                </a:lnTo>
                <a:lnTo>
                  <a:pt x="389252" y="1921510"/>
                </a:lnTo>
                <a:lnTo>
                  <a:pt x="386395" y="1916430"/>
                </a:lnTo>
                <a:lnTo>
                  <a:pt x="383538" y="1911033"/>
                </a:lnTo>
                <a:lnTo>
                  <a:pt x="380998" y="1905635"/>
                </a:lnTo>
                <a:lnTo>
                  <a:pt x="379094" y="1900238"/>
                </a:lnTo>
                <a:lnTo>
                  <a:pt x="376872" y="1894205"/>
                </a:lnTo>
                <a:lnTo>
                  <a:pt x="375284" y="1888490"/>
                </a:lnTo>
                <a:lnTo>
                  <a:pt x="373697" y="1882458"/>
                </a:lnTo>
                <a:lnTo>
                  <a:pt x="372745" y="1876108"/>
                </a:lnTo>
                <a:lnTo>
                  <a:pt x="371793" y="1870075"/>
                </a:lnTo>
                <a:lnTo>
                  <a:pt x="371475" y="1863725"/>
                </a:lnTo>
                <a:lnTo>
                  <a:pt x="371475" y="1857375"/>
                </a:lnTo>
                <a:lnTo>
                  <a:pt x="371475" y="1851025"/>
                </a:lnTo>
                <a:lnTo>
                  <a:pt x="371793" y="1844993"/>
                </a:lnTo>
                <a:lnTo>
                  <a:pt x="372745" y="1838643"/>
                </a:lnTo>
                <a:lnTo>
                  <a:pt x="373697" y="1832293"/>
                </a:lnTo>
                <a:lnTo>
                  <a:pt x="375284" y="1826578"/>
                </a:lnTo>
                <a:lnTo>
                  <a:pt x="376872" y="1820545"/>
                </a:lnTo>
                <a:lnTo>
                  <a:pt x="379094" y="1814830"/>
                </a:lnTo>
                <a:lnTo>
                  <a:pt x="380998" y="1809115"/>
                </a:lnTo>
                <a:lnTo>
                  <a:pt x="383538" y="1803718"/>
                </a:lnTo>
                <a:lnTo>
                  <a:pt x="386395" y="1798320"/>
                </a:lnTo>
                <a:lnTo>
                  <a:pt x="389252" y="1793240"/>
                </a:lnTo>
                <a:lnTo>
                  <a:pt x="392743" y="1788160"/>
                </a:lnTo>
                <a:lnTo>
                  <a:pt x="395918" y="1783398"/>
                </a:lnTo>
                <a:lnTo>
                  <a:pt x="399727" y="1778635"/>
                </a:lnTo>
                <a:lnTo>
                  <a:pt x="403536" y="1774190"/>
                </a:lnTo>
                <a:lnTo>
                  <a:pt x="407663" y="1770063"/>
                </a:lnTo>
                <a:lnTo>
                  <a:pt x="411790" y="1765618"/>
                </a:lnTo>
                <a:lnTo>
                  <a:pt x="416234" y="1761808"/>
                </a:lnTo>
                <a:lnTo>
                  <a:pt x="420995" y="1758315"/>
                </a:lnTo>
                <a:lnTo>
                  <a:pt x="426074" y="1754823"/>
                </a:lnTo>
                <a:lnTo>
                  <a:pt x="431153" y="1751648"/>
                </a:lnTo>
                <a:lnTo>
                  <a:pt x="436232" y="1748473"/>
                </a:lnTo>
                <a:lnTo>
                  <a:pt x="441311" y="1745615"/>
                </a:lnTo>
                <a:lnTo>
                  <a:pt x="446708" y="1743393"/>
                </a:lnTo>
                <a:lnTo>
                  <a:pt x="452739" y="1741170"/>
                </a:lnTo>
                <a:lnTo>
                  <a:pt x="458136" y="1738948"/>
                </a:lnTo>
                <a:lnTo>
                  <a:pt x="463849" y="1737360"/>
                </a:lnTo>
                <a:lnTo>
                  <a:pt x="470198" y="1736408"/>
                </a:lnTo>
                <a:lnTo>
                  <a:pt x="476229" y="1735138"/>
                </a:lnTo>
                <a:lnTo>
                  <a:pt x="482261" y="1734503"/>
                </a:lnTo>
                <a:lnTo>
                  <a:pt x="488610" y="1733868"/>
                </a:lnTo>
                <a:lnTo>
                  <a:pt x="494958" y="1733550"/>
                </a:lnTo>
                <a:lnTo>
                  <a:pt x="783447" y="1733550"/>
                </a:lnTo>
                <a:lnTo>
                  <a:pt x="762813" y="1732915"/>
                </a:lnTo>
                <a:lnTo>
                  <a:pt x="742497" y="1731645"/>
                </a:lnTo>
                <a:lnTo>
                  <a:pt x="722180" y="1730057"/>
                </a:lnTo>
                <a:lnTo>
                  <a:pt x="702182" y="1727835"/>
                </a:lnTo>
                <a:lnTo>
                  <a:pt x="682183" y="1725295"/>
                </a:lnTo>
                <a:lnTo>
                  <a:pt x="662184" y="1722120"/>
                </a:lnTo>
                <a:lnTo>
                  <a:pt x="642503" y="1718627"/>
                </a:lnTo>
                <a:lnTo>
                  <a:pt x="622821" y="1714817"/>
                </a:lnTo>
                <a:lnTo>
                  <a:pt x="603457" y="1710372"/>
                </a:lnTo>
                <a:lnTo>
                  <a:pt x="584093" y="1705610"/>
                </a:lnTo>
                <a:lnTo>
                  <a:pt x="565364" y="1700530"/>
                </a:lnTo>
                <a:lnTo>
                  <a:pt x="546635" y="1694815"/>
                </a:lnTo>
                <a:lnTo>
                  <a:pt x="528223" y="1688782"/>
                </a:lnTo>
                <a:lnTo>
                  <a:pt x="509812" y="1682115"/>
                </a:lnTo>
                <a:lnTo>
                  <a:pt x="491718" y="1675447"/>
                </a:lnTo>
                <a:lnTo>
                  <a:pt x="473623" y="1668462"/>
                </a:lnTo>
                <a:lnTo>
                  <a:pt x="456164" y="1660842"/>
                </a:lnTo>
                <a:lnTo>
                  <a:pt x="438387" y="1652905"/>
                </a:lnTo>
                <a:lnTo>
                  <a:pt x="421246" y="1644650"/>
                </a:lnTo>
                <a:lnTo>
                  <a:pt x="404421" y="1636077"/>
                </a:lnTo>
                <a:lnTo>
                  <a:pt x="387597" y="1626552"/>
                </a:lnTo>
                <a:lnTo>
                  <a:pt x="371089" y="1617345"/>
                </a:lnTo>
                <a:lnTo>
                  <a:pt x="354900" y="1607502"/>
                </a:lnTo>
                <a:lnTo>
                  <a:pt x="339028" y="1597342"/>
                </a:lnTo>
                <a:lnTo>
                  <a:pt x="323156" y="1587182"/>
                </a:lnTo>
                <a:lnTo>
                  <a:pt x="307919" y="1576070"/>
                </a:lnTo>
                <a:lnTo>
                  <a:pt x="292999" y="1564957"/>
                </a:lnTo>
                <a:lnTo>
                  <a:pt x="278079" y="1553845"/>
                </a:lnTo>
                <a:lnTo>
                  <a:pt x="263794" y="1542097"/>
                </a:lnTo>
                <a:lnTo>
                  <a:pt x="249509" y="1529715"/>
                </a:lnTo>
                <a:lnTo>
                  <a:pt x="235859" y="1517332"/>
                </a:lnTo>
                <a:lnTo>
                  <a:pt x="222527" y="1504632"/>
                </a:lnTo>
                <a:lnTo>
                  <a:pt x="209194" y="1491932"/>
                </a:lnTo>
                <a:lnTo>
                  <a:pt x="196179" y="1478597"/>
                </a:lnTo>
                <a:lnTo>
                  <a:pt x="183799" y="1464945"/>
                </a:lnTo>
                <a:lnTo>
                  <a:pt x="171736" y="1450975"/>
                </a:lnTo>
                <a:lnTo>
                  <a:pt x="159991" y="1437005"/>
                </a:lnTo>
                <a:lnTo>
                  <a:pt x="148563" y="1423035"/>
                </a:lnTo>
                <a:lnTo>
                  <a:pt x="137452" y="1408112"/>
                </a:lnTo>
                <a:lnTo>
                  <a:pt x="126977" y="1393507"/>
                </a:lnTo>
                <a:lnTo>
                  <a:pt x="116818" y="1378267"/>
                </a:lnTo>
                <a:lnTo>
                  <a:pt x="106978" y="1363027"/>
                </a:lnTo>
                <a:lnTo>
                  <a:pt x="97137" y="1347152"/>
                </a:lnTo>
                <a:lnTo>
                  <a:pt x="88249" y="1331595"/>
                </a:lnTo>
                <a:lnTo>
                  <a:pt x="79678" y="1315402"/>
                </a:lnTo>
                <a:lnTo>
                  <a:pt x="71424" y="1299527"/>
                </a:lnTo>
                <a:lnTo>
                  <a:pt x="63488" y="1283017"/>
                </a:lnTo>
                <a:lnTo>
                  <a:pt x="56187" y="1266190"/>
                </a:lnTo>
                <a:lnTo>
                  <a:pt x="48886" y="1249362"/>
                </a:lnTo>
                <a:lnTo>
                  <a:pt x="42220" y="1232535"/>
                </a:lnTo>
                <a:lnTo>
                  <a:pt x="36506" y="1215072"/>
                </a:lnTo>
                <a:lnTo>
                  <a:pt x="30474" y="1197610"/>
                </a:lnTo>
                <a:lnTo>
                  <a:pt x="25395" y="1179830"/>
                </a:lnTo>
                <a:lnTo>
                  <a:pt x="20951" y="1162367"/>
                </a:lnTo>
                <a:lnTo>
                  <a:pt x="16507" y="1144270"/>
                </a:lnTo>
                <a:lnTo>
                  <a:pt x="12698" y="1126172"/>
                </a:lnTo>
                <a:lnTo>
                  <a:pt x="9523" y="1108392"/>
                </a:lnTo>
                <a:lnTo>
                  <a:pt x="6666" y="1089977"/>
                </a:lnTo>
                <a:lnTo>
                  <a:pt x="4444" y="1071562"/>
                </a:lnTo>
                <a:lnTo>
                  <a:pt x="2539" y="1052512"/>
                </a:lnTo>
                <a:lnTo>
                  <a:pt x="1270" y="1033780"/>
                </a:lnTo>
                <a:lnTo>
                  <a:pt x="317" y="1015047"/>
                </a:lnTo>
                <a:lnTo>
                  <a:pt x="0" y="995680"/>
                </a:lnTo>
                <a:lnTo>
                  <a:pt x="317" y="971232"/>
                </a:lnTo>
                <a:lnTo>
                  <a:pt x="1905" y="946150"/>
                </a:lnTo>
                <a:lnTo>
                  <a:pt x="4444" y="921385"/>
                </a:lnTo>
                <a:lnTo>
                  <a:pt x="7618" y="896937"/>
                </a:lnTo>
                <a:lnTo>
                  <a:pt x="11428" y="873125"/>
                </a:lnTo>
                <a:lnTo>
                  <a:pt x="16189" y="849312"/>
                </a:lnTo>
                <a:lnTo>
                  <a:pt x="21586" y="825817"/>
                </a:lnTo>
                <a:lnTo>
                  <a:pt x="28252" y="802322"/>
                </a:lnTo>
                <a:lnTo>
                  <a:pt x="35553" y="779145"/>
                </a:lnTo>
                <a:lnTo>
                  <a:pt x="43489" y="756920"/>
                </a:lnTo>
                <a:lnTo>
                  <a:pt x="52695" y="734059"/>
                </a:lnTo>
                <a:lnTo>
                  <a:pt x="61901" y="712152"/>
                </a:lnTo>
                <a:lnTo>
                  <a:pt x="72377" y="690562"/>
                </a:lnTo>
                <a:lnTo>
                  <a:pt x="83487" y="669289"/>
                </a:lnTo>
                <a:lnTo>
                  <a:pt x="95232" y="648334"/>
                </a:lnTo>
                <a:lnTo>
                  <a:pt x="107930" y="628014"/>
                </a:lnTo>
                <a:lnTo>
                  <a:pt x="120628" y="607377"/>
                </a:lnTo>
                <a:lnTo>
                  <a:pt x="134913" y="588009"/>
                </a:lnTo>
                <a:lnTo>
                  <a:pt x="149198" y="568642"/>
                </a:lnTo>
                <a:lnTo>
                  <a:pt x="164117" y="549909"/>
                </a:lnTo>
                <a:lnTo>
                  <a:pt x="180307" y="531494"/>
                </a:lnTo>
                <a:lnTo>
                  <a:pt x="196179" y="513397"/>
                </a:lnTo>
                <a:lnTo>
                  <a:pt x="213638" y="496252"/>
                </a:lnTo>
                <a:lnTo>
                  <a:pt x="230780" y="479424"/>
                </a:lnTo>
                <a:lnTo>
                  <a:pt x="249192" y="462914"/>
                </a:lnTo>
                <a:lnTo>
                  <a:pt x="267603" y="447039"/>
                </a:lnTo>
                <a:lnTo>
                  <a:pt x="286967" y="431482"/>
                </a:lnTo>
                <a:lnTo>
                  <a:pt x="306649" y="417194"/>
                </a:lnTo>
                <a:lnTo>
                  <a:pt x="326648" y="402589"/>
                </a:lnTo>
                <a:lnTo>
                  <a:pt x="347599" y="388937"/>
                </a:lnTo>
                <a:lnTo>
                  <a:pt x="369185" y="375919"/>
                </a:lnTo>
                <a:lnTo>
                  <a:pt x="390771" y="363537"/>
                </a:lnTo>
                <a:close/>
                <a:moveTo>
                  <a:pt x="862507" y="0"/>
                </a:moveTo>
                <a:lnTo>
                  <a:pt x="870124" y="635"/>
                </a:lnTo>
                <a:lnTo>
                  <a:pt x="877423" y="953"/>
                </a:lnTo>
                <a:lnTo>
                  <a:pt x="885039" y="2224"/>
                </a:lnTo>
                <a:lnTo>
                  <a:pt x="892339" y="3178"/>
                </a:lnTo>
                <a:lnTo>
                  <a:pt x="899320" y="4767"/>
                </a:lnTo>
                <a:lnTo>
                  <a:pt x="906937" y="6673"/>
                </a:lnTo>
                <a:lnTo>
                  <a:pt x="913919" y="9215"/>
                </a:lnTo>
                <a:lnTo>
                  <a:pt x="920583" y="11440"/>
                </a:lnTo>
                <a:lnTo>
                  <a:pt x="927565" y="14618"/>
                </a:lnTo>
                <a:lnTo>
                  <a:pt x="934230" y="17795"/>
                </a:lnTo>
                <a:lnTo>
                  <a:pt x="940894" y="21609"/>
                </a:lnTo>
                <a:lnTo>
                  <a:pt x="947241" y="25740"/>
                </a:lnTo>
                <a:lnTo>
                  <a:pt x="953271" y="29553"/>
                </a:lnTo>
                <a:lnTo>
                  <a:pt x="959301" y="34320"/>
                </a:lnTo>
                <a:lnTo>
                  <a:pt x="965013" y="39404"/>
                </a:lnTo>
                <a:lnTo>
                  <a:pt x="971043" y="44489"/>
                </a:lnTo>
                <a:lnTo>
                  <a:pt x="976120" y="49891"/>
                </a:lnTo>
                <a:lnTo>
                  <a:pt x="981198" y="55929"/>
                </a:lnTo>
                <a:lnTo>
                  <a:pt x="986276" y="61966"/>
                </a:lnTo>
                <a:lnTo>
                  <a:pt x="991036" y="68322"/>
                </a:lnTo>
                <a:lnTo>
                  <a:pt x="1249363" y="454102"/>
                </a:lnTo>
                <a:lnTo>
                  <a:pt x="838388" y="730250"/>
                </a:lnTo>
                <a:lnTo>
                  <a:pt x="579744" y="344469"/>
                </a:lnTo>
                <a:lnTo>
                  <a:pt x="575936" y="337796"/>
                </a:lnTo>
                <a:lnTo>
                  <a:pt x="571810" y="331123"/>
                </a:lnTo>
                <a:lnTo>
                  <a:pt x="568319" y="324132"/>
                </a:lnTo>
                <a:lnTo>
                  <a:pt x="565146" y="317141"/>
                </a:lnTo>
                <a:lnTo>
                  <a:pt x="562607" y="309832"/>
                </a:lnTo>
                <a:lnTo>
                  <a:pt x="560068" y="302523"/>
                </a:lnTo>
                <a:lnTo>
                  <a:pt x="558164" y="294896"/>
                </a:lnTo>
                <a:lnTo>
                  <a:pt x="556577" y="287905"/>
                </a:lnTo>
                <a:lnTo>
                  <a:pt x="555625" y="280596"/>
                </a:lnTo>
                <a:lnTo>
                  <a:pt x="554673" y="272970"/>
                </a:lnTo>
                <a:lnTo>
                  <a:pt x="554038" y="265661"/>
                </a:lnTo>
                <a:lnTo>
                  <a:pt x="554038" y="258034"/>
                </a:lnTo>
                <a:lnTo>
                  <a:pt x="554355" y="250725"/>
                </a:lnTo>
                <a:lnTo>
                  <a:pt x="554673" y="243417"/>
                </a:lnTo>
                <a:lnTo>
                  <a:pt x="555625" y="235790"/>
                </a:lnTo>
                <a:lnTo>
                  <a:pt x="557212" y="228481"/>
                </a:lnTo>
                <a:lnTo>
                  <a:pt x="558798" y="221172"/>
                </a:lnTo>
                <a:lnTo>
                  <a:pt x="560703" y="213863"/>
                </a:lnTo>
                <a:lnTo>
                  <a:pt x="562607" y="206872"/>
                </a:lnTo>
                <a:lnTo>
                  <a:pt x="565146" y="200199"/>
                </a:lnTo>
                <a:lnTo>
                  <a:pt x="568319" y="193208"/>
                </a:lnTo>
                <a:lnTo>
                  <a:pt x="571493" y="186535"/>
                </a:lnTo>
                <a:lnTo>
                  <a:pt x="574984" y="179861"/>
                </a:lnTo>
                <a:lnTo>
                  <a:pt x="579109" y="173506"/>
                </a:lnTo>
                <a:lnTo>
                  <a:pt x="583235" y="167150"/>
                </a:lnTo>
                <a:lnTo>
                  <a:pt x="587995" y="161430"/>
                </a:lnTo>
                <a:lnTo>
                  <a:pt x="593073" y="155392"/>
                </a:lnTo>
                <a:lnTo>
                  <a:pt x="598150" y="149673"/>
                </a:lnTo>
                <a:lnTo>
                  <a:pt x="603546" y="144588"/>
                </a:lnTo>
                <a:lnTo>
                  <a:pt x="609575" y="139504"/>
                </a:lnTo>
                <a:lnTo>
                  <a:pt x="615922" y="134419"/>
                </a:lnTo>
                <a:lnTo>
                  <a:pt x="621952" y="129653"/>
                </a:lnTo>
                <a:lnTo>
                  <a:pt x="775869" y="26058"/>
                </a:lnTo>
                <a:lnTo>
                  <a:pt x="782534" y="22244"/>
                </a:lnTo>
                <a:lnTo>
                  <a:pt x="789833" y="18113"/>
                </a:lnTo>
                <a:lnTo>
                  <a:pt x="796815" y="14618"/>
                </a:lnTo>
                <a:lnTo>
                  <a:pt x="803797" y="11440"/>
                </a:lnTo>
                <a:lnTo>
                  <a:pt x="810778" y="8898"/>
                </a:lnTo>
                <a:lnTo>
                  <a:pt x="818395" y="6355"/>
                </a:lnTo>
                <a:lnTo>
                  <a:pt x="825377" y="4449"/>
                </a:lnTo>
                <a:lnTo>
                  <a:pt x="832676" y="2860"/>
                </a:lnTo>
                <a:lnTo>
                  <a:pt x="840292" y="1589"/>
                </a:lnTo>
                <a:lnTo>
                  <a:pt x="847592" y="953"/>
                </a:lnTo>
                <a:lnTo>
                  <a:pt x="855208" y="635"/>
                </a:lnTo>
                <a:lnTo>
                  <a:pt x="862507" y="0"/>
                </a:lnTo>
                <a:close/>
              </a:path>
            </a:pathLst>
          </a:custGeom>
          <a:solidFill>
            <a:schemeClr val="accent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50" name="KSO_Shape"/>
          <p:cNvSpPr/>
          <p:nvPr/>
        </p:nvSpPr>
        <p:spPr bwMode="auto">
          <a:xfrm>
            <a:off x="4549113" y="2969715"/>
            <a:ext cx="512500" cy="448438"/>
          </a:xfrm>
          <a:custGeom>
            <a:avLst/>
            <a:gdLst>
              <a:gd name="T0" fmla="*/ 1057936 w 2019300"/>
              <a:gd name="T1" fmla="*/ 1427350 h 1766888"/>
              <a:gd name="T2" fmla="*/ 1097009 w 2019300"/>
              <a:gd name="T3" fmla="*/ 1440995 h 1766888"/>
              <a:gd name="T4" fmla="*/ 1134812 w 2019300"/>
              <a:gd name="T5" fmla="*/ 1428936 h 1766888"/>
              <a:gd name="T6" fmla="*/ 1155143 w 2019300"/>
              <a:gd name="T7" fmla="*/ 1405454 h 1766888"/>
              <a:gd name="T8" fmla="*/ 1376876 w 2019300"/>
              <a:gd name="T9" fmla="*/ 1161748 h 1766888"/>
              <a:gd name="T10" fmla="*/ 1401654 w 2019300"/>
              <a:gd name="T11" fmla="*/ 1182374 h 1766888"/>
              <a:gd name="T12" fmla="*/ 1606550 w 2019300"/>
              <a:gd name="T13" fmla="*/ 1189038 h 1766888"/>
              <a:gd name="T14" fmla="*/ 1071596 w 2019300"/>
              <a:gd name="T15" fmla="*/ 1750387 h 1766888"/>
              <a:gd name="T16" fmla="*/ 1029346 w 2019300"/>
              <a:gd name="T17" fmla="*/ 1765302 h 1766888"/>
              <a:gd name="T18" fmla="*/ 983601 w 2019300"/>
              <a:gd name="T19" fmla="*/ 1764032 h 1766888"/>
              <a:gd name="T20" fmla="*/ 941987 w 2019300"/>
              <a:gd name="T21" fmla="*/ 1747214 h 1766888"/>
              <a:gd name="T22" fmla="*/ 516628 w 2019300"/>
              <a:gd name="T23" fmla="*/ 1189038 h 1766888"/>
              <a:gd name="T24" fmla="*/ 544265 w 2019300"/>
              <a:gd name="T25" fmla="*/ 1182374 h 1766888"/>
              <a:gd name="T26" fmla="*/ 561102 w 2019300"/>
              <a:gd name="T27" fmla="*/ 1170633 h 1766888"/>
              <a:gd name="T28" fmla="*/ 798083 w 2019300"/>
              <a:gd name="T29" fmla="*/ 611188 h 1766888"/>
              <a:gd name="T30" fmla="*/ 602838 w 2019300"/>
              <a:gd name="T31" fmla="*/ 3809 h 1766888"/>
              <a:gd name="T32" fmla="*/ 692676 w 2019300"/>
              <a:gd name="T33" fmla="*/ 22854 h 1766888"/>
              <a:gd name="T34" fmla="*/ 777435 w 2019300"/>
              <a:gd name="T35" fmla="*/ 56817 h 1766888"/>
              <a:gd name="T36" fmla="*/ 855211 w 2019300"/>
              <a:gd name="T37" fmla="*/ 104746 h 1766888"/>
              <a:gd name="T38" fmla="*/ 929494 w 2019300"/>
              <a:gd name="T39" fmla="*/ 171403 h 1766888"/>
              <a:gd name="T40" fmla="*/ 1009491 w 2019300"/>
              <a:gd name="T41" fmla="*/ 283450 h 1766888"/>
              <a:gd name="T42" fmla="*/ 1089806 w 2019300"/>
              <a:gd name="T43" fmla="*/ 171403 h 1766888"/>
              <a:gd name="T44" fmla="*/ 1163772 w 2019300"/>
              <a:gd name="T45" fmla="*/ 104746 h 1766888"/>
              <a:gd name="T46" fmla="*/ 1241865 w 2019300"/>
              <a:gd name="T47" fmla="*/ 56817 h 1766888"/>
              <a:gd name="T48" fmla="*/ 1326624 w 2019300"/>
              <a:gd name="T49" fmla="*/ 22854 h 1766888"/>
              <a:gd name="T50" fmla="*/ 1416145 w 2019300"/>
              <a:gd name="T51" fmla="*/ 3809 h 1766888"/>
              <a:gd name="T52" fmla="*/ 1509475 w 2019300"/>
              <a:gd name="T53" fmla="*/ 635 h 1766888"/>
              <a:gd name="T54" fmla="*/ 1600901 w 2019300"/>
              <a:gd name="T55" fmla="*/ 13014 h 1766888"/>
              <a:gd name="T56" fmla="*/ 1687882 w 2019300"/>
              <a:gd name="T57" fmla="*/ 40311 h 1766888"/>
              <a:gd name="T58" fmla="*/ 1769150 w 2019300"/>
              <a:gd name="T59" fmla="*/ 82527 h 1766888"/>
              <a:gd name="T60" fmla="*/ 1842480 w 2019300"/>
              <a:gd name="T61" fmla="*/ 138709 h 1766888"/>
              <a:gd name="T62" fmla="*/ 1905971 w 2019300"/>
              <a:gd name="T63" fmla="*/ 206636 h 1766888"/>
              <a:gd name="T64" fmla="*/ 1956128 w 2019300"/>
              <a:gd name="T65" fmla="*/ 283767 h 1766888"/>
              <a:gd name="T66" fmla="*/ 1991999 w 2019300"/>
              <a:gd name="T67" fmla="*/ 367247 h 1766888"/>
              <a:gd name="T68" fmla="*/ 2012951 w 2019300"/>
              <a:gd name="T69" fmla="*/ 456757 h 1766888"/>
              <a:gd name="T70" fmla="*/ 2018665 w 2019300"/>
              <a:gd name="T71" fmla="*/ 549759 h 1766888"/>
              <a:gd name="T72" fmla="*/ 2008824 w 2019300"/>
              <a:gd name="T73" fmla="*/ 641491 h 1766888"/>
              <a:gd name="T74" fmla="*/ 1983111 w 2019300"/>
              <a:gd name="T75" fmla="*/ 729415 h 1766888"/>
              <a:gd name="T76" fmla="*/ 1943430 w 2019300"/>
              <a:gd name="T77" fmla="*/ 811307 h 1766888"/>
              <a:gd name="T78" fmla="*/ 1889146 w 2019300"/>
              <a:gd name="T79" fmla="*/ 886217 h 1766888"/>
              <a:gd name="T80" fmla="*/ 1321862 w 2019300"/>
              <a:gd name="T81" fmla="*/ 757982 h 1766888"/>
              <a:gd name="T82" fmla="*/ 1294562 w 2019300"/>
              <a:gd name="T83" fmla="*/ 726558 h 1766888"/>
              <a:gd name="T84" fmla="*/ 1257103 w 2019300"/>
              <a:gd name="T85" fmla="*/ 718623 h 1766888"/>
              <a:gd name="T86" fmla="*/ 1219326 w 2019300"/>
              <a:gd name="T87" fmla="*/ 737033 h 1766888"/>
              <a:gd name="T88" fmla="*/ 863782 w 2019300"/>
              <a:gd name="T89" fmla="*/ 397083 h 1766888"/>
              <a:gd name="T90" fmla="*/ 842195 w 2019300"/>
              <a:gd name="T91" fmla="*/ 372960 h 1766888"/>
              <a:gd name="T92" fmla="*/ 811403 w 2019300"/>
              <a:gd name="T93" fmla="*/ 362803 h 1766888"/>
              <a:gd name="T94" fmla="*/ 780293 w 2019300"/>
              <a:gd name="T95" fmla="*/ 368516 h 1766888"/>
              <a:gd name="T96" fmla="*/ 755214 w 2019300"/>
              <a:gd name="T97" fmla="*/ 389148 h 1766888"/>
              <a:gd name="T98" fmla="*/ 147615 w 2019300"/>
              <a:gd name="T99" fmla="*/ 905579 h 1766888"/>
              <a:gd name="T100" fmla="*/ 89521 w 2019300"/>
              <a:gd name="T101" fmla="*/ 833526 h 1766888"/>
              <a:gd name="T102" fmla="*/ 45713 w 2019300"/>
              <a:gd name="T103" fmla="*/ 753221 h 1766888"/>
              <a:gd name="T104" fmla="*/ 15873 w 2019300"/>
              <a:gd name="T105" fmla="*/ 667202 h 1766888"/>
              <a:gd name="T106" fmla="*/ 1270 w 2019300"/>
              <a:gd name="T107" fmla="*/ 576104 h 1766888"/>
              <a:gd name="T108" fmla="*/ 2857 w 2019300"/>
              <a:gd name="T109" fmla="*/ 482785 h 1766888"/>
              <a:gd name="T110" fmla="*/ 19365 w 2019300"/>
              <a:gd name="T111" fmla="*/ 392640 h 1766888"/>
              <a:gd name="T112" fmla="*/ 51110 w 2019300"/>
              <a:gd name="T113" fmla="*/ 307256 h 1766888"/>
              <a:gd name="T114" fmla="*/ 97140 w 2019300"/>
              <a:gd name="T115" fmla="*/ 228220 h 1766888"/>
              <a:gd name="T116" fmla="*/ 157455 w 2019300"/>
              <a:gd name="T117" fmla="*/ 156802 h 1766888"/>
              <a:gd name="T118" fmla="*/ 228247 w 2019300"/>
              <a:gd name="T119" fmla="*/ 97128 h 1766888"/>
              <a:gd name="T120" fmla="*/ 307292 w 2019300"/>
              <a:gd name="T121" fmla="*/ 51103 h 1766888"/>
              <a:gd name="T122" fmla="*/ 392686 w 2019300"/>
              <a:gd name="T123" fmla="*/ 19045 h 1766888"/>
              <a:gd name="T124" fmla="*/ 483159 w 2019300"/>
              <a:gd name="T125" fmla="*/ 2222 h 1766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19300" h="1766888">
                <a:moveTo>
                  <a:pt x="798083" y="611188"/>
                </a:moveTo>
                <a:lnTo>
                  <a:pt x="1039193" y="1402281"/>
                </a:lnTo>
                <a:lnTo>
                  <a:pt x="1042052" y="1407993"/>
                </a:lnTo>
                <a:lnTo>
                  <a:pt x="1045229" y="1413387"/>
                </a:lnTo>
                <a:lnTo>
                  <a:pt x="1049359" y="1418465"/>
                </a:lnTo>
                <a:lnTo>
                  <a:pt x="1053171" y="1422907"/>
                </a:lnTo>
                <a:lnTo>
                  <a:pt x="1057936" y="1427350"/>
                </a:lnTo>
                <a:lnTo>
                  <a:pt x="1062701" y="1430840"/>
                </a:lnTo>
                <a:lnTo>
                  <a:pt x="1068101" y="1433696"/>
                </a:lnTo>
                <a:lnTo>
                  <a:pt x="1073502" y="1436552"/>
                </a:lnTo>
                <a:lnTo>
                  <a:pt x="1079220" y="1438139"/>
                </a:lnTo>
                <a:lnTo>
                  <a:pt x="1084938" y="1440043"/>
                </a:lnTo>
                <a:lnTo>
                  <a:pt x="1090973" y="1440677"/>
                </a:lnTo>
                <a:lnTo>
                  <a:pt x="1097009" y="1440995"/>
                </a:lnTo>
                <a:lnTo>
                  <a:pt x="1103363" y="1440677"/>
                </a:lnTo>
                <a:lnTo>
                  <a:pt x="1109398" y="1440043"/>
                </a:lnTo>
                <a:lnTo>
                  <a:pt x="1115434" y="1438456"/>
                </a:lnTo>
                <a:lnTo>
                  <a:pt x="1121470" y="1436552"/>
                </a:lnTo>
                <a:lnTo>
                  <a:pt x="1126235" y="1434331"/>
                </a:lnTo>
                <a:lnTo>
                  <a:pt x="1130364" y="1431792"/>
                </a:lnTo>
                <a:lnTo>
                  <a:pt x="1134812" y="1428936"/>
                </a:lnTo>
                <a:lnTo>
                  <a:pt x="1138306" y="1426080"/>
                </a:lnTo>
                <a:lnTo>
                  <a:pt x="1141801" y="1422907"/>
                </a:lnTo>
                <a:lnTo>
                  <a:pt x="1144977" y="1419417"/>
                </a:lnTo>
                <a:lnTo>
                  <a:pt x="1148472" y="1415926"/>
                </a:lnTo>
                <a:lnTo>
                  <a:pt x="1150695" y="1411801"/>
                </a:lnTo>
                <a:lnTo>
                  <a:pt x="1152919" y="1408627"/>
                </a:lnTo>
                <a:lnTo>
                  <a:pt x="1155143" y="1405454"/>
                </a:lnTo>
                <a:lnTo>
                  <a:pt x="1157366" y="1401964"/>
                </a:lnTo>
                <a:lnTo>
                  <a:pt x="1158637" y="1398473"/>
                </a:lnTo>
                <a:lnTo>
                  <a:pt x="1279351" y="961833"/>
                </a:lnTo>
                <a:lnTo>
                  <a:pt x="1369569" y="1148738"/>
                </a:lnTo>
                <a:lnTo>
                  <a:pt x="1371793" y="1153498"/>
                </a:lnTo>
                <a:lnTo>
                  <a:pt x="1374017" y="1157623"/>
                </a:lnTo>
                <a:lnTo>
                  <a:pt x="1376876" y="1161748"/>
                </a:lnTo>
                <a:lnTo>
                  <a:pt x="1379735" y="1165239"/>
                </a:lnTo>
                <a:lnTo>
                  <a:pt x="1382911" y="1168729"/>
                </a:lnTo>
                <a:lnTo>
                  <a:pt x="1386088" y="1171903"/>
                </a:lnTo>
                <a:lnTo>
                  <a:pt x="1389900" y="1174758"/>
                </a:lnTo>
                <a:lnTo>
                  <a:pt x="1393394" y="1177614"/>
                </a:lnTo>
                <a:lnTo>
                  <a:pt x="1397524" y="1180153"/>
                </a:lnTo>
                <a:lnTo>
                  <a:pt x="1401654" y="1182374"/>
                </a:lnTo>
                <a:lnTo>
                  <a:pt x="1406101" y="1184596"/>
                </a:lnTo>
                <a:lnTo>
                  <a:pt x="1410231" y="1185865"/>
                </a:lnTo>
                <a:lnTo>
                  <a:pt x="1414996" y="1187134"/>
                </a:lnTo>
                <a:lnTo>
                  <a:pt x="1419443" y="1188086"/>
                </a:lnTo>
                <a:lnTo>
                  <a:pt x="1424526" y="1188721"/>
                </a:lnTo>
                <a:lnTo>
                  <a:pt x="1429609" y="1189038"/>
                </a:lnTo>
                <a:lnTo>
                  <a:pt x="1606550" y="1189038"/>
                </a:lnTo>
                <a:lnTo>
                  <a:pt x="1102092" y="1726588"/>
                </a:lnTo>
                <a:lnTo>
                  <a:pt x="1097645" y="1731348"/>
                </a:lnTo>
                <a:lnTo>
                  <a:pt x="1092879" y="1735473"/>
                </a:lnTo>
                <a:lnTo>
                  <a:pt x="1087797" y="1739598"/>
                </a:lnTo>
                <a:lnTo>
                  <a:pt x="1082714" y="1743723"/>
                </a:lnTo>
                <a:lnTo>
                  <a:pt x="1076996" y="1747214"/>
                </a:lnTo>
                <a:lnTo>
                  <a:pt x="1071596" y="1750387"/>
                </a:lnTo>
                <a:lnTo>
                  <a:pt x="1065878" y="1753561"/>
                </a:lnTo>
                <a:lnTo>
                  <a:pt x="1060160" y="1756099"/>
                </a:lnTo>
                <a:lnTo>
                  <a:pt x="1054124" y="1758638"/>
                </a:lnTo>
                <a:lnTo>
                  <a:pt x="1048088" y="1760859"/>
                </a:lnTo>
                <a:lnTo>
                  <a:pt x="1041735" y="1762446"/>
                </a:lnTo>
                <a:lnTo>
                  <a:pt x="1035699" y="1764032"/>
                </a:lnTo>
                <a:lnTo>
                  <a:pt x="1029346" y="1765302"/>
                </a:lnTo>
                <a:lnTo>
                  <a:pt x="1022992" y="1766254"/>
                </a:lnTo>
                <a:lnTo>
                  <a:pt x="1016004" y="1766571"/>
                </a:lnTo>
                <a:lnTo>
                  <a:pt x="1009650" y="1766888"/>
                </a:lnTo>
                <a:lnTo>
                  <a:pt x="1003297" y="1766571"/>
                </a:lnTo>
                <a:lnTo>
                  <a:pt x="996626" y="1766254"/>
                </a:lnTo>
                <a:lnTo>
                  <a:pt x="989955" y="1765302"/>
                </a:lnTo>
                <a:lnTo>
                  <a:pt x="983601" y="1764032"/>
                </a:lnTo>
                <a:lnTo>
                  <a:pt x="977566" y="1762446"/>
                </a:lnTo>
                <a:lnTo>
                  <a:pt x="971212" y="1760859"/>
                </a:lnTo>
                <a:lnTo>
                  <a:pt x="965177" y="1758638"/>
                </a:lnTo>
                <a:lnTo>
                  <a:pt x="959141" y="1756099"/>
                </a:lnTo>
                <a:lnTo>
                  <a:pt x="953423" y="1753561"/>
                </a:lnTo>
                <a:lnTo>
                  <a:pt x="947705" y="1750387"/>
                </a:lnTo>
                <a:lnTo>
                  <a:pt x="941987" y="1747214"/>
                </a:lnTo>
                <a:lnTo>
                  <a:pt x="936586" y="1743723"/>
                </a:lnTo>
                <a:lnTo>
                  <a:pt x="931504" y="1739598"/>
                </a:lnTo>
                <a:lnTo>
                  <a:pt x="926739" y="1735473"/>
                </a:lnTo>
                <a:lnTo>
                  <a:pt x="921656" y="1731348"/>
                </a:lnTo>
                <a:lnTo>
                  <a:pt x="916891" y="1726588"/>
                </a:lnTo>
                <a:lnTo>
                  <a:pt x="412750" y="1189038"/>
                </a:lnTo>
                <a:lnTo>
                  <a:pt x="516628" y="1189038"/>
                </a:lnTo>
                <a:lnTo>
                  <a:pt x="516946" y="1189038"/>
                </a:lnTo>
                <a:lnTo>
                  <a:pt x="522028" y="1188721"/>
                </a:lnTo>
                <a:lnTo>
                  <a:pt x="527429" y="1188086"/>
                </a:lnTo>
                <a:lnTo>
                  <a:pt x="532511" y="1186499"/>
                </a:lnTo>
                <a:lnTo>
                  <a:pt x="537594" y="1185230"/>
                </a:lnTo>
                <a:lnTo>
                  <a:pt x="540771" y="1183961"/>
                </a:lnTo>
                <a:lnTo>
                  <a:pt x="544265" y="1182374"/>
                </a:lnTo>
                <a:lnTo>
                  <a:pt x="547442" y="1180470"/>
                </a:lnTo>
                <a:lnTo>
                  <a:pt x="549666" y="1179518"/>
                </a:lnTo>
                <a:lnTo>
                  <a:pt x="551254" y="1178249"/>
                </a:lnTo>
                <a:lnTo>
                  <a:pt x="553795" y="1176345"/>
                </a:lnTo>
                <a:lnTo>
                  <a:pt x="556337" y="1174441"/>
                </a:lnTo>
                <a:lnTo>
                  <a:pt x="558560" y="1172220"/>
                </a:lnTo>
                <a:lnTo>
                  <a:pt x="561102" y="1170633"/>
                </a:lnTo>
                <a:lnTo>
                  <a:pt x="565231" y="1165239"/>
                </a:lnTo>
                <a:lnTo>
                  <a:pt x="567137" y="1163335"/>
                </a:lnTo>
                <a:lnTo>
                  <a:pt x="568726" y="1160796"/>
                </a:lnTo>
                <a:lnTo>
                  <a:pt x="572220" y="1156036"/>
                </a:lnTo>
                <a:lnTo>
                  <a:pt x="575079" y="1150324"/>
                </a:lnTo>
                <a:lnTo>
                  <a:pt x="575079" y="1150007"/>
                </a:lnTo>
                <a:lnTo>
                  <a:pt x="798083" y="611188"/>
                </a:lnTo>
                <a:close/>
                <a:moveTo>
                  <a:pt x="523158" y="0"/>
                </a:moveTo>
                <a:lnTo>
                  <a:pt x="536173" y="0"/>
                </a:lnTo>
                <a:lnTo>
                  <a:pt x="549824" y="0"/>
                </a:lnTo>
                <a:lnTo>
                  <a:pt x="562839" y="635"/>
                </a:lnTo>
                <a:lnTo>
                  <a:pt x="576490" y="1270"/>
                </a:lnTo>
                <a:lnTo>
                  <a:pt x="589822" y="2222"/>
                </a:lnTo>
                <a:lnTo>
                  <a:pt x="602838" y="3809"/>
                </a:lnTo>
                <a:lnTo>
                  <a:pt x="615536" y="5713"/>
                </a:lnTo>
                <a:lnTo>
                  <a:pt x="628869" y="7618"/>
                </a:lnTo>
                <a:lnTo>
                  <a:pt x="641567" y="10157"/>
                </a:lnTo>
                <a:lnTo>
                  <a:pt x="654582" y="13014"/>
                </a:lnTo>
                <a:lnTo>
                  <a:pt x="667280" y="15871"/>
                </a:lnTo>
                <a:lnTo>
                  <a:pt x="679978" y="19045"/>
                </a:lnTo>
                <a:lnTo>
                  <a:pt x="692676" y="22854"/>
                </a:lnTo>
                <a:lnTo>
                  <a:pt x="705057" y="26980"/>
                </a:lnTo>
                <a:lnTo>
                  <a:pt x="717120" y="31106"/>
                </a:lnTo>
                <a:lnTo>
                  <a:pt x="729501" y="35550"/>
                </a:lnTo>
                <a:lnTo>
                  <a:pt x="741881" y="40311"/>
                </a:lnTo>
                <a:lnTo>
                  <a:pt x="753627" y="45390"/>
                </a:lnTo>
                <a:lnTo>
                  <a:pt x="765690" y="51103"/>
                </a:lnTo>
                <a:lnTo>
                  <a:pt x="777435" y="56817"/>
                </a:lnTo>
                <a:lnTo>
                  <a:pt x="788864" y="62848"/>
                </a:lnTo>
                <a:lnTo>
                  <a:pt x="800292" y="68879"/>
                </a:lnTo>
                <a:lnTo>
                  <a:pt x="811403" y="75862"/>
                </a:lnTo>
                <a:lnTo>
                  <a:pt x="822513" y="82527"/>
                </a:lnTo>
                <a:lnTo>
                  <a:pt x="833624" y="89510"/>
                </a:lnTo>
                <a:lnTo>
                  <a:pt x="844735" y="97128"/>
                </a:lnTo>
                <a:lnTo>
                  <a:pt x="855211" y="104746"/>
                </a:lnTo>
                <a:lnTo>
                  <a:pt x="865687" y="112682"/>
                </a:lnTo>
                <a:lnTo>
                  <a:pt x="875845" y="121252"/>
                </a:lnTo>
                <a:lnTo>
                  <a:pt x="886321" y="129822"/>
                </a:lnTo>
                <a:lnTo>
                  <a:pt x="896162" y="138709"/>
                </a:lnTo>
                <a:lnTo>
                  <a:pt x="906003" y="147597"/>
                </a:lnTo>
                <a:lnTo>
                  <a:pt x="915526" y="156802"/>
                </a:lnTo>
                <a:lnTo>
                  <a:pt x="929494" y="171403"/>
                </a:lnTo>
                <a:lnTo>
                  <a:pt x="942510" y="186321"/>
                </a:lnTo>
                <a:lnTo>
                  <a:pt x="955525" y="201557"/>
                </a:lnTo>
                <a:lnTo>
                  <a:pt x="967588" y="217110"/>
                </a:lnTo>
                <a:lnTo>
                  <a:pt x="979016" y="232981"/>
                </a:lnTo>
                <a:lnTo>
                  <a:pt x="989492" y="249487"/>
                </a:lnTo>
                <a:lnTo>
                  <a:pt x="999968" y="266309"/>
                </a:lnTo>
                <a:lnTo>
                  <a:pt x="1009491" y="283450"/>
                </a:lnTo>
                <a:lnTo>
                  <a:pt x="1019015" y="266309"/>
                </a:lnTo>
                <a:lnTo>
                  <a:pt x="1029173" y="249487"/>
                </a:lnTo>
                <a:lnTo>
                  <a:pt x="1040284" y="232981"/>
                </a:lnTo>
                <a:lnTo>
                  <a:pt x="1051712" y="217110"/>
                </a:lnTo>
                <a:lnTo>
                  <a:pt x="1063775" y="201557"/>
                </a:lnTo>
                <a:lnTo>
                  <a:pt x="1076156" y="186321"/>
                </a:lnTo>
                <a:lnTo>
                  <a:pt x="1089806" y="171403"/>
                </a:lnTo>
                <a:lnTo>
                  <a:pt x="1103457" y="156802"/>
                </a:lnTo>
                <a:lnTo>
                  <a:pt x="1113298" y="147597"/>
                </a:lnTo>
                <a:lnTo>
                  <a:pt x="1122821" y="138709"/>
                </a:lnTo>
                <a:lnTo>
                  <a:pt x="1132662" y="129822"/>
                </a:lnTo>
                <a:lnTo>
                  <a:pt x="1143138" y="121252"/>
                </a:lnTo>
                <a:lnTo>
                  <a:pt x="1153296" y="112682"/>
                </a:lnTo>
                <a:lnTo>
                  <a:pt x="1163772" y="104746"/>
                </a:lnTo>
                <a:lnTo>
                  <a:pt x="1174566" y="97128"/>
                </a:lnTo>
                <a:lnTo>
                  <a:pt x="1185359" y="89510"/>
                </a:lnTo>
                <a:lnTo>
                  <a:pt x="1196470" y="82527"/>
                </a:lnTo>
                <a:lnTo>
                  <a:pt x="1207580" y="75862"/>
                </a:lnTo>
                <a:lnTo>
                  <a:pt x="1219009" y="68879"/>
                </a:lnTo>
                <a:lnTo>
                  <a:pt x="1230437" y="62848"/>
                </a:lnTo>
                <a:lnTo>
                  <a:pt x="1241865" y="56817"/>
                </a:lnTo>
                <a:lnTo>
                  <a:pt x="1253611" y="51103"/>
                </a:lnTo>
                <a:lnTo>
                  <a:pt x="1265356" y="45390"/>
                </a:lnTo>
                <a:lnTo>
                  <a:pt x="1277419" y="40311"/>
                </a:lnTo>
                <a:lnTo>
                  <a:pt x="1289482" y="35550"/>
                </a:lnTo>
                <a:lnTo>
                  <a:pt x="1301546" y="31106"/>
                </a:lnTo>
                <a:lnTo>
                  <a:pt x="1313926" y="26980"/>
                </a:lnTo>
                <a:lnTo>
                  <a:pt x="1326624" y="22854"/>
                </a:lnTo>
                <a:lnTo>
                  <a:pt x="1339005" y="19045"/>
                </a:lnTo>
                <a:lnTo>
                  <a:pt x="1351703" y="15871"/>
                </a:lnTo>
                <a:lnTo>
                  <a:pt x="1364718" y="13014"/>
                </a:lnTo>
                <a:lnTo>
                  <a:pt x="1377416" y="10157"/>
                </a:lnTo>
                <a:lnTo>
                  <a:pt x="1390114" y="7618"/>
                </a:lnTo>
                <a:lnTo>
                  <a:pt x="1403130" y="5713"/>
                </a:lnTo>
                <a:lnTo>
                  <a:pt x="1416145" y="3809"/>
                </a:lnTo>
                <a:lnTo>
                  <a:pt x="1429478" y="2222"/>
                </a:lnTo>
                <a:lnTo>
                  <a:pt x="1442493" y="1270"/>
                </a:lnTo>
                <a:lnTo>
                  <a:pt x="1456144" y="635"/>
                </a:lnTo>
                <a:lnTo>
                  <a:pt x="1469159" y="0"/>
                </a:lnTo>
                <a:lnTo>
                  <a:pt x="1482810" y="0"/>
                </a:lnTo>
                <a:lnTo>
                  <a:pt x="1496142" y="0"/>
                </a:lnTo>
                <a:lnTo>
                  <a:pt x="1509475" y="635"/>
                </a:lnTo>
                <a:lnTo>
                  <a:pt x="1522808" y="1270"/>
                </a:lnTo>
                <a:lnTo>
                  <a:pt x="1535824" y="2222"/>
                </a:lnTo>
                <a:lnTo>
                  <a:pt x="1549157" y="3809"/>
                </a:lnTo>
                <a:lnTo>
                  <a:pt x="1562172" y="5713"/>
                </a:lnTo>
                <a:lnTo>
                  <a:pt x="1575188" y="7618"/>
                </a:lnTo>
                <a:lnTo>
                  <a:pt x="1588203" y="10157"/>
                </a:lnTo>
                <a:lnTo>
                  <a:pt x="1600901" y="13014"/>
                </a:lnTo>
                <a:lnTo>
                  <a:pt x="1613916" y="15871"/>
                </a:lnTo>
                <a:lnTo>
                  <a:pt x="1626297" y="19045"/>
                </a:lnTo>
                <a:lnTo>
                  <a:pt x="1638678" y="22854"/>
                </a:lnTo>
                <a:lnTo>
                  <a:pt x="1651376" y="26980"/>
                </a:lnTo>
                <a:lnTo>
                  <a:pt x="1663756" y="31106"/>
                </a:lnTo>
                <a:lnTo>
                  <a:pt x="1675819" y="35550"/>
                </a:lnTo>
                <a:lnTo>
                  <a:pt x="1687882" y="40311"/>
                </a:lnTo>
                <a:lnTo>
                  <a:pt x="1699945" y="45390"/>
                </a:lnTo>
                <a:lnTo>
                  <a:pt x="1711691" y="51103"/>
                </a:lnTo>
                <a:lnTo>
                  <a:pt x="1723437" y="56817"/>
                </a:lnTo>
                <a:lnTo>
                  <a:pt x="1735182" y="62848"/>
                </a:lnTo>
                <a:lnTo>
                  <a:pt x="1746611" y="68879"/>
                </a:lnTo>
                <a:lnTo>
                  <a:pt x="1757721" y="75862"/>
                </a:lnTo>
                <a:lnTo>
                  <a:pt x="1769150" y="82527"/>
                </a:lnTo>
                <a:lnTo>
                  <a:pt x="1780260" y="89510"/>
                </a:lnTo>
                <a:lnTo>
                  <a:pt x="1790736" y="97128"/>
                </a:lnTo>
                <a:lnTo>
                  <a:pt x="1801529" y="104746"/>
                </a:lnTo>
                <a:lnTo>
                  <a:pt x="1812323" y="112682"/>
                </a:lnTo>
                <a:lnTo>
                  <a:pt x="1822481" y="121252"/>
                </a:lnTo>
                <a:lnTo>
                  <a:pt x="1832640" y="129822"/>
                </a:lnTo>
                <a:lnTo>
                  <a:pt x="1842480" y="138709"/>
                </a:lnTo>
                <a:lnTo>
                  <a:pt x="1852004" y="147597"/>
                </a:lnTo>
                <a:lnTo>
                  <a:pt x="1861845" y="156802"/>
                </a:lnTo>
                <a:lnTo>
                  <a:pt x="1871368" y="166642"/>
                </a:lnTo>
                <a:lnTo>
                  <a:pt x="1880257" y="176482"/>
                </a:lnTo>
                <a:lnTo>
                  <a:pt x="1889146" y="186321"/>
                </a:lnTo>
                <a:lnTo>
                  <a:pt x="1897717" y="196479"/>
                </a:lnTo>
                <a:lnTo>
                  <a:pt x="1905971" y="206636"/>
                </a:lnTo>
                <a:lnTo>
                  <a:pt x="1914224" y="217428"/>
                </a:lnTo>
                <a:lnTo>
                  <a:pt x="1921526" y="228220"/>
                </a:lnTo>
                <a:lnTo>
                  <a:pt x="1929144" y="238694"/>
                </a:lnTo>
                <a:lnTo>
                  <a:pt x="1936128" y="249804"/>
                </a:lnTo>
                <a:lnTo>
                  <a:pt x="1943430" y="260913"/>
                </a:lnTo>
                <a:lnTo>
                  <a:pt x="1949779" y="272340"/>
                </a:lnTo>
                <a:lnTo>
                  <a:pt x="1956128" y="283767"/>
                </a:lnTo>
                <a:lnTo>
                  <a:pt x="1962159" y="295511"/>
                </a:lnTo>
                <a:lnTo>
                  <a:pt x="1967873" y="307256"/>
                </a:lnTo>
                <a:lnTo>
                  <a:pt x="1973270" y="319000"/>
                </a:lnTo>
                <a:lnTo>
                  <a:pt x="1978667" y="331062"/>
                </a:lnTo>
                <a:lnTo>
                  <a:pt x="1983111" y="343123"/>
                </a:lnTo>
                <a:lnTo>
                  <a:pt x="1987873" y="355185"/>
                </a:lnTo>
                <a:lnTo>
                  <a:pt x="1991999" y="367247"/>
                </a:lnTo>
                <a:lnTo>
                  <a:pt x="1996126" y="379943"/>
                </a:lnTo>
                <a:lnTo>
                  <a:pt x="1999618" y="392640"/>
                </a:lnTo>
                <a:lnTo>
                  <a:pt x="2003110" y="405019"/>
                </a:lnTo>
                <a:lnTo>
                  <a:pt x="2005967" y="418033"/>
                </a:lnTo>
                <a:lnTo>
                  <a:pt x="2008824" y="430729"/>
                </a:lnTo>
                <a:lnTo>
                  <a:pt x="2011364" y="443426"/>
                </a:lnTo>
                <a:lnTo>
                  <a:pt x="2012951" y="456757"/>
                </a:lnTo>
                <a:lnTo>
                  <a:pt x="2014856" y="469771"/>
                </a:lnTo>
                <a:lnTo>
                  <a:pt x="2016443" y="482785"/>
                </a:lnTo>
                <a:lnTo>
                  <a:pt x="2017713" y="496116"/>
                </a:lnTo>
                <a:lnTo>
                  <a:pt x="2018348" y="509448"/>
                </a:lnTo>
                <a:lnTo>
                  <a:pt x="2018665" y="522462"/>
                </a:lnTo>
                <a:lnTo>
                  <a:pt x="2019300" y="536110"/>
                </a:lnTo>
                <a:lnTo>
                  <a:pt x="2018665" y="549759"/>
                </a:lnTo>
                <a:lnTo>
                  <a:pt x="2018348" y="562773"/>
                </a:lnTo>
                <a:lnTo>
                  <a:pt x="2017713" y="576104"/>
                </a:lnTo>
                <a:lnTo>
                  <a:pt x="2016443" y="589436"/>
                </a:lnTo>
                <a:lnTo>
                  <a:pt x="2014856" y="602767"/>
                </a:lnTo>
                <a:lnTo>
                  <a:pt x="2012951" y="615464"/>
                </a:lnTo>
                <a:lnTo>
                  <a:pt x="2011364" y="628795"/>
                </a:lnTo>
                <a:lnTo>
                  <a:pt x="2008824" y="641491"/>
                </a:lnTo>
                <a:lnTo>
                  <a:pt x="2005967" y="654188"/>
                </a:lnTo>
                <a:lnTo>
                  <a:pt x="2003110" y="667202"/>
                </a:lnTo>
                <a:lnTo>
                  <a:pt x="1999618" y="679898"/>
                </a:lnTo>
                <a:lnTo>
                  <a:pt x="1996126" y="692277"/>
                </a:lnTo>
                <a:lnTo>
                  <a:pt x="1991999" y="704974"/>
                </a:lnTo>
                <a:lnTo>
                  <a:pt x="1987873" y="717036"/>
                </a:lnTo>
                <a:lnTo>
                  <a:pt x="1983111" y="729415"/>
                </a:lnTo>
                <a:lnTo>
                  <a:pt x="1978667" y="741476"/>
                </a:lnTo>
                <a:lnTo>
                  <a:pt x="1973270" y="753221"/>
                </a:lnTo>
                <a:lnTo>
                  <a:pt x="1967873" y="765282"/>
                </a:lnTo>
                <a:lnTo>
                  <a:pt x="1962159" y="777027"/>
                </a:lnTo>
                <a:lnTo>
                  <a:pt x="1956128" y="788453"/>
                </a:lnTo>
                <a:lnTo>
                  <a:pt x="1949779" y="799880"/>
                </a:lnTo>
                <a:lnTo>
                  <a:pt x="1943430" y="811307"/>
                </a:lnTo>
                <a:lnTo>
                  <a:pt x="1936128" y="822417"/>
                </a:lnTo>
                <a:lnTo>
                  <a:pt x="1929144" y="833526"/>
                </a:lnTo>
                <a:lnTo>
                  <a:pt x="1921526" y="844318"/>
                </a:lnTo>
                <a:lnTo>
                  <a:pt x="1914224" y="855110"/>
                </a:lnTo>
                <a:lnTo>
                  <a:pt x="1905971" y="865585"/>
                </a:lnTo>
                <a:lnTo>
                  <a:pt x="1897717" y="875742"/>
                </a:lnTo>
                <a:lnTo>
                  <a:pt x="1889146" y="886217"/>
                </a:lnTo>
                <a:lnTo>
                  <a:pt x="1880257" y="896056"/>
                </a:lnTo>
                <a:lnTo>
                  <a:pt x="1871368" y="905579"/>
                </a:lnTo>
                <a:lnTo>
                  <a:pt x="1861845" y="915419"/>
                </a:lnTo>
                <a:lnTo>
                  <a:pt x="1724389" y="1062063"/>
                </a:lnTo>
                <a:lnTo>
                  <a:pt x="1467572" y="1062063"/>
                </a:lnTo>
                <a:lnTo>
                  <a:pt x="1324402" y="764330"/>
                </a:lnTo>
                <a:lnTo>
                  <a:pt x="1321862" y="757982"/>
                </a:lnTo>
                <a:lnTo>
                  <a:pt x="1319005" y="751634"/>
                </a:lnTo>
                <a:lnTo>
                  <a:pt x="1315513" y="745920"/>
                </a:lnTo>
                <a:lnTo>
                  <a:pt x="1311069" y="740207"/>
                </a:lnTo>
                <a:lnTo>
                  <a:pt x="1306307" y="735128"/>
                </a:lnTo>
                <a:lnTo>
                  <a:pt x="1300911" y="730367"/>
                </a:lnTo>
                <a:lnTo>
                  <a:pt x="1297736" y="728462"/>
                </a:lnTo>
                <a:lnTo>
                  <a:pt x="1294562" y="726558"/>
                </a:lnTo>
                <a:lnTo>
                  <a:pt x="1291387" y="724971"/>
                </a:lnTo>
                <a:lnTo>
                  <a:pt x="1287895" y="723384"/>
                </a:lnTo>
                <a:lnTo>
                  <a:pt x="1281864" y="721162"/>
                </a:lnTo>
                <a:lnTo>
                  <a:pt x="1275515" y="719892"/>
                </a:lnTo>
                <a:lnTo>
                  <a:pt x="1269483" y="718623"/>
                </a:lnTo>
                <a:lnTo>
                  <a:pt x="1263452" y="718305"/>
                </a:lnTo>
                <a:lnTo>
                  <a:pt x="1257103" y="718623"/>
                </a:lnTo>
                <a:lnTo>
                  <a:pt x="1251071" y="719892"/>
                </a:lnTo>
                <a:lnTo>
                  <a:pt x="1245357" y="721162"/>
                </a:lnTo>
                <a:lnTo>
                  <a:pt x="1239643" y="723384"/>
                </a:lnTo>
                <a:lnTo>
                  <a:pt x="1234246" y="725923"/>
                </a:lnTo>
                <a:lnTo>
                  <a:pt x="1228849" y="729097"/>
                </a:lnTo>
                <a:lnTo>
                  <a:pt x="1223770" y="732589"/>
                </a:lnTo>
                <a:lnTo>
                  <a:pt x="1219326" y="737033"/>
                </a:lnTo>
                <a:lnTo>
                  <a:pt x="1215517" y="741159"/>
                </a:lnTo>
                <a:lnTo>
                  <a:pt x="1211390" y="746238"/>
                </a:lnTo>
                <a:lnTo>
                  <a:pt x="1208215" y="751951"/>
                </a:lnTo>
                <a:lnTo>
                  <a:pt x="1205358" y="757664"/>
                </a:lnTo>
                <a:lnTo>
                  <a:pt x="1095203" y="1155700"/>
                </a:lnTo>
                <a:lnTo>
                  <a:pt x="866004" y="401527"/>
                </a:lnTo>
                <a:lnTo>
                  <a:pt x="863782" y="397083"/>
                </a:lnTo>
                <a:lnTo>
                  <a:pt x="861242" y="392957"/>
                </a:lnTo>
                <a:lnTo>
                  <a:pt x="859020" y="389148"/>
                </a:lnTo>
                <a:lnTo>
                  <a:pt x="856163" y="385022"/>
                </a:lnTo>
                <a:lnTo>
                  <a:pt x="852989" y="381530"/>
                </a:lnTo>
                <a:lnTo>
                  <a:pt x="849179" y="378356"/>
                </a:lnTo>
                <a:lnTo>
                  <a:pt x="845687" y="375499"/>
                </a:lnTo>
                <a:lnTo>
                  <a:pt x="842195" y="372960"/>
                </a:lnTo>
                <a:lnTo>
                  <a:pt x="837751" y="370421"/>
                </a:lnTo>
                <a:lnTo>
                  <a:pt x="833942" y="368516"/>
                </a:lnTo>
                <a:lnTo>
                  <a:pt x="829815" y="366612"/>
                </a:lnTo>
                <a:lnTo>
                  <a:pt x="825370" y="365342"/>
                </a:lnTo>
                <a:lnTo>
                  <a:pt x="820926" y="364073"/>
                </a:lnTo>
                <a:lnTo>
                  <a:pt x="816164" y="363438"/>
                </a:lnTo>
                <a:lnTo>
                  <a:pt x="811403" y="362803"/>
                </a:lnTo>
                <a:lnTo>
                  <a:pt x="806958" y="362803"/>
                </a:lnTo>
                <a:lnTo>
                  <a:pt x="802197" y="362803"/>
                </a:lnTo>
                <a:lnTo>
                  <a:pt x="797752" y="363438"/>
                </a:lnTo>
                <a:lnTo>
                  <a:pt x="793308" y="364073"/>
                </a:lnTo>
                <a:lnTo>
                  <a:pt x="788864" y="365342"/>
                </a:lnTo>
                <a:lnTo>
                  <a:pt x="784419" y="366612"/>
                </a:lnTo>
                <a:lnTo>
                  <a:pt x="780293" y="368516"/>
                </a:lnTo>
                <a:lnTo>
                  <a:pt x="775848" y="370421"/>
                </a:lnTo>
                <a:lnTo>
                  <a:pt x="772039" y="372960"/>
                </a:lnTo>
                <a:lnTo>
                  <a:pt x="768229" y="375499"/>
                </a:lnTo>
                <a:lnTo>
                  <a:pt x="764420" y="378356"/>
                </a:lnTo>
                <a:lnTo>
                  <a:pt x="761246" y="381530"/>
                </a:lnTo>
                <a:lnTo>
                  <a:pt x="758071" y="385022"/>
                </a:lnTo>
                <a:lnTo>
                  <a:pt x="755214" y="389148"/>
                </a:lnTo>
                <a:lnTo>
                  <a:pt x="752357" y="392957"/>
                </a:lnTo>
                <a:lnTo>
                  <a:pt x="750135" y="397083"/>
                </a:lnTo>
                <a:lnTo>
                  <a:pt x="748230" y="401527"/>
                </a:lnTo>
                <a:lnTo>
                  <a:pt x="474588" y="1062063"/>
                </a:lnTo>
                <a:lnTo>
                  <a:pt x="294911" y="1062063"/>
                </a:lnTo>
                <a:lnTo>
                  <a:pt x="157455" y="915419"/>
                </a:lnTo>
                <a:lnTo>
                  <a:pt x="147615" y="905579"/>
                </a:lnTo>
                <a:lnTo>
                  <a:pt x="138726" y="896056"/>
                </a:lnTo>
                <a:lnTo>
                  <a:pt x="129837" y="886217"/>
                </a:lnTo>
                <a:lnTo>
                  <a:pt x="121266" y="875742"/>
                </a:lnTo>
                <a:lnTo>
                  <a:pt x="113330" y="865585"/>
                </a:lnTo>
                <a:lnTo>
                  <a:pt x="105076" y="855110"/>
                </a:lnTo>
                <a:lnTo>
                  <a:pt x="97140" y="844318"/>
                </a:lnTo>
                <a:lnTo>
                  <a:pt x="89521" y="833526"/>
                </a:lnTo>
                <a:lnTo>
                  <a:pt x="82537" y="822417"/>
                </a:lnTo>
                <a:lnTo>
                  <a:pt x="75871" y="811307"/>
                </a:lnTo>
                <a:lnTo>
                  <a:pt x="68887" y="799880"/>
                </a:lnTo>
                <a:lnTo>
                  <a:pt x="62855" y="788453"/>
                </a:lnTo>
                <a:lnTo>
                  <a:pt x="56824" y="777027"/>
                </a:lnTo>
                <a:lnTo>
                  <a:pt x="51110" y="765282"/>
                </a:lnTo>
                <a:lnTo>
                  <a:pt x="45713" y="753221"/>
                </a:lnTo>
                <a:lnTo>
                  <a:pt x="40634" y="741476"/>
                </a:lnTo>
                <a:lnTo>
                  <a:pt x="35872" y="729415"/>
                </a:lnTo>
                <a:lnTo>
                  <a:pt x="31110" y="717036"/>
                </a:lnTo>
                <a:lnTo>
                  <a:pt x="26984" y="704974"/>
                </a:lnTo>
                <a:lnTo>
                  <a:pt x="23174" y="692277"/>
                </a:lnTo>
                <a:lnTo>
                  <a:pt x="19365" y="679898"/>
                </a:lnTo>
                <a:lnTo>
                  <a:pt x="15873" y="667202"/>
                </a:lnTo>
                <a:lnTo>
                  <a:pt x="13016" y="654188"/>
                </a:lnTo>
                <a:lnTo>
                  <a:pt x="10159" y="641491"/>
                </a:lnTo>
                <a:lnTo>
                  <a:pt x="7619" y="628795"/>
                </a:lnTo>
                <a:lnTo>
                  <a:pt x="6032" y="615464"/>
                </a:lnTo>
                <a:lnTo>
                  <a:pt x="4127" y="602767"/>
                </a:lnTo>
                <a:lnTo>
                  <a:pt x="2857" y="589436"/>
                </a:lnTo>
                <a:lnTo>
                  <a:pt x="1270" y="576104"/>
                </a:lnTo>
                <a:lnTo>
                  <a:pt x="635" y="562773"/>
                </a:lnTo>
                <a:lnTo>
                  <a:pt x="318" y="549759"/>
                </a:lnTo>
                <a:lnTo>
                  <a:pt x="0" y="536110"/>
                </a:lnTo>
                <a:lnTo>
                  <a:pt x="318" y="522462"/>
                </a:lnTo>
                <a:lnTo>
                  <a:pt x="635" y="509448"/>
                </a:lnTo>
                <a:lnTo>
                  <a:pt x="1270" y="496116"/>
                </a:lnTo>
                <a:lnTo>
                  <a:pt x="2857" y="482785"/>
                </a:lnTo>
                <a:lnTo>
                  <a:pt x="4127" y="469771"/>
                </a:lnTo>
                <a:lnTo>
                  <a:pt x="6032" y="456757"/>
                </a:lnTo>
                <a:lnTo>
                  <a:pt x="7619" y="443426"/>
                </a:lnTo>
                <a:lnTo>
                  <a:pt x="10159" y="430729"/>
                </a:lnTo>
                <a:lnTo>
                  <a:pt x="13016" y="418033"/>
                </a:lnTo>
                <a:lnTo>
                  <a:pt x="15873" y="405019"/>
                </a:lnTo>
                <a:lnTo>
                  <a:pt x="19365" y="392640"/>
                </a:lnTo>
                <a:lnTo>
                  <a:pt x="23174" y="379943"/>
                </a:lnTo>
                <a:lnTo>
                  <a:pt x="26984" y="367247"/>
                </a:lnTo>
                <a:lnTo>
                  <a:pt x="31110" y="355185"/>
                </a:lnTo>
                <a:lnTo>
                  <a:pt x="35872" y="343123"/>
                </a:lnTo>
                <a:lnTo>
                  <a:pt x="40634" y="331062"/>
                </a:lnTo>
                <a:lnTo>
                  <a:pt x="45713" y="319000"/>
                </a:lnTo>
                <a:lnTo>
                  <a:pt x="51110" y="307256"/>
                </a:lnTo>
                <a:lnTo>
                  <a:pt x="56824" y="295511"/>
                </a:lnTo>
                <a:lnTo>
                  <a:pt x="62855" y="283767"/>
                </a:lnTo>
                <a:lnTo>
                  <a:pt x="68887" y="272340"/>
                </a:lnTo>
                <a:lnTo>
                  <a:pt x="75871" y="260913"/>
                </a:lnTo>
                <a:lnTo>
                  <a:pt x="82537" y="249804"/>
                </a:lnTo>
                <a:lnTo>
                  <a:pt x="89521" y="238694"/>
                </a:lnTo>
                <a:lnTo>
                  <a:pt x="97140" y="228220"/>
                </a:lnTo>
                <a:lnTo>
                  <a:pt x="105076" y="217428"/>
                </a:lnTo>
                <a:lnTo>
                  <a:pt x="113330" y="206636"/>
                </a:lnTo>
                <a:lnTo>
                  <a:pt x="121266" y="196479"/>
                </a:lnTo>
                <a:lnTo>
                  <a:pt x="129837" y="186321"/>
                </a:lnTo>
                <a:lnTo>
                  <a:pt x="138726" y="176482"/>
                </a:lnTo>
                <a:lnTo>
                  <a:pt x="147615" y="166642"/>
                </a:lnTo>
                <a:lnTo>
                  <a:pt x="157455" y="156802"/>
                </a:lnTo>
                <a:lnTo>
                  <a:pt x="166662" y="147597"/>
                </a:lnTo>
                <a:lnTo>
                  <a:pt x="176502" y="138709"/>
                </a:lnTo>
                <a:lnTo>
                  <a:pt x="186661" y="129822"/>
                </a:lnTo>
                <a:lnTo>
                  <a:pt x="196502" y="121252"/>
                </a:lnTo>
                <a:lnTo>
                  <a:pt x="206978" y="112682"/>
                </a:lnTo>
                <a:lnTo>
                  <a:pt x="217454" y="104746"/>
                </a:lnTo>
                <a:lnTo>
                  <a:pt x="228247" y="97128"/>
                </a:lnTo>
                <a:lnTo>
                  <a:pt x="239040" y="89510"/>
                </a:lnTo>
                <a:lnTo>
                  <a:pt x="249833" y="82527"/>
                </a:lnTo>
                <a:lnTo>
                  <a:pt x="260944" y="75862"/>
                </a:lnTo>
                <a:lnTo>
                  <a:pt x="272372" y="68879"/>
                </a:lnTo>
                <a:lnTo>
                  <a:pt x="283801" y="62848"/>
                </a:lnTo>
                <a:lnTo>
                  <a:pt x="295546" y="56817"/>
                </a:lnTo>
                <a:lnTo>
                  <a:pt x="307292" y="51103"/>
                </a:lnTo>
                <a:lnTo>
                  <a:pt x="319038" y="45390"/>
                </a:lnTo>
                <a:lnTo>
                  <a:pt x="331101" y="40311"/>
                </a:lnTo>
                <a:lnTo>
                  <a:pt x="343164" y="35550"/>
                </a:lnTo>
                <a:lnTo>
                  <a:pt x="355227" y="31106"/>
                </a:lnTo>
                <a:lnTo>
                  <a:pt x="367925" y="26980"/>
                </a:lnTo>
                <a:lnTo>
                  <a:pt x="380305" y="22854"/>
                </a:lnTo>
                <a:lnTo>
                  <a:pt x="392686" y="19045"/>
                </a:lnTo>
                <a:lnTo>
                  <a:pt x="405067" y="15871"/>
                </a:lnTo>
                <a:lnTo>
                  <a:pt x="418082" y="13014"/>
                </a:lnTo>
                <a:lnTo>
                  <a:pt x="430780" y="10157"/>
                </a:lnTo>
                <a:lnTo>
                  <a:pt x="444113" y="7618"/>
                </a:lnTo>
                <a:lnTo>
                  <a:pt x="456811" y="5713"/>
                </a:lnTo>
                <a:lnTo>
                  <a:pt x="470144" y="3809"/>
                </a:lnTo>
                <a:lnTo>
                  <a:pt x="483159" y="2222"/>
                </a:lnTo>
                <a:lnTo>
                  <a:pt x="496492" y="1270"/>
                </a:lnTo>
                <a:lnTo>
                  <a:pt x="509508" y="635"/>
                </a:lnTo>
                <a:lnTo>
                  <a:pt x="523158" y="0"/>
                </a:lnTo>
                <a:close/>
              </a:path>
            </a:pathLst>
          </a:custGeom>
          <a:solidFill>
            <a:schemeClr val="accent1"/>
          </a:solidFill>
          <a:ln>
            <a:noFill/>
          </a:ln>
        </p:spPr>
        <p:txBody>
          <a:bodyPr anchor="ctr">
            <a:scene3d>
              <a:camera prst="orthographicFront"/>
              <a:lightRig rig="threePt" dir="t"/>
            </a:scene3d>
            <a:sp3d>
              <a:contourClr>
                <a:srgbClr val="FFFFFF"/>
              </a:contourClr>
            </a:sp3d>
          </a:bodyPr>
          <a:lstStyle/>
          <a:p>
            <a:pPr algn="ctr"/>
            <a:endParaRPr lang="zh-CN" altLang="en-US">
              <a:solidFill>
                <a:srgbClr val="FFFFFF"/>
              </a:solidFill>
              <a:ea typeface="宋体" panose="02010600030101010101" pitchFamily="2" charset="-122"/>
            </a:endParaRPr>
          </a:p>
        </p:txBody>
      </p:sp>
      <p:sp>
        <p:nvSpPr>
          <p:cNvPr id="51" name="KSO_Shape"/>
          <p:cNvSpPr/>
          <p:nvPr/>
        </p:nvSpPr>
        <p:spPr bwMode="auto">
          <a:xfrm>
            <a:off x="7209909" y="2937684"/>
            <a:ext cx="437333" cy="512500"/>
          </a:xfrm>
          <a:custGeom>
            <a:avLst/>
            <a:gdLst>
              <a:gd name="T0" fmla="*/ 704281 w 1736725"/>
              <a:gd name="T1" fmla="*/ 1825553 h 2036763"/>
              <a:gd name="T2" fmla="*/ 779016 w 1736725"/>
              <a:gd name="T3" fmla="*/ 1841640 h 2036763"/>
              <a:gd name="T4" fmla="*/ 782728 w 1736725"/>
              <a:gd name="T5" fmla="*/ 1793131 h 2036763"/>
              <a:gd name="T6" fmla="*/ 833211 w 1736725"/>
              <a:gd name="T7" fmla="*/ 1771103 h 2036763"/>
              <a:gd name="T8" fmla="*/ 864640 w 1736725"/>
              <a:gd name="T9" fmla="*/ 1829018 h 2036763"/>
              <a:gd name="T10" fmla="*/ 941107 w 1736725"/>
              <a:gd name="T11" fmla="*/ 1792636 h 2036763"/>
              <a:gd name="T12" fmla="*/ 1379618 w 1736725"/>
              <a:gd name="T13" fmla="*/ 1605527 h 2036763"/>
              <a:gd name="T14" fmla="*/ 1357346 w 1736725"/>
              <a:gd name="T15" fmla="*/ 1729771 h 2036763"/>
              <a:gd name="T16" fmla="*/ 1257864 w 1736725"/>
              <a:gd name="T17" fmla="*/ 1761203 h 2036763"/>
              <a:gd name="T18" fmla="*/ 1202927 w 1736725"/>
              <a:gd name="T19" fmla="*/ 1746601 h 2036763"/>
              <a:gd name="T20" fmla="*/ 1188574 w 1736725"/>
              <a:gd name="T21" fmla="*/ 1696358 h 2036763"/>
              <a:gd name="T22" fmla="*/ 1109136 w 1736725"/>
              <a:gd name="T23" fmla="*/ 1646859 h 2036763"/>
              <a:gd name="T24" fmla="*/ 1031185 w 1736725"/>
              <a:gd name="T25" fmla="*/ 1657749 h 2036763"/>
              <a:gd name="T26" fmla="*/ 976494 w 1736725"/>
              <a:gd name="T27" fmla="*/ 1658491 h 2036763"/>
              <a:gd name="T28" fmla="*/ 951500 w 1736725"/>
              <a:gd name="T29" fmla="*/ 1762193 h 2036763"/>
              <a:gd name="T30" fmla="*/ 1018317 w 1736725"/>
              <a:gd name="T31" fmla="*/ 1747344 h 2036763"/>
              <a:gd name="T32" fmla="*/ 1079193 w 1736725"/>
              <a:gd name="T33" fmla="*/ 1751798 h 2036763"/>
              <a:gd name="T34" fmla="*/ 1081420 w 1736725"/>
              <a:gd name="T35" fmla="*/ 1773331 h 2036763"/>
              <a:gd name="T36" fmla="*/ 1057416 w 1736725"/>
              <a:gd name="T37" fmla="*/ 1819613 h 2036763"/>
              <a:gd name="T38" fmla="*/ 1226931 w 1736725"/>
              <a:gd name="T39" fmla="*/ 1846095 h 2036763"/>
              <a:gd name="T40" fmla="*/ 1304635 w 1736725"/>
              <a:gd name="T41" fmla="*/ 1802040 h 2036763"/>
              <a:gd name="T42" fmla="*/ 1355613 w 1736725"/>
              <a:gd name="T43" fmla="*/ 1845353 h 2036763"/>
              <a:gd name="T44" fmla="*/ 1471181 w 1736725"/>
              <a:gd name="T45" fmla="*/ 1844363 h 2036763"/>
              <a:gd name="T46" fmla="*/ 1535770 w 1736725"/>
              <a:gd name="T47" fmla="*/ 1766154 h 2036763"/>
              <a:gd name="T48" fmla="*/ 1483059 w 1736725"/>
              <a:gd name="T49" fmla="*/ 1730266 h 2036763"/>
              <a:gd name="T50" fmla="*/ 1402138 w 1736725"/>
              <a:gd name="T51" fmla="*/ 1661957 h 2036763"/>
              <a:gd name="T52" fmla="*/ 300300 w 1736725"/>
              <a:gd name="T53" fmla="*/ 1811819 h 2036763"/>
              <a:gd name="T54" fmla="*/ 149159 w 1736725"/>
              <a:gd name="T55" fmla="*/ 1873820 h 2036763"/>
              <a:gd name="T56" fmla="*/ 16600 w 1736725"/>
              <a:gd name="T57" fmla="*/ 1792799 h 2036763"/>
              <a:gd name="T58" fmla="*/ 17840 w 1736725"/>
              <a:gd name="T59" fmla="*/ 1629768 h 2036763"/>
              <a:gd name="T60" fmla="*/ 1211092 w 1736725"/>
              <a:gd name="T61" fmla="*/ 1101124 h 2036763"/>
              <a:gd name="T62" fmla="*/ 737784 w 1736725"/>
              <a:gd name="T63" fmla="*/ 1075521 h 2036763"/>
              <a:gd name="T64" fmla="*/ 769961 w 1736725"/>
              <a:gd name="T65" fmla="*/ 1229034 h 2036763"/>
              <a:gd name="T66" fmla="*/ 508333 w 1736725"/>
              <a:gd name="T67" fmla="*/ 1049028 h 2036763"/>
              <a:gd name="T68" fmla="*/ 1367492 w 1736725"/>
              <a:gd name="T69" fmla="*/ 1007322 h 2036763"/>
              <a:gd name="T70" fmla="*/ 1498154 w 1736725"/>
              <a:gd name="T71" fmla="*/ 1062266 h 2036763"/>
              <a:gd name="T72" fmla="*/ 1589965 w 1736725"/>
              <a:gd name="T73" fmla="*/ 1171413 h 2036763"/>
              <a:gd name="T74" fmla="*/ 1625600 w 1736725"/>
              <a:gd name="T75" fmla="*/ 1905000 h 2036763"/>
              <a:gd name="T76" fmla="*/ 815146 w 1736725"/>
              <a:gd name="T77" fmla="*/ 1193688 h 2036763"/>
              <a:gd name="T78" fmla="*/ 794606 w 1736725"/>
              <a:gd name="T79" fmla="*/ 1045683 h 2036763"/>
              <a:gd name="T80" fmla="*/ 759465 w 1736725"/>
              <a:gd name="T81" fmla="*/ 621470 h 2036763"/>
              <a:gd name="T82" fmla="*/ 1351654 w 1736725"/>
              <a:gd name="T83" fmla="*/ 252202 h 2036763"/>
              <a:gd name="T84" fmla="*/ 1196987 w 1736725"/>
              <a:gd name="T85" fmla="*/ 430401 h 2036763"/>
              <a:gd name="T86" fmla="*/ 1293994 w 1736725"/>
              <a:gd name="T87" fmla="*/ 441043 h 2036763"/>
              <a:gd name="T88" fmla="*/ 1493205 w 1736725"/>
              <a:gd name="T89" fmla="*/ 267052 h 2036763"/>
              <a:gd name="T90" fmla="*/ 1533542 w 1736725"/>
              <a:gd name="T91" fmla="*/ 158400 h 2036763"/>
              <a:gd name="T92" fmla="*/ 847069 w 1736725"/>
              <a:gd name="T93" fmla="*/ 197257 h 2036763"/>
              <a:gd name="T94" fmla="*/ 1046033 w 1736725"/>
              <a:gd name="T95" fmla="*/ 336352 h 2036763"/>
              <a:gd name="T96" fmla="*/ 1129181 w 1736725"/>
              <a:gd name="T97" fmla="*/ 309127 h 2036763"/>
              <a:gd name="T98" fmla="*/ 960409 w 1736725"/>
              <a:gd name="T99" fmla="*/ 144540 h 2036763"/>
              <a:gd name="T100" fmla="*/ 769365 w 1736725"/>
              <a:gd name="T101" fmla="*/ 248 h 2036763"/>
              <a:gd name="T102" fmla="*/ 973030 w 1736725"/>
              <a:gd name="T103" fmla="*/ 79943 h 2036763"/>
              <a:gd name="T104" fmla="*/ 1169271 w 1736725"/>
              <a:gd name="T105" fmla="*/ 269279 h 2036763"/>
              <a:gd name="T106" fmla="*/ 1196740 w 1736725"/>
              <a:gd name="T107" fmla="*/ 349221 h 2036763"/>
              <a:gd name="T108" fmla="*/ 1364275 w 1736725"/>
              <a:gd name="T109" fmla="*/ 184140 h 2036763"/>
              <a:gd name="T110" fmla="*/ 1583531 w 1736725"/>
              <a:gd name="T111" fmla="*/ 106920 h 2036763"/>
              <a:gd name="T112" fmla="*/ 1585262 w 1736725"/>
              <a:gd name="T113" fmla="*/ 201216 h 2036763"/>
              <a:gd name="T114" fmla="*/ 1436040 w 1736725"/>
              <a:gd name="T115" fmla="*/ 393028 h 2036763"/>
              <a:gd name="T116" fmla="*/ 1254152 w 1736725"/>
              <a:gd name="T117" fmla="*/ 488810 h 2036763"/>
              <a:gd name="T118" fmla="*/ 1032916 w 1736725"/>
              <a:gd name="T119" fmla="*/ 389811 h 2036763"/>
              <a:gd name="T120" fmla="*/ 857958 w 1736725"/>
              <a:gd name="T121" fmla="*/ 297989 h 2036763"/>
              <a:gd name="T122" fmla="*/ 739421 w 1736725"/>
              <a:gd name="T123" fmla="*/ 143302 h 2036763"/>
              <a:gd name="T124" fmla="*/ 728533 w 1736725"/>
              <a:gd name="T125" fmla="*/ 2971 h 20367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736725" h="2036763">
                <a:moveTo>
                  <a:pt x="797370" y="1909747"/>
                </a:moveTo>
                <a:lnTo>
                  <a:pt x="792082" y="1910541"/>
                </a:lnTo>
                <a:lnTo>
                  <a:pt x="787059" y="1911334"/>
                </a:lnTo>
                <a:lnTo>
                  <a:pt x="782300" y="1912128"/>
                </a:lnTo>
                <a:lnTo>
                  <a:pt x="777541" y="1913716"/>
                </a:lnTo>
                <a:lnTo>
                  <a:pt x="773311" y="1915304"/>
                </a:lnTo>
                <a:lnTo>
                  <a:pt x="769081" y="1917156"/>
                </a:lnTo>
                <a:lnTo>
                  <a:pt x="765644" y="1919273"/>
                </a:lnTo>
                <a:lnTo>
                  <a:pt x="762207" y="1921390"/>
                </a:lnTo>
                <a:lnTo>
                  <a:pt x="759035" y="1924036"/>
                </a:lnTo>
                <a:lnTo>
                  <a:pt x="756391" y="1926682"/>
                </a:lnTo>
                <a:lnTo>
                  <a:pt x="754276" y="1929328"/>
                </a:lnTo>
                <a:lnTo>
                  <a:pt x="752425" y="1932504"/>
                </a:lnTo>
                <a:lnTo>
                  <a:pt x="751103" y="1935679"/>
                </a:lnTo>
                <a:lnTo>
                  <a:pt x="750310" y="1938855"/>
                </a:lnTo>
                <a:lnTo>
                  <a:pt x="749781" y="1942030"/>
                </a:lnTo>
                <a:lnTo>
                  <a:pt x="750310" y="1945470"/>
                </a:lnTo>
                <a:lnTo>
                  <a:pt x="751103" y="1948645"/>
                </a:lnTo>
                <a:lnTo>
                  <a:pt x="752425" y="1951821"/>
                </a:lnTo>
                <a:lnTo>
                  <a:pt x="754276" y="1954467"/>
                </a:lnTo>
                <a:lnTo>
                  <a:pt x="756391" y="1957642"/>
                </a:lnTo>
                <a:lnTo>
                  <a:pt x="759035" y="1960024"/>
                </a:lnTo>
                <a:lnTo>
                  <a:pt x="762207" y="1962935"/>
                </a:lnTo>
                <a:lnTo>
                  <a:pt x="765644" y="1965052"/>
                </a:lnTo>
                <a:lnTo>
                  <a:pt x="769081" y="1967169"/>
                </a:lnTo>
                <a:lnTo>
                  <a:pt x="773311" y="1969021"/>
                </a:lnTo>
                <a:lnTo>
                  <a:pt x="777541" y="1970609"/>
                </a:lnTo>
                <a:lnTo>
                  <a:pt x="782300" y="1971932"/>
                </a:lnTo>
                <a:lnTo>
                  <a:pt x="787059" y="1972990"/>
                </a:lnTo>
                <a:lnTo>
                  <a:pt x="792082" y="1973784"/>
                </a:lnTo>
                <a:lnTo>
                  <a:pt x="797370" y="1974578"/>
                </a:lnTo>
                <a:lnTo>
                  <a:pt x="802658" y="1974578"/>
                </a:lnTo>
                <a:lnTo>
                  <a:pt x="808210" y="1974578"/>
                </a:lnTo>
                <a:lnTo>
                  <a:pt x="813233" y="1973784"/>
                </a:lnTo>
                <a:lnTo>
                  <a:pt x="818521" y="1972990"/>
                </a:lnTo>
                <a:lnTo>
                  <a:pt x="823015" y="1971932"/>
                </a:lnTo>
                <a:lnTo>
                  <a:pt x="828039" y="1970609"/>
                </a:lnTo>
                <a:lnTo>
                  <a:pt x="832269" y="1969021"/>
                </a:lnTo>
                <a:lnTo>
                  <a:pt x="836235" y="1967169"/>
                </a:lnTo>
                <a:lnTo>
                  <a:pt x="839936" y="1965052"/>
                </a:lnTo>
                <a:lnTo>
                  <a:pt x="843373" y="1962935"/>
                </a:lnTo>
                <a:lnTo>
                  <a:pt x="846546" y="1960024"/>
                </a:lnTo>
                <a:lnTo>
                  <a:pt x="849189" y="1957642"/>
                </a:lnTo>
                <a:lnTo>
                  <a:pt x="851304" y="1954467"/>
                </a:lnTo>
                <a:lnTo>
                  <a:pt x="853155" y="1951821"/>
                </a:lnTo>
                <a:lnTo>
                  <a:pt x="854477" y="1948645"/>
                </a:lnTo>
                <a:lnTo>
                  <a:pt x="855270" y="1945470"/>
                </a:lnTo>
                <a:lnTo>
                  <a:pt x="855535" y="1942030"/>
                </a:lnTo>
                <a:lnTo>
                  <a:pt x="855270" y="1938855"/>
                </a:lnTo>
                <a:lnTo>
                  <a:pt x="854477" y="1935679"/>
                </a:lnTo>
                <a:lnTo>
                  <a:pt x="853155" y="1932504"/>
                </a:lnTo>
                <a:lnTo>
                  <a:pt x="851304" y="1929328"/>
                </a:lnTo>
                <a:lnTo>
                  <a:pt x="849189" y="1926682"/>
                </a:lnTo>
                <a:lnTo>
                  <a:pt x="846546" y="1924036"/>
                </a:lnTo>
                <a:lnTo>
                  <a:pt x="843373" y="1921390"/>
                </a:lnTo>
                <a:lnTo>
                  <a:pt x="839936" y="1919273"/>
                </a:lnTo>
                <a:lnTo>
                  <a:pt x="836235" y="1917156"/>
                </a:lnTo>
                <a:lnTo>
                  <a:pt x="832269" y="1915304"/>
                </a:lnTo>
                <a:lnTo>
                  <a:pt x="828039" y="1913716"/>
                </a:lnTo>
                <a:lnTo>
                  <a:pt x="823015" y="1912128"/>
                </a:lnTo>
                <a:lnTo>
                  <a:pt x="818521" y="1911334"/>
                </a:lnTo>
                <a:lnTo>
                  <a:pt x="813233" y="1910541"/>
                </a:lnTo>
                <a:lnTo>
                  <a:pt x="808210" y="1909747"/>
                </a:lnTo>
                <a:lnTo>
                  <a:pt x="802658" y="1909747"/>
                </a:lnTo>
                <a:lnTo>
                  <a:pt x="797370" y="1909747"/>
                </a:lnTo>
                <a:close/>
                <a:moveTo>
                  <a:pt x="942252" y="1875346"/>
                </a:moveTo>
                <a:lnTo>
                  <a:pt x="935907" y="1875876"/>
                </a:lnTo>
                <a:lnTo>
                  <a:pt x="929826" y="1876405"/>
                </a:lnTo>
                <a:lnTo>
                  <a:pt x="923746" y="1877199"/>
                </a:lnTo>
                <a:lnTo>
                  <a:pt x="917929" y="1878786"/>
                </a:lnTo>
                <a:lnTo>
                  <a:pt x="912377" y="1880639"/>
                </a:lnTo>
                <a:lnTo>
                  <a:pt x="907089" y="1882491"/>
                </a:lnTo>
                <a:lnTo>
                  <a:pt x="902595" y="1884873"/>
                </a:lnTo>
                <a:lnTo>
                  <a:pt x="897836" y="1887783"/>
                </a:lnTo>
                <a:lnTo>
                  <a:pt x="893870" y="1890430"/>
                </a:lnTo>
                <a:lnTo>
                  <a:pt x="890169" y="1893605"/>
                </a:lnTo>
                <a:lnTo>
                  <a:pt x="886996" y="1897045"/>
                </a:lnTo>
                <a:lnTo>
                  <a:pt x="884352" y="1900485"/>
                </a:lnTo>
                <a:lnTo>
                  <a:pt x="882237" y="1904190"/>
                </a:lnTo>
                <a:lnTo>
                  <a:pt x="880651" y="1908159"/>
                </a:lnTo>
                <a:lnTo>
                  <a:pt x="879858" y="1912128"/>
                </a:lnTo>
                <a:lnTo>
                  <a:pt x="879593" y="1916627"/>
                </a:lnTo>
                <a:lnTo>
                  <a:pt x="879858" y="1920861"/>
                </a:lnTo>
                <a:lnTo>
                  <a:pt x="880651" y="1924830"/>
                </a:lnTo>
                <a:lnTo>
                  <a:pt x="882237" y="1928799"/>
                </a:lnTo>
                <a:lnTo>
                  <a:pt x="884352" y="1932504"/>
                </a:lnTo>
                <a:lnTo>
                  <a:pt x="886996" y="1936208"/>
                </a:lnTo>
                <a:lnTo>
                  <a:pt x="890169" y="1939648"/>
                </a:lnTo>
                <a:lnTo>
                  <a:pt x="893870" y="1942559"/>
                </a:lnTo>
                <a:lnTo>
                  <a:pt x="897836" y="1945470"/>
                </a:lnTo>
                <a:lnTo>
                  <a:pt x="902595" y="1948116"/>
                </a:lnTo>
                <a:lnTo>
                  <a:pt x="907089" y="1950498"/>
                </a:lnTo>
                <a:lnTo>
                  <a:pt x="912377" y="1952350"/>
                </a:lnTo>
                <a:lnTo>
                  <a:pt x="917929" y="1954202"/>
                </a:lnTo>
                <a:lnTo>
                  <a:pt x="923746" y="1955526"/>
                </a:lnTo>
                <a:lnTo>
                  <a:pt x="929826" y="1956849"/>
                </a:lnTo>
                <a:lnTo>
                  <a:pt x="935907" y="1957378"/>
                </a:lnTo>
                <a:lnTo>
                  <a:pt x="942252" y="1957378"/>
                </a:lnTo>
                <a:lnTo>
                  <a:pt x="948862" y="1957378"/>
                </a:lnTo>
                <a:lnTo>
                  <a:pt x="955207" y="1956849"/>
                </a:lnTo>
                <a:lnTo>
                  <a:pt x="961024" y="1955526"/>
                </a:lnTo>
                <a:lnTo>
                  <a:pt x="966840" y="1954202"/>
                </a:lnTo>
                <a:lnTo>
                  <a:pt x="972392" y="1952350"/>
                </a:lnTo>
                <a:lnTo>
                  <a:pt x="977680" y="1950498"/>
                </a:lnTo>
                <a:lnTo>
                  <a:pt x="982439" y="1948116"/>
                </a:lnTo>
                <a:lnTo>
                  <a:pt x="987198" y="1945470"/>
                </a:lnTo>
                <a:lnTo>
                  <a:pt x="991163" y="1942559"/>
                </a:lnTo>
                <a:lnTo>
                  <a:pt x="994865" y="1939648"/>
                </a:lnTo>
                <a:lnTo>
                  <a:pt x="997773" y="1936208"/>
                </a:lnTo>
                <a:lnTo>
                  <a:pt x="1000681" y="1932504"/>
                </a:lnTo>
                <a:lnTo>
                  <a:pt x="1002796" y="1928799"/>
                </a:lnTo>
                <a:lnTo>
                  <a:pt x="1004118" y="1924830"/>
                </a:lnTo>
                <a:lnTo>
                  <a:pt x="1005176" y="1920861"/>
                </a:lnTo>
                <a:lnTo>
                  <a:pt x="1005440" y="1916627"/>
                </a:lnTo>
                <a:lnTo>
                  <a:pt x="1005176" y="1912128"/>
                </a:lnTo>
                <a:lnTo>
                  <a:pt x="1004118" y="1908159"/>
                </a:lnTo>
                <a:lnTo>
                  <a:pt x="1002796" y="1904190"/>
                </a:lnTo>
                <a:lnTo>
                  <a:pt x="1000681" y="1900485"/>
                </a:lnTo>
                <a:lnTo>
                  <a:pt x="997773" y="1897045"/>
                </a:lnTo>
                <a:lnTo>
                  <a:pt x="994865" y="1893605"/>
                </a:lnTo>
                <a:lnTo>
                  <a:pt x="991163" y="1890430"/>
                </a:lnTo>
                <a:lnTo>
                  <a:pt x="987198" y="1887783"/>
                </a:lnTo>
                <a:lnTo>
                  <a:pt x="982439" y="1884873"/>
                </a:lnTo>
                <a:lnTo>
                  <a:pt x="977680" y="1882491"/>
                </a:lnTo>
                <a:lnTo>
                  <a:pt x="972392" y="1880639"/>
                </a:lnTo>
                <a:lnTo>
                  <a:pt x="966840" y="1878786"/>
                </a:lnTo>
                <a:lnTo>
                  <a:pt x="961024" y="1877199"/>
                </a:lnTo>
                <a:lnTo>
                  <a:pt x="955207" y="1876405"/>
                </a:lnTo>
                <a:lnTo>
                  <a:pt x="948862" y="1875876"/>
                </a:lnTo>
                <a:lnTo>
                  <a:pt x="942252" y="1875346"/>
                </a:lnTo>
                <a:close/>
                <a:moveTo>
                  <a:pt x="1476572" y="1715253"/>
                </a:moveTo>
                <a:lnTo>
                  <a:pt x="1475250" y="1716046"/>
                </a:lnTo>
                <a:lnTo>
                  <a:pt x="1473928" y="1716576"/>
                </a:lnTo>
                <a:lnTo>
                  <a:pt x="1473134" y="1717370"/>
                </a:lnTo>
                <a:lnTo>
                  <a:pt x="1471019" y="1720016"/>
                </a:lnTo>
                <a:lnTo>
                  <a:pt x="1468904" y="1723191"/>
                </a:lnTo>
                <a:lnTo>
                  <a:pt x="1467054" y="1727690"/>
                </a:lnTo>
                <a:lnTo>
                  <a:pt x="1465203" y="1732453"/>
                </a:lnTo>
                <a:lnTo>
                  <a:pt x="1463352" y="1738274"/>
                </a:lnTo>
                <a:lnTo>
                  <a:pt x="1461766" y="1744890"/>
                </a:lnTo>
                <a:lnTo>
                  <a:pt x="1460180" y="1752034"/>
                </a:lnTo>
                <a:lnTo>
                  <a:pt x="1459122" y="1759708"/>
                </a:lnTo>
                <a:lnTo>
                  <a:pt x="1458065" y="1768176"/>
                </a:lnTo>
                <a:lnTo>
                  <a:pt x="1457272" y="1776909"/>
                </a:lnTo>
                <a:lnTo>
                  <a:pt x="1456214" y="1786170"/>
                </a:lnTo>
                <a:lnTo>
                  <a:pt x="1455685" y="1795696"/>
                </a:lnTo>
                <a:lnTo>
                  <a:pt x="1455421" y="1805752"/>
                </a:lnTo>
                <a:lnTo>
                  <a:pt x="1455421" y="1816072"/>
                </a:lnTo>
                <a:lnTo>
                  <a:pt x="1455421" y="1824804"/>
                </a:lnTo>
                <a:lnTo>
                  <a:pt x="1455685" y="1833801"/>
                </a:lnTo>
                <a:lnTo>
                  <a:pt x="1456478" y="1850208"/>
                </a:lnTo>
                <a:lnTo>
                  <a:pt x="1450133" y="1849414"/>
                </a:lnTo>
                <a:lnTo>
                  <a:pt x="1443788" y="1848885"/>
                </a:lnTo>
                <a:lnTo>
                  <a:pt x="1436650" y="1848355"/>
                </a:lnTo>
                <a:lnTo>
                  <a:pt x="1429511" y="1848355"/>
                </a:lnTo>
                <a:lnTo>
                  <a:pt x="1421051" y="1848355"/>
                </a:lnTo>
                <a:lnTo>
                  <a:pt x="1412062" y="1849149"/>
                </a:lnTo>
                <a:lnTo>
                  <a:pt x="1403866" y="1850208"/>
                </a:lnTo>
                <a:lnTo>
                  <a:pt x="1395934" y="1851531"/>
                </a:lnTo>
                <a:lnTo>
                  <a:pt x="1388532" y="1853383"/>
                </a:lnTo>
                <a:lnTo>
                  <a:pt x="1381129" y="1855235"/>
                </a:lnTo>
                <a:lnTo>
                  <a:pt x="1374519" y="1857617"/>
                </a:lnTo>
                <a:lnTo>
                  <a:pt x="1368174" y="1860528"/>
                </a:lnTo>
                <a:lnTo>
                  <a:pt x="1362886" y="1863174"/>
                </a:lnTo>
                <a:lnTo>
                  <a:pt x="1357863" y="1866349"/>
                </a:lnTo>
                <a:lnTo>
                  <a:pt x="1353369" y="1869525"/>
                </a:lnTo>
                <a:lnTo>
                  <a:pt x="1349667" y="1873229"/>
                </a:lnTo>
                <a:lnTo>
                  <a:pt x="1346759" y="1876934"/>
                </a:lnTo>
                <a:lnTo>
                  <a:pt x="1345702" y="1879051"/>
                </a:lnTo>
                <a:lnTo>
                  <a:pt x="1344644" y="1880903"/>
                </a:lnTo>
                <a:lnTo>
                  <a:pt x="1343851" y="1883020"/>
                </a:lnTo>
                <a:lnTo>
                  <a:pt x="1343058" y="1884873"/>
                </a:lnTo>
                <a:lnTo>
                  <a:pt x="1342793" y="1886990"/>
                </a:lnTo>
                <a:lnTo>
                  <a:pt x="1342793" y="1889371"/>
                </a:lnTo>
                <a:lnTo>
                  <a:pt x="1342793" y="1889900"/>
                </a:lnTo>
                <a:lnTo>
                  <a:pt x="1334069" y="1887519"/>
                </a:lnTo>
                <a:lnTo>
                  <a:pt x="1324815" y="1885666"/>
                </a:lnTo>
                <a:lnTo>
                  <a:pt x="1315033" y="1883814"/>
                </a:lnTo>
                <a:lnTo>
                  <a:pt x="1304986" y="1882226"/>
                </a:lnTo>
                <a:lnTo>
                  <a:pt x="1294411" y="1880903"/>
                </a:lnTo>
                <a:lnTo>
                  <a:pt x="1283307" y="1880109"/>
                </a:lnTo>
                <a:lnTo>
                  <a:pt x="1272203" y="1879316"/>
                </a:lnTo>
                <a:lnTo>
                  <a:pt x="1260834" y="1879051"/>
                </a:lnTo>
                <a:lnTo>
                  <a:pt x="1264800" y="1877993"/>
                </a:lnTo>
                <a:lnTo>
                  <a:pt x="1268766" y="1876405"/>
                </a:lnTo>
                <a:lnTo>
                  <a:pt x="1272467" y="1874817"/>
                </a:lnTo>
                <a:lnTo>
                  <a:pt x="1276169" y="1873229"/>
                </a:lnTo>
                <a:lnTo>
                  <a:pt x="1279341" y="1871377"/>
                </a:lnTo>
                <a:lnTo>
                  <a:pt x="1282514" y="1869525"/>
                </a:lnTo>
                <a:lnTo>
                  <a:pt x="1285158" y="1867408"/>
                </a:lnTo>
                <a:lnTo>
                  <a:pt x="1288066" y="1865291"/>
                </a:lnTo>
                <a:lnTo>
                  <a:pt x="1290445" y="1863174"/>
                </a:lnTo>
                <a:lnTo>
                  <a:pt x="1292296" y="1860792"/>
                </a:lnTo>
                <a:lnTo>
                  <a:pt x="1294147" y="1858146"/>
                </a:lnTo>
                <a:lnTo>
                  <a:pt x="1295733" y="1855765"/>
                </a:lnTo>
                <a:lnTo>
                  <a:pt x="1296791" y="1853118"/>
                </a:lnTo>
                <a:lnTo>
                  <a:pt x="1297848" y="1850472"/>
                </a:lnTo>
                <a:lnTo>
                  <a:pt x="1298377" y="1847826"/>
                </a:lnTo>
                <a:lnTo>
                  <a:pt x="1298377" y="1845180"/>
                </a:lnTo>
                <a:lnTo>
                  <a:pt x="1298112" y="1841211"/>
                </a:lnTo>
                <a:lnTo>
                  <a:pt x="1297319" y="1837506"/>
                </a:lnTo>
                <a:lnTo>
                  <a:pt x="1295733" y="1833801"/>
                </a:lnTo>
                <a:lnTo>
                  <a:pt x="1293618" y="1830361"/>
                </a:lnTo>
                <a:lnTo>
                  <a:pt x="1290710" y="1826921"/>
                </a:lnTo>
                <a:lnTo>
                  <a:pt x="1287273" y="1824010"/>
                </a:lnTo>
                <a:lnTo>
                  <a:pt x="1283836" y="1821100"/>
                </a:lnTo>
                <a:lnTo>
                  <a:pt x="1279341" y="1818454"/>
                </a:lnTo>
                <a:lnTo>
                  <a:pt x="1274847" y="1816072"/>
                </a:lnTo>
                <a:lnTo>
                  <a:pt x="1269824" y="1813690"/>
                </a:lnTo>
                <a:lnTo>
                  <a:pt x="1264800" y="1811838"/>
                </a:lnTo>
                <a:lnTo>
                  <a:pt x="1258984" y="1810515"/>
                </a:lnTo>
                <a:lnTo>
                  <a:pt x="1253167" y="1809192"/>
                </a:lnTo>
                <a:lnTo>
                  <a:pt x="1246822" y="1808398"/>
                </a:lnTo>
                <a:lnTo>
                  <a:pt x="1240477" y="1807604"/>
                </a:lnTo>
                <a:lnTo>
                  <a:pt x="1233867" y="1807340"/>
                </a:lnTo>
                <a:lnTo>
                  <a:pt x="1228844" y="1807340"/>
                </a:lnTo>
                <a:lnTo>
                  <a:pt x="1224085" y="1807604"/>
                </a:lnTo>
                <a:lnTo>
                  <a:pt x="1222763" y="1802047"/>
                </a:lnTo>
                <a:lnTo>
                  <a:pt x="1221177" y="1797019"/>
                </a:lnTo>
                <a:lnTo>
                  <a:pt x="1219062" y="1791727"/>
                </a:lnTo>
                <a:lnTo>
                  <a:pt x="1216682" y="1786699"/>
                </a:lnTo>
                <a:lnTo>
                  <a:pt x="1213245" y="1782201"/>
                </a:lnTo>
                <a:lnTo>
                  <a:pt x="1209544" y="1777702"/>
                </a:lnTo>
                <a:lnTo>
                  <a:pt x="1205578" y="1773733"/>
                </a:lnTo>
                <a:lnTo>
                  <a:pt x="1201084" y="1769499"/>
                </a:lnTo>
                <a:lnTo>
                  <a:pt x="1196060" y="1766324"/>
                </a:lnTo>
                <a:lnTo>
                  <a:pt x="1190508" y="1763148"/>
                </a:lnTo>
                <a:lnTo>
                  <a:pt x="1184956" y="1760767"/>
                </a:lnTo>
                <a:lnTo>
                  <a:pt x="1178876" y="1758385"/>
                </a:lnTo>
                <a:lnTo>
                  <a:pt x="1172795" y="1756533"/>
                </a:lnTo>
                <a:lnTo>
                  <a:pt x="1166449" y="1755210"/>
                </a:lnTo>
                <a:lnTo>
                  <a:pt x="1159576" y="1754681"/>
                </a:lnTo>
                <a:lnTo>
                  <a:pt x="1152966" y="1754416"/>
                </a:lnTo>
                <a:lnTo>
                  <a:pt x="1148471" y="1754416"/>
                </a:lnTo>
                <a:lnTo>
                  <a:pt x="1144241" y="1754681"/>
                </a:lnTo>
                <a:lnTo>
                  <a:pt x="1140276" y="1755210"/>
                </a:lnTo>
                <a:lnTo>
                  <a:pt x="1136310" y="1755739"/>
                </a:lnTo>
                <a:lnTo>
                  <a:pt x="1132344" y="1756798"/>
                </a:lnTo>
                <a:lnTo>
                  <a:pt x="1128378" y="1757856"/>
                </a:lnTo>
                <a:lnTo>
                  <a:pt x="1124677" y="1759179"/>
                </a:lnTo>
                <a:lnTo>
                  <a:pt x="1120976" y="1760502"/>
                </a:lnTo>
                <a:lnTo>
                  <a:pt x="1117274" y="1762355"/>
                </a:lnTo>
                <a:lnTo>
                  <a:pt x="1113837" y="1764207"/>
                </a:lnTo>
                <a:lnTo>
                  <a:pt x="1110665" y="1766059"/>
                </a:lnTo>
                <a:lnTo>
                  <a:pt x="1107492" y="1768176"/>
                </a:lnTo>
                <a:lnTo>
                  <a:pt x="1104320" y="1770293"/>
                </a:lnTo>
                <a:lnTo>
                  <a:pt x="1101676" y="1772410"/>
                </a:lnTo>
                <a:lnTo>
                  <a:pt x="1099032" y="1774792"/>
                </a:lnTo>
                <a:lnTo>
                  <a:pt x="1096388" y="1777702"/>
                </a:lnTo>
                <a:lnTo>
                  <a:pt x="1094537" y="1775056"/>
                </a:lnTo>
                <a:lnTo>
                  <a:pt x="1092687" y="1772675"/>
                </a:lnTo>
                <a:lnTo>
                  <a:pt x="1090836" y="1770822"/>
                </a:lnTo>
                <a:lnTo>
                  <a:pt x="1089250" y="1768705"/>
                </a:lnTo>
                <a:lnTo>
                  <a:pt x="1086870" y="1767118"/>
                </a:lnTo>
                <a:lnTo>
                  <a:pt x="1084491" y="1765530"/>
                </a:lnTo>
                <a:lnTo>
                  <a:pt x="1082111" y="1764471"/>
                </a:lnTo>
                <a:lnTo>
                  <a:pt x="1079732" y="1763413"/>
                </a:lnTo>
                <a:lnTo>
                  <a:pt x="1077352" y="1762884"/>
                </a:lnTo>
                <a:lnTo>
                  <a:pt x="1075237" y="1762355"/>
                </a:lnTo>
                <a:lnTo>
                  <a:pt x="1070743" y="1762090"/>
                </a:lnTo>
                <a:lnTo>
                  <a:pt x="1066248" y="1762355"/>
                </a:lnTo>
                <a:lnTo>
                  <a:pt x="1061489" y="1763148"/>
                </a:lnTo>
                <a:lnTo>
                  <a:pt x="1056995" y="1765001"/>
                </a:lnTo>
                <a:lnTo>
                  <a:pt x="1052236" y="1767118"/>
                </a:lnTo>
                <a:lnTo>
                  <a:pt x="1047741" y="1770028"/>
                </a:lnTo>
                <a:lnTo>
                  <a:pt x="1043247" y="1773204"/>
                </a:lnTo>
                <a:lnTo>
                  <a:pt x="1038752" y="1777173"/>
                </a:lnTo>
                <a:lnTo>
                  <a:pt x="1034522" y="1781672"/>
                </a:lnTo>
                <a:lnTo>
                  <a:pt x="1030557" y="1786435"/>
                </a:lnTo>
                <a:lnTo>
                  <a:pt x="1026855" y="1791727"/>
                </a:lnTo>
                <a:lnTo>
                  <a:pt x="1023154" y="1797549"/>
                </a:lnTo>
                <a:lnTo>
                  <a:pt x="1020246" y="1803635"/>
                </a:lnTo>
                <a:lnTo>
                  <a:pt x="1017073" y="1809986"/>
                </a:lnTo>
                <a:lnTo>
                  <a:pt x="1014693" y="1816866"/>
                </a:lnTo>
                <a:lnTo>
                  <a:pt x="1012578" y="1824010"/>
                </a:lnTo>
                <a:lnTo>
                  <a:pt x="1010992" y="1830891"/>
                </a:lnTo>
                <a:lnTo>
                  <a:pt x="1009670" y="1837771"/>
                </a:lnTo>
                <a:lnTo>
                  <a:pt x="1009141" y="1844386"/>
                </a:lnTo>
                <a:lnTo>
                  <a:pt x="1008877" y="1851002"/>
                </a:lnTo>
                <a:lnTo>
                  <a:pt x="1009141" y="1857352"/>
                </a:lnTo>
                <a:lnTo>
                  <a:pt x="1009670" y="1863439"/>
                </a:lnTo>
                <a:lnTo>
                  <a:pt x="1010728" y="1868996"/>
                </a:lnTo>
                <a:lnTo>
                  <a:pt x="1012314" y="1874552"/>
                </a:lnTo>
                <a:lnTo>
                  <a:pt x="1014165" y="1879316"/>
                </a:lnTo>
                <a:lnTo>
                  <a:pt x="1016544" y="1884079"/>
                </a:lnTo>
                <a:lnTo>
                  <a:pt x="1019188" y="1888313"/>
                </a:lnTo>
                <a:lnTo>
                  <a:pt x="1022361" y="1891753"/>
                </a:lnTo>
                <a:lnTo>
                  <a:pt x="1025798" y="1894663"/>
                </a:lnTo>
                <a:lnTo>
                  <a:pt x="1029499" y="1897310"/>
                </a:lnTo>
                <a:lnTo>
                  <a:pt x="1031614" y="1898368"/>
                </a:lnTo>
                <a:lnTo>
                  <a:pt x="1033729" y="1899162"/>
                </a:lnTo>
                <a:lnTo>
                  <a:pt x="1037695" y="1900220"/>
                </a:lnTo>
                <a:lnTo>
                  <a:pt x="1042189" y="1900485"/>
                </a:lnTo>
                <a:lnTo>
                  <a:pt x="1046420" y="1900220"/>
                </a:lnTo>
                <a:lnTo>
                  <a:pt x="1050914" y="1899691"/>
                </a:lnTo>
                <a:lnTo>
                  <a:pt x="1055409" y="1898103"/>
                </a:lnTo>
                <a:lnTo>
                  <a:pt x="1059639" y="1895987"/>
                </a:lnTo>
                <a:lnTo>
                  <a:pt x="1064398" y="1893605"/>
                </a:lnTo>
                <a:lnTo>
                  <a:pt x="1068628" y="1890430"/>
                </a:lnTo>
                <a:lnTo>
                  <a:pt x="1072594" y="1886725"/>
                </a:lnTo>
                <a:lnTo>
                  <a:pt x="1076824" y="1882756"/>
                </a:lnTo>
                <a:lnTo>
                  <a:pt x="1080525" y="1878522"/>
                </a:lnTo>
                <a:lnTo>
                  <a:pt x="1084491" y="1873494"/>
                </a:lnTo>
                <a:lnTo>
                  <a:pt x="1087928" y="1868202"/>
                </a:lnTo>
                <a:lnTo>
                  <a:pt x="1091365" y="1862645"/>
                </a:lnTo>
                <a:lnTo>
                  <a:pt x="1094009" y="1856558"/>
                </a:lnTo>
                <a:lnTo>
                  <a:pt x="1096917" y="1850208"/>
                </a:lnTo>
                <a:lnTo>
                  <a:pt x="1099561" y="1852854"/>
                </a:lnTo>
                <a:lnTo>
                  <a:pt x="1101940" y="1855235"/>
                </a:lnTo>
                <a:lnTo>
                  <a:pt x="1105113" y="1857352"/>
                </a:lnTo>
                <a:lnTo>
                  <a:pt x="1107757" y="1859734"/>
                </a:lnTo>
                <a:lnTo>
                  <a:pt x="1111194" y="1861586"/>
                </a:lnTo>
                <a:lnTo>
                  <a:pt x="1114366" y="1863439"/>
                </a:lnTo>
                <a:lnTo>
                  <a:pt x="1117539" y="1865291"/>
                </a:lnTo>
                <a:lnTo>
                  <a:pt x="1121240" y="1866879"/>
                </a:lnTo>
                <a:lnTo>
                  <a:pt x="1124941" y="1868466"/>
                </a:lnTo>
                <a:lnTo>
                  <a:pt x="1128643" y="1869525"/>
                </a:lnTo>
                <a:lnTo>
                  <a:pt x="1132344" y="1870583"/>
                </a:lnTo>
                <a:lnTo>
                  <a:pt x="1136310" y="1871377"/>
                </a:lnTo>
                <a:lnTo>
                  <a:pt x="1140276" y="1872171"/>
                </a:lnTo>
                <a:lnTo>
                  <a:pt x="1144506" y="1872700"/>
                </a:lnTo>
                <a:lnTo>
                  <a:pt x="1148471" y="1872965"/>
                </a:lnTo>
                <a:lnTo>
                  <a:pt x="1152966" y="1872965"/>
                </a:lnTo>
                <a:lnTo>
                  <a:pt x="1160897" y="1872700"/>
                </a:lnTo>
                <a:lnTo>
                  <a:pt x="1168300" y="1871642"/>
                </a:lnTo>
                <a:lnTo>
                  <a:pt x="1175439" y="1870054"/>
                </a:lnTo>
                <a:lnTo>
                  <a:pt x="1182577" y="1867672"/>
                </a:lnTo>
                <a:lnTo>
                  <a:pt x="1186014" y="1870054"/>
                </a:lnTo>
                <a:lnTo>
                  <a:pt x="1189715" y="1872436"/>
                </a:lnTo>
                <a:lnTo>
                  <a:pt x="1193681" y="1874288"/>
                </a:lnTo>
                <a:lnTo>
                  <a:pt x="1197911" y="1876140"/>
                </a:lnTo>
                <a:lnTo>
                  <a:pt x="1202406" y="1877463"/>
                </a:lnTo>
                <a:lnTo>
                  <a:pt x="1207429" y="1879051"/>
                </a:lnTo>
                <a:lnTo>
                  <a:pt x="1212188" y="1880374"/>
                </a:lnTo>
                <a:lnTo>
                  <a:pt x="1217476" y="1881168"/>
                </a:lnTo>
                <a:lnTo>
                  <a:pt x="1207165" y="1882491"/>
                </a:lnTo>
                <a:lnTo>
                  <a:pt x="1197382" y="1884079"/>
                </a:lnTo>
                <a:lnTo>
                  <a:pt x="1188129" y="1885931"/>
                </a:lnTo>
                <a:lnTo>
                  <a:pt x="1178876" y="1888048"/>
                </a:lnTo>
                <a:lnTo>
                  <a:pt x="1170680" y="1890430"/>
                </a:lnTo>
                <a:lnTo>
                  <a:pt x="1162748" y="1892811"/>
                </a:lnTo>
                <a:lnTo>
                  <a:pt x="1155345" y="1895987"/>
                </a:lnTo>
                <a:lnTo>
                  <a:pt x="1148471" y="1898633"/>
                </a:lnTo>
                <a:lnTo>
                  <a:pt x="1142391" y="1902073"/>
                </a:lnTo>
                <a:lnTo>
                  <a:pt x="1137368" y="1905513"/>
                </a:lnTo>
                <a:lnTo>
                  <a:pt x="1132344" y="1908953"/>
                </a:lnTo>
                <a:lnTo>
                  <a:pt x="1128643" y="1912657"/>
                </a:lnTo>
                <a:lnTo>
                  <a:pt x="1125470" y="1916627"/>
                </a:lnTo>
                <a:lnTo>
                  <a:pt x="1124413" y="1918479"/>
                </a:lnTo>
                <a:lnTo>
                  <a:pt x="1123091" y="1920331"/>
                </a:lnTo>
                <a:lnTo>
                  <a:pt x="1122562" y="1922448"/>
                </a:lnTo>
                <a:lnTo>
                  <a:pt x="1122033" y="1924301"/>
                </a:lnTo>
                <a:lnTo>
                  <a:pt x="1121504" y="1926418"/>
                </a:lnTo>
                <a:lnTo>
                  <a:pt x="1121240" y="1928535"/>
                </a:lnTo>
                <a:lnTo>
                  <a:pt x="1121504" y="1930916"/>
                </a:lnTo>
                <a:lnTo>
                  <a:pt x="1122033" y="1933298"/>
                </a:lnTo>
                <a:lnTo>
                  <a:pt x="1122826" y="1935944"/>
                </a:lnTo>
                <a:lnTo>
                  <a:pt x="1124148" y="1938325"/>
                </a:lnTo>
                <a:lnTo>
                  <a:pt x="1125470" y="1940707"/>
                </a:lnTo>
                <a:lnTo>
                  <a:pt x="1127321" y="1943353"/>
                </a:lnTo>
                <a:lnTo>
                  <a:pt x="1129700" y="1945470"/>
                </a:lnTo>
                <a:lnTo>
                  <a:pt x="1132080" y="1947852"/>
                </a:lnTo>
                <a:lnTo>
                  <a:pt x="1134724" y="1949969"/>
                </a:lnTo>
                <a:lnTo>
                  <a:pt x="1137896" y="1952086"/>
                </a:lnTo>
                <a:lnTo>
                  <a:pt x="1141333" y="1953938"/>
                </a:lnTo>
                <a:lnTo>
                  <a:pt x="1144506" y="1956055"/>
                </a:lnTo>
                <a:lnTo>
                  <a:pt x="1152437" y="1959759"/>
                </a:lnTo>
                <a:lnTo>
                  <a:pt x="1161426" y="1963464"/>
                </a:lnTo>
                <a:lnTo>
                  <a:pt x="1170944" y="1966639"/>
                </a:lnTo>
                <a:lnTo>
                  <a:pt x="1181784" y="1969550"/>
                </a:lnTo>
                <a:lnTo>
                  <a:pt x="1192623" y="1971932"/>
                </a:lnTo>
                <a:lnTo>
                  <a:pt x="1204785" y="1973784"/>
                </a:lnTo>
                <a:lnTo>
                  <a:pt x="1217211" y="1975636"/>
                </a:lnTo>
                <a:lnTo>
                  <a:pt x="1230430" y="1976960"/>
                </a:lnTo>
                <a:lnTo>
                  <a:pt x="1243914" y="1977489"/>
                </a:lnTo>
                <a:lnTo>
                  <a:pt x="1257662" y="1977753"/>
                </a:lnTo>
                <a:lnTo>
                  <a:pt x="1271410" y="1977489"/>
                </a:lnTo>
                <a:lnTo>
                  <a:pt x="1284893" y="1976960"/>
                </a:lnTo>
                <a:lnTo>
                  <a:pt x="1298112" y="1975636"/>
                </a:lnTo>
                <a:lnTo>
                  <a:pt x="1310803" y="1973784"/>
                </a:lnTo>
                <a:lnTo>
                  <a:pt x="1322700" y="1971932"/>
                </a:lnTo>
                <a:lnTo>
                  <a:pt x="1333540" y="1969550"/>
                </a:lnTo>
                <a:lnTo>
                  <a:pt x="1344380" y="1966639"/>
                </a:lnTo>
                <a:lnTo>
                  <a:pt x="1353898" y="1963464"/>
                </a:lnTo>
                <a:lnTo>
                  <a:pt x="1362886" y="1959759"/>
                </a:lnTo>
                <a:lnTo>
                  <a:pt x="1370818" y="1956055"/>
                </a:lnTo>
                <a:lnTo>
                  <a:pt x="1373991" y="1953938"/>
                </a:lnTo>
                <a:lnTo>
                  <a:pt x="1377428" y="1952086"/>
                </a:lnTo>
                <a:lnTo>
                  <a:pt x="1380600" y="1949969"/>
                </a:lnTo>
                <a:lnTo>
                  <a:pt x="1383244" y="1947852"/>
                </a:lnTo>
                <a:lnTo>
                  <a:pt x="1385888" y="1945470"/>
                </a:lnTo>
                <a:lnTo>
                  <a:pt x="1388003" y="1943353"/>
                </a:lnTo>
                <a:lnTo>
                  <a:pt x="1389854" y="1940707"/>
                </a:lnTo>
                <a:lnTo>
                  <a:pt x="1391176" y="1938325"/>
                </a:lnTo>
                <a:lnTo>
                  <a:pt x="1392498" y="1935944"/>
                </a:lnTo>
                <a:lnTo>
                  <a:pt x="1393555" y="1933298"/>
                </a:lnTo>
                <a:lnTo>
                  <a:pt x="1393819" y="1930916"/>
                </a:lnTo>
                <a:lnTo>
                  <a:pt x="1394084" y="1928535"/>
                </a:lnTo>
                <a:lnTo>
                  <a:pt x="1393819" y="1926682"/>
                </a:lnTo>
                <a:lnTo>
                  <a:pt x="1402280" y="1928270"/>
                </a:lnTo>
                <a:lnTo>
                  <a:pt x="1411269" y="1929064"/>
                </a:lnTo>
                <a:lnTo>
                  <a:pt x="1420522" y="1930122"/>
                </a:lnTo>
                <a:lnTo>
                  <a:pt x="1429511" y="1930122"/>
                </a:lnTo>
                <a:lnTo>
                  <a:pt x="1434799" y="1930122"/>
                </a:lnTo>
                <a:lnTo>
                  <a:pt x="1439822" y="1930122"/>
                </a:lnTo>
                <a:lnTo>
                  <a:pt x="1438500" y="1933827"/>
                </a:lnTo>
                <a:lnTo>
                  <a:pt x="1437443" y="1937796"/>
                </a:lnTo>
                <a:lnTo>
                  <a:pt x="1436914" y="1941765"/>
                </a:lnTo>
                <a:lnTo>
                  <a:pt x="1436650" y="1945470"/>
                </a:lnTo>
                <a:lnTo>
                  <a:pt x="1436914" y="1949175"/>
                </a:lnTo>
                <a:lnTo>
                  <a:pt x="1437178" y="1952615"/>
                </a:lnTo>
                <a:lnTo>
                  <a:pt x="1438236" y="1956319"/>
                </a:lnTo>
                <a:lnTo>
                  <a:pt x="1439293" y="1960024"/>
                </a:lnTo>
                <a:lnTo>
                  <a:pt x="1440615" y="1962935"/>
                </a:lnTo>
                <a:lnTo>
                  <a:pt x="1442202" y="1965581"/>
                </a:lnTo>
                <a:lnTo>
                  <a:pt x="1444052" y="1967963"/>
                </a:lnTo>
                <a:lnTo>
                  <a:pt x="1446167" y="1970609"/>
                </a:lnTo>
                <a:lnTo>
                  <a:pt x="1448282" y="1972990"/>
                </a:lnTo>
                <a:lnTo>
                  <a:pt x="1450662" y="1975107"/>
                </a:lnTo>
                <a:lnTo>
                  <a:pt x="1453306" y="1976960"/>
                </a:lnTo>
                <a:lnTo>
                  <a:pt x="1456214" y="1978812"/>
                </a:lnTo>
                <a:lnTo>
                  <a:pt x="1459122" y="1980664"/>
                </a:lnTo>
                <a:lnTo>
                  <a:pt x="1462295" y="1982252"/>
                </a:lnTo>
                <a:lnTo>
                  <a:pt x="1465732" y="1983840"/>
                </a:lnTo>
                <a:lnTo>
                  <a:pt x="1469169" y="1984898"/>
                </a:lnTo>
                <a:lnTo>
                  <a:pt x="1472870" y="1985957"/>
                </a:lnTo>
                <a:lnTo>
                  <a:pt x="1476836" y="1986750"/>
                </a:lnTo>
                <a:lnTo>
                  <a:pt x="1484767" y="1988338"/>
                </a:lnTo>
                <a:lnTo>
                  <a:pt x="1493228" y="1989132"/>
                </a:lnTo>
                <a:lnTo>
                  <a:pt x="1502481" y="1989132"/>
                </a:lnTo>
                <a:lnTo>
                  <a:pt x="1511734" y="1988867"/>
                </a:lnTo>
                <a:lnTo>
                  <a:pt x="1521517" y="1987809"/>
                </a:lnTo>
                <a:lnTo>
                  <a:pt x="1531299" y="1985957"/>
                </a:lnTo>
                <a:lnTo>
                  <a:pt x="1541346" y="1983310"/>
                </a:lnTo>
                <a:lnTo>
                  <a:pt x="1551656" y="1980400"/>
                </a:lnTo>
                <a:lnTo>
                  <a:pt x="1561967" y="1976695"/>
                </a:lnTo>
                <a:lnTo>
                  <a:pt x="1571750" y="1971932"/>
                </a:lnTo>
                <a:lnTo>
                  <a:pt x="1581267" y="1967169"/>
                </a:lnTo>
                <a:lnTo>
                  <a:pt x="1590521" y="1961876"/>
                </a:lnTo>
                <a:lnTo>
                  <a:pt x="1598717" y="1956319"/>
                </a:lnTo>
                <a:lnTo>
                  <a:pt x="1606384" y="1950498"/>
                </a:lnTo>
                <a:lnTo>
                  <a:pt x="1613522" y="1944147"/>
                </a:lnTo>
                <a:lnTo>
                  <a:pt x="1619867" y="1938061"/>
                </a:lnTo>
                <a:lnTo>
                  <a:pt x="1625420" y="1931181"/>
                </a:lnTo>
                <a:lnTo>
                  <a:pt x="1630178" y="1924830"/>
                </a:lnTo>
                <a:lnTo>
                  <a:pt x="1632029" y="1921390"/>
                </a:lnTo>
                <a:lnTo>
                  <a:pt x="1634408" y="1917950"/>
                </a:lnTo>
                <a:lnTo>
                  <a:pt x="1635730" y="1914774"/>
                </a:lnTo>
                <a:lnTo>
                  <a:pt x="1637317" y="1911334"/>
                </a:lnTo>
                <a:lnTo>
                  <a:pt x="1638639" y="1907894"/>
                </a:lnTo>
                <a:lnTo>
                  <a:pt x="1639432" y="1904454"/>
                </a:lnTo>
                <a:lnTo>
                  <a:pt x="1640225" y="1901279"/>
                </a:lnTo>
                <a:lnTo>
                  <a:pt x="1640754" y="1898103"/>
                </a:lnTo>
                <a:lnTo>
                  <a:pt x="1641018" y="1894663"/>
                </a:lnTo>
                <a:lnTo>
                  <a:pt x="1641018" y="1891753"/>
                </a:lnTo>
                <a:lnTo>
                  <a:pt x="1640754" y="1888313"/>
                </a:lnTo>
                <a:lnTo>
                  <a:pt x="1640225" y="1885137"/>
                </a:lnTo>
                <a:lnTo>
                  <a:pt x="1639432" y="1882226"/>
                </a:lnTo>
                <a:lnTo>
                  <a:pt x="1638374" y="1879316"/>
                </a:lnTo>
                <a:lnTo>
                  <a:pt x="1637052" y="1876405"/>
                </a:lnTo>
                <a:lnTo>
                  <a:pt x="1635466" y="1873494"/>
                </a:lnTo>
                <a:lnTo>
                  <a:pt x="1633615" y="1871112"/>
                </a:lnTo>
                <a:lnTo>
                  <a:pt x="1631500" y="1868731"/>
                </a:lnTo>
                <a:lnTo>
                  <a:pt x="1629385" y="1866349"/>
                </a:lnTo>
                <a:lnTo>
                  <a:pt x="1627006" y="1863968"/>
                </a:lnTo>
                <a:lnTo>
                  <a:pt x="1624362" y="1862380"/>
                </a:lnTo>
                <a:lnTo>
                  <a:pt x="1621454" y="1860528"/>
                </a:lnTo>
                <a:lnTo>
                  <a:pt x="1618546" y="1858675"/>
                </a:lnTo>
                <a:lnTo>
                  <a:pt x="1615373" y="1857088"/>
                </a:lnTo>
                <a:lnTo>
                  <a:pt x="1611936" y="1855765"/>
                </a:lnTo>
                <a:lnTo>
                  <a:pt x="1608499" y="1854706"/>
                </a:lnTo>
                <a:lnTo>
                  <a:pt x="1604798" y="1853383"/>
                </a:lnTo>
                <a:lnTo>
                  <a:pt x="1600832" y="1852325"/>
                </a:lnTo>
                <a:lnTo>
                  <a:pt x="1592900" y="1851002"/>
                </a:lnTo>
                <a:lnTo>
                  <a:pt x="1584440" y="1849943"/>
                </a:lnTo>
                <a:lnTo>
                  <a:pt x="1575451" y="1849943"/>
                </a:lnTo>
                <a:lnTo>
                  <a:pt x="1565933" y="1850208"/>
                </a:lnTo>
                <a:lnTo>
                  <a:pt x="1556415" y="1851531"/>
                </a:lnTo>
                <a:lnTo>
                  <a:pt x="1546369" y="1853383"/>
                </a:lnTo>
                <a:lnTo>
                  <a:pt x="1536322" y="1855765"/>
                </a:lnTo>
                <a:lnTo>
                  <a:pt x="1526011" y="1858940"/>
                </a:lnTo>
                <a:lnTo>
                  <a:pt x="1515700" y="1862645"/>
                </a:lnTo>
                <a:lnTo>
                  <a:pt x="1509884" y="1865291"/>
                </a:lnTo>
                <a:lnTo>
                  <a:pt x="1504067" y="1868202"/>
                </a:lnTo>
                <a:lnTo>
                  <a:pt x="1500630" y="1865555"/>
                </a:lnTo>
                <a:lnTo>
                  <a:pt x="1496929" y="1863439"/>
                </a:lnTo>
                <a:lnTo>
                  <a:pt x="1498251" y="1852325"/>
                </a:lnTo>
                <a:lnTo>
                  <a:pt x="1498780" y="1840681"/>
                </a:lnTo>
                <a:lnTo>
                  <a:pt x="1499573" y="1828509"/>
                </a:lnTo>
                <a:lnTo>
                  <a:pt x="1499837" y="1816072"/>
                </a:lnTo>
                <a:lnTo>
                  <a:pt x="1499573" y="1805752"/>
                </a:lnTo>
                <a:lnTo>
                  <a:pt x="1499044" y="1795696"/>
                </a:lnTo>
                <a:lnTo>
                  <a:pt x="1498515" y="1786170"/>
                </a:lnTo>
                <a:lnTo>
                  <a:pt x="1497987" y="1776909"/>
                </a:lnTo>
                <a:lnTo>
                  <a:pt x="1496929" y="1768176"/>
                </a:lnTo>
                <a:lnTo>
                  <a:pt x="1495872" y="1759708"/>
                </a:lnTo>
                <a:lnTo>
                  <a:pt x="1494550" y="1752034"/>
                </a:lnTo>
                <a:lnTo>
                  <a:pt x="1492963" y="1744890"/>
                </a:lnTo>
                <a:lnTo>
                  <a:pt x="1491377" y="1738274"/>
                </a:lnTo>
                <a:lnTo>
                  <a:pt x="1490055" y="1732453"/>
                </a:lnTo>
                <a:lnTo>
                  <a:pt x="1488204" y="1727690"/>
                </a:lnTo>
                <a:lnTo>
                  <a:pt x="1486089" y="1723191"/>
                </a:lnTo>
                <a:lnTo>
                  <a:pt x="1484239" y="1720016"/>
                </a:lnTo>
                <a:lnTo>
                  <a:pt x="1481859" y="1717370"/>
                </a:lnTo>
                <a:lnTo>
                  <a:pt x="1480802" y="1716576"/>
                </a:lnTo>
                <a:lnTo>
                  <a:pt x="1479744" y="1716046"/>
                </a:lnTo>
                <a:lnTo>
                  <a:pt x="1478687" y="1715253"/>
                </a:lnTo>
                <a:lnTo>
                  <a:pt x="1477365" y="1715253"/>
                </a:lnTo>
                <a:lnTo>
                  <a:pt x="1476572" y="1715253"/>
                </a:lnTo>
                <a:close/>
                <a:moveTo>
                  <a:pt x="277416" y="1423988"/>
                </a:moveTo>
                <a:lnTo>
                  <a:pt x="554038" y="1656397"/>
                </a:lnTo>
                <a:lnTo>
                  <a:pt x="326652" y="1930534"/>
                </a:lnTo>
                <a:lnTo>
                  <a:pt x="320828" y="1937137"/>
                </a:lnTo>
                <a:lnTo>
                  <a:pt x="314211" y="1943475"/>
                </a:lnTo>
                <a:lnTo>
                  <a:pt x="307593" y="1949550"/>
                </a:lnTo>
                <a:lnTo>
                  <a:pt x="300446" y="1955360"/>
                </a:lnTo>
                <a:lnTo>
                  <a:pt x="293034" y="1961170"/>
                </a:lnTo>
                <a:lnTo>
                  <a:pt x="285357" y="1966452"/>
                </a:lnTo>
                <a:lnTo>
                  <a:pt x="277416" y="1971470"/>
                </a:lnTo>
                <a:lnTo>
                  <a:pt x="269210" y="1975960"/>
                </a:lnTo>
                <a:lnTo>
                  <a:pt x="261004" y="1980185"/>
                </a:lnTo>
                <a:lnTo>
                  <a:pt x="252004" y="1984147"/>
                </a:lnTo>
                <a:lnTo>
                  <a:pt x="243533" y="1987844"/>
                </a:lnTo>
                <a:lnTo>
                  <a:pt x="234268" y="1991278"/>
                </a:lnTo>
                <a:lnTo>
                  <a:pt x="225003" y="1993919"/>
                </a:lnTo>
                <a:lnTo>
                  <a:pt x="215738" y="1996824"/>
                </a:lnTo>
                <a:lnTo>
                  <a:pt x="206738" y="1998936"/>
                </a:lnTo>
                <a:lnTo>
                  <a:pt x="197209" y="2000785"/>
                </a:lnTo>
                <a:lnTo>
                  <a:pt x="187679" y="2002106"/>
                </a:lnTo>
                <a:lnTo>
                  <a:pt x="178150" y="2002898"/>
                </a:lnTo>
                <a:lnTo>
                  <a:pt x="168885" y="2003426"/>
                </a:lnTo>
                <a:lnTo>
                  <a:pt x="159355" y="2003426"/>
                </a:lnTo>
                <a:lnTo>
                  <a:pt x="149826" y="2003162"/>
                </a:lnTo>
                <a:lnTo>
                  <a:pt x="140561" y="2002370"/>
                </a:lnTo>
                <a:lnTo>
                  <a:pt x="131561" y="2001049"/>
                </a:lnTo>
                <a:lnTo>
                  <a:pt x="122296" y="1999465"/>
                </a:lnTo>
                <a:lnTo>
                  <a:pt x="113296" y="1997352"/>
                </a:lnTo>
                <a:lnTo>
                  <a:pt x="104560" y="1994711"/>
                </a:lnTo>
                <a:lnTo>
                  <a:pt x="95825" y="1991542"/>
                </a:lnTo>
                <a:lnTo>
                  <a:pt x="87354" y="1987844"/>
                </a:lnTo>
                <a:lnTo>
                  <a:pt x="79413" y="1983619"/>
                </a:lnTo>
                <a:lnTo>
                  <a:pt x="71207" y="1979129"/>
                </a:lnTo>
                <a:lnTo>
                  <a:pt x="63530" y="1973583"/>
                </a:lnTo>
                <a:lnTo>
                  <a:pt x="56383" y="1968037"/>
                </a:lnTo>
                <a:lnTo>
                  <a:pt x="49236" y="1961698"/>
                </a:lnTo>
                <a:lnTo>
                  <a:pt x="42883" y="1954832"/>
                </a:lnTo>
                <a:lnTo>
                  <a:pt x="37059" y="1948229"/>
                </a:lnTo>
                <a:lnTo>
                  <a:pt x="31500" y="1940834"/>
                </a:lnTo>
                <a:lnTo>
                  <a:pt x="26206" y="1933175"/>
                </a:lnTo>
                <a:lnTo>
                  <a:pt x="21706" y="1925252"/>
                </a:lnTo>
                <a:lnTo>
                  <a:pt x="17735" y="1916801"/>
                </a:lnTo>
                <a:lnTo>
                  <a:pt x="14029" y="1908350"/>
                </a:lnTo>
                <a:lnTo>
                  <a:pt x="10853" y="1899634"/>
                </a:lnTo>
                <a:lnTo>
                  <a:pt x="7676" y="1890919"/>
                </a:lnTo>
                <a:lnTo>
                  <a:pt x="5559" y="1881676"/>
                </a:lnTo>
                <a:lnTo>
                  <a:pt x="3706" y="1872432"/>
                </a:lnTo>
                <a:lnTo>
                  <a:pt x="2382" y="1863189"/>
                </a:lnTo>
                <a:lnTo>
                  <a:pt x="1059" y="1853945"/>
                </a:lnTo>
                <a:lnTo>
                  <a:pt x="529" y="1844437"/>
                </a:lnTo>
                <a:lnTo>
                  <a:pt x="0" y="1834930"/>
                </a:lnTo>
                <a:lnTo>
                  <a:pt x="529" y="1825422"/>
                </a:lnTo>
                <a:lnTo>
                  <a:pt x="1059" y="1815914"/>
                </a:lnTo>
                <a:lnTo>
                  <a:pt x="1853" y="1806143"/>
                </a:lnTo>
                <a:lnTo>
                  <a:pt x="3176" y="1796899"/>
                </a:lnTo>
                <a:lnTo>
                  <a:pt x="5029" y="1787391"/>
                </a:lnTo>
                <a:lnTo>
                  <a:pt x="7147" y="1777884"/>
                </a:lnTo>
                <a:lnTo>
                  <a:pt x="9529" y="1768640"/>
                </a:lnTo>
                <a:lnTo>
                  <a:pt x="12441" y="1759925"/>
                </a:lnTo>
                <a:lnTo>
                  <a:pt x="15353" y="1750946"/>
                </a:lnTo>
                <a:lnTo>
                  <a:pt x="19059" y="1742494"/>
                </a:lnTo>
                <a:lnTo>
                  <a:pt x="23030" y="1733779"/>
                </a:lnTo>
                <a:lnTo>
                  <a:pt x="27530" y="1725592"/>
                </a:lnTo>
                <a:lnTo>
                  <a:pt x="32030" y="1717669"/>
                </a:lnTo>
                <a:lnTo>
                  <a:pt x="37059" y="1710274"/>
                </a:lnTo>
                <a:lnTo>
                  <a:pt x="42089" y="1702879"/>
                </a:lnTo>
                <a:lnTo>
                  <a:pt x="47648" y="1695748"/>
                </a:lnTo>
                <a:lnTo>
                  <a:pt x="277416" y="1423988"/>
                </a:lnTo>
                <a:close/>
                <a:moveTo>
                  <a:pt x="1132344" y="1177285"/>
                </a:moveTo>
                <a:lnTo>
                  <a:pt x="1132344" y="1378394"/>
                </a:lnTo>
                <a:lnTo>
                  <a:pt x="933528" y="1378394"/>
                </a:lnTo>
                <a:lnTo>
                  <a:pt x="933528" y="1539811"/>
                </a:lnTo>
                <a:lnTo>
                  <a:pt x="1132344" y="1539811"/>
                </a:lnTo>
                <a:lnTo>
                  <a:pt x="1132344" y="1739068"/>
                </a:lnTo>
                <a:lnTo>
                  <a:pt x="1293882" y="1739068"/>
                </a:lnTo>
                <a:lnTo>
                  <a:pt x="1293882" y="1539811"/>
                </a:lnTo>
                <a:lnTo>
                  <a:pt x="1492699" y="1539811"/>
                </a:lnTo>
                <a:lnTo>
                  <a:pt x="1492699" y="1378394"/>
                </a:lnTo>
                <a:lnTo>
                  <a:pt x="1293882" y="1378394"/>
                </a:lnTo>
                <a:lnTo>
                  <a:pt x="1293882" y="1177285"/>
                </a:lnTo>
                <a:lnTo>
                  <a:pt x="1132344" y="1177285"/>
                </a:lnTo>
                <a:close/>
                <a:moveTo>
                  <a:pt x="645420" y="1090613"/>
                </a:moveTo>
                <a:lnTo>
                  <a:pt x="654411" y="1090613"/>
                </a:lnTo>
                <a:lnTo>
                  <a:pt x="663666" y="1091143"/>
                </a:lnTo>
                <a:lnTo>
                  <a:pt x="672393" y="1091672"/>
                </a:lnTo>
                <a:lnTo>
                  <a:pt x="681384" y="1092996"/>
                </a:lnTo>
                <a:lnTo>
                  <a:pt x="690111" y="1094849"/>
                </a:lnTo>
                <a:lnTo>
                  <a:pt x="698837" y="1096967"/>
                </a:lnTo>
                <a:lnTo>
                  <a:pt x="707564" y="1099349"/>
                </a:lnTo>
                <a:lnTo>
                  <a:pt x="716026" y="1102526"/>
                </a:lnTo>
                <a:lnTo>
                  <a:pt x="724488" y="1106232"/>
                </a:lnTo>
                <a:lnTo>
                  <a:pt x="732421" y="1109938"/>
                </a:lnTo>
                <a:lnTo>
                  <a:pt x="740883" y="1114439"/>
                </a:lnTo>
                <a:lnTo>
                  <a:pt x="748552" y="1119204"/>
                </a:lnTo>
                <a:lnTo>
                  <a:pt x="756221" y="1124498"/>
                </a:lnTo>
                <a:lnTo>
                  <a:pt x="763096" y="1130322"/>
                </a:lnTo>
                <a:lnTo>
                  <a:pt x="772351" y="1136411"/>
                </a:lnTo>
                <a:lnTo>
                  <a:pt x="780549" y="1143294"/>
                </a:lnTo>
                <a:lnTo>
                  <a:pt x="788218" y="1149912"/>
                </a:lnTo>
                <a:lnTo>
                  <a:pt x="795358" y="1157325"/>
                </a:lnTo>
                <a:lnTo>
                  <a:pt x="801440" y="1164737"/>
                </a:lnTo>
                <a:lnTo>
                  <a:pt x="807257" y="1172414"/>
                </a:lnTo>
                <a:lnTo>
                  <a:pt x="812282" y="1180356"/>
                </a:lnTo>
                <a:lnTo>
                  <a:pt x="816513" y="1188562"/>
                </a:lnTo>
                <a:lnTo>
                  <a:pt x="820479" y="1197034"/>
                </a:lnTo>
                <a:lnTo>
                  <a:pt x="823653" y="1205505"/>
                </a:lnTo>
                <a:lnTo>
                  <a:pt x="826297" y="1214506"/>
                </a:lnTo>
                <a:lnTo>
                  <a:pt x="828413" y="1223242"/>
                </a:lnTo>
                <a:lnTo>
                  <a:pt x="829999" y="1232242"/>
                </a:lnTo>
                <a:lnTo>
                  <a:pt x="831321" y="1241243"/>
                </a:lnTo>
                <a:lnTo>
                  <a:pt x="831586" y="1250244"/>
                </a:lnTo>
                <a:lnTo>
                  <a:pt x="831850" y="1259509"/>
                </a:lnTo>
                <a:lnTo>
                  <a:pt x="831321" y="1268510"/>
                </a:lnTo>
                <a:lnTo>
                  <a:pt x="830528" y="1277775"/>
                </a:lnTo>
                <a:lnTo>
                  <a:pt x="828941" y="1286776"/>
                </a:lnTo>
                <a:lnTo>
                  <a:pt x="827619" y="1296042"/>
                </a:lnTo>
                <a:lnTo>
                  <a:pt x="825504" y="1305042"/>
                </a:lnTo>
                <a:lnTo>
                  <a:pt x="822595" y="1314043"/>
                </a:lnTo>
                <a:lnTo>
                  <a:pt x="819950" y="1322779"/>
                </a:lnTo>
                <a:lnTo>
                  <a:pt x="816513" y="1331780"/>
                </a:lnTo>
                <a:lnTo>
                  <a:pt x="812811" y="1340251"/>
                </a:lnTo>
                <a:lnTo>
                  <a:pt x="809108" y="1348458"/>
                </a:lnTo>
                <a:lnTo>
                  <a:pt x="804877" y="1356929"/>
                </a:lnTo>
                <a:lnTo>
                  <a:pt x="800382" y="1364871"/>
                </a:lnTo>
                <a:lnTo>
                  <a:pt x="795358" y="1372813"/>
                </a:lnTo>
                <a:lnTo>
                  <a:pt x="790069" y="1380225"/>
                </a:lnTo>
                <a:lnTo>
                  <a:pt x="785044" y="1387373"/>
                </a:lnTo>
                <a:lnTo>
                  <a:pt x="779227" y="1394520"/>
                </a:lnTo>
                <a:lnTo>
                  <a:pt x="624265" y="1577976"/>
                </a:lnTo>
                <a:lnTo>
                  <a:pt x="346075" y="1342634"/>
                </a:lnTo>
                <a:lnTo>
                  <a:pt x="502887" y="1156266"/>
                </a:lnTo>
                <a:lnTo>
                  <a:pt x="508705" y="1149647"/>
                </a:lnTo>
                <a:lnTo>
                  <a:pt x="515316" y="1143294"/>
                </a:lnTo>
                <a:lnTo>
                  <a:pt x="521662" y="1137470"/>
                </a:lnTo>
                <a:lnTo>
                  <a:pt x="528802" y="1131646"/>
                </a:lnTo>
                <a:lnTo>
                  <a:pt x="535678" y="1126351"/>
                </a:lnTo>
                <a:lnTo>
                  <a:pt x="543082" y="1121586"/>
                </a:lnTo>
                <a:lnTo>
                  <a:pt x="550751" y="1116821"/>
                </a:lnTo>
                <a:lnTo>
                  <a:pt x="558684" y="1112586"/>
                </a:lnTo>
                <a:lnTo>
                  <a:pt x="566617" y="1108615"/>
                </a:lnTo>
                <a:lnTo>
                  <a:pt x="575079" y="1105173"/>
                </a:lnTo>
                <a:lnTo>
                  <a:pt x="583541" y="1101732"/>
                </a:lnTo>
                <a:lnTo>
                  <a:pt x="592003" y="1099085"/>
                </a:lnTo>
                <a:lnTo>
                  <a:pt x="600730" y="1096702"/>
                </a:lnTo>
                <a:lnTo>
                  <a:pt x="609721" y="1094849"/>
                </a:lnTo>
                <a:lnTo>
                  <a:pt x="618447" y="1092996"/>
                </a:lnTo>
                <a:lnTo>
                  <a:pt x="627438" y="1091672"/>
                </a:lnTo>
                <a:lnTo>
                  <a:pt x="636165" y="1091143"/>
                </a:lnTo>
                <a:lnTo>
                  <a:pt x="645420" y="1090613"/>
                </a:lnTo>
                <a:close/>
                <a:moveTo>
                  <a:pt x="1004911" y="928279"/>
                </a:moveTo>
                <a:lnTo>
                  <a:pt x="1417614" y="928279"/>
                </a:lnTo>
                <a:lnTo>
                  <a:pt x="1417614" y="1072231"/>
                </a:lnTo>
                <a:lnTo>
                  <a:pt x="1435063" y="1073819"/>
                </a:lnTo>
                <a:lnTo>
                  <a:pt x="1443788" y="1074613"/>
                </a:lnTo>
                <a:lnTo>
                  <a:pt x="1452248" y="1075936"/>
                </a:lnTo>
                <a:lnTo>
                  <a:pt x="1460973" y="1076995"/>
                </a:lnTo>
                <a:lnTo>
                  <a:pt x="1469169" y="1078582"/>
                </a:lnTo>
                <a:lnTo>
                  <a:pt x="1477100" y="1080435"/>
                </a:lnTo>
                <a:lnTo>
                  <a:pt x="1485296" y="1082287"/>
                </a:lnTo>
                <a:lnTo>
                  <a:pt x="1493228" y="1084404"/>
                </a:lnTo>
                <a:lnTo>
                  <a:pt x="1501424" y="1086521"/>
                </a:lnTo>
                <a:lnTo>
                  <a:pt x="1508826" y="1089167"/>
                </a:lnTo>
                <a:lnTo>
                  <a:pt x="1516493" y="1091549"/>
                </a:lnTo>
                <a:lnTo>
                  <a:pt x="1524161" y="1094195"/>
                </a:lnTo>
                <a:lnTo>
                  <a:pt x="1531563" y="1097105"/>
                </a:lnTo>
                <a:lnTo>
                  <a:pt x="1538966" y="1100016"/>
                </a:lnTo>
                <a:lnTo>
                  <a:pt x="1546369" y="1103456"/>
                </a:lnTo>
                <a:lnTo>
                  <a:pt x="1553507" y="1106896"/>
                </a:lnTo>
                <a:lnTo>
                  <a:pt x="1560381" y="1110601"/>
                </a:lnTo>
                <a:lnTo>
                  <a:pt x="1567519" y="1114306"/>
                </a:lnTo>
                <a:lnTo>
                  <a:pt x="1574129" y="1118275"/>
                </a:lnTo>
                <a:lnTo>
                  <a:pt x="1581003" y="1122509"/>
                </a:lnTo>
                <a:lnTo>
                  <a:pt x="1587613" y="1126743"/>
                </a:lnTo>
                <a:lnTo>
                  <a:pt x="1594222" y="1130977"/>
                </a:lnTo>
                <a:lnTo>
                  <a:pt x="1600567" y="1135740"/>
                </a:lnTo>
                <a:lnTo>
                  <a:pt x="1606648" y="1140503"/>
                </a:lnTo>
                <a:lnTo>
                  <a:pt x="1613258" y="1145531"/>
                </a:lnTo>
                <a:lnTo>
                  <a:pt x="1619339" y="1150823"/>
                </a:lnTo>
                <a:lnTo>
                  <a:pt x="1625155" y="1155851"/>
                </a:lnTo>
                <a:lnTo>
                  <a:pt x="1630972" y="1161408"/>
                </a:lnTo>
                <a:lnTo>
                  <a:pt x="1636788" y="1167229"/>
                </a:lnTo>
                <a:lnTo>
                  <a:pt x="1642604" y="1173051"/>
                </a:lnTo>
                <a:lnTo>
                  <a:pt x="1648156" y="1179137"/>
                </a:lnTo>
                <a:lnTo>
                  <a:pt x="1653709" y="1185223"/>
                </a:lnTo>
                <a:lnTo>
                  <a:pt x="1658732" y="1191574"/>
                </a:lnTo>
                <a:lnTo>
                  <a:pt x="1664020" y="1197925"/>
                </a:lnTo>
                <a:lnTo>
                  <a:pt x="1669043" y="1204276"/>
                </a:lnTo>
                <a:lnTo>
                  <a:pt x="1673537" y="1210891"/>
                </a:lnTo>
                <a:lnTo>
                  <a:pt x="1678032" y="1217507"/>
                </a:lnTo>
                <a:lnTo>
                  <a:pt x="1682791" y="1224387"/>
                </a:lnTo>
                <a:lnTo>
                  <a:pt x="1687021" y="1231267"/>
                </a:lnTo>
                <a:lnTo>
                  <a:pt x="1690987" y="1238411"/>
                </a:lnTo>
                <a:lnTo>
                  <a:pt x="1694952" y="1245556"/>
                </a:lnTo>
                <a:lnTo>
                  <a:pt x="1698654" y="1252436"/>
                </a:lnTo>
                <a:lnTo>
                  <a:pt x="1702091" y="1259845"/>
                </a:lnTo>
                <a:lnTo>
                  <a:pt x="1705263" y="1267255"/>
                </a:lnTo>
                <a:lnTo>
                  <a:pt x="1708700" y="1274929"/>
                </a:lnTo>
                <a:lnTo>
                  <a:pt x="1711873" y="1282603"/>
                </a:lnTo>
                <a:lnTo>
                  <a:pt x="1714517" y="1290276"/>
                </a:lnTo>
                <a:lnTo>
                  <a:pt x="1717425" y="1298215"/>
                </a:lnTo>
                <a:lnTo>
                  <a:pt x="1719804" y="1306154"/>
                </a:lnTo>
                <a:lnTo>
                  <a:pt x="1721920" y="1314092"/>
                </a:lnTo>
                <a:lnTo>
                  <a:pt x="1724035" y="1322031"/>
                </a:lnTo>
                <a:lnTo>
                  <a:pt x="1726150" y="1330498"/>
                </a:lnTo>
                <a:lnTo>
                  <a:pt x="1728000" y="1338966"/>
                </a:lnTo>
                <a:lnTo>
                  <a:pt x="1729587" y="1347169"/>
                </a:lnTo>
                <a:lnTo>
                  <a:pt x="1731173" y="1355902"/>
                </a:lnTo>
                <a:lnTo>
                  <a:pt x="1732230" y="1364899"/>
                </a:lnTo>
                <a:lnTo>
                  <a:pt x="1733552" y="1373366"/>
                </a:lnTo>
                <a:lnTo>
                  <a:pt x="1735139" y="1391360"/>
                </a:lnTo>
                <a:lnTo>
                  <a:pt x="1736461" y="1409619"/>
                </a:lnTo>
                <a:lnTo>
                  <a:pt x="1736725" y="1428672"/>
                </a:lnTo>
                <a:lnTo>
                  <a:pt x="1736725" y="2036763"/>
                </a:lnTo>
                <a:lnTo>
                  <a:pt x="685800" y="2036763"/>
                </a:lnTo>
                <a:lnTo>
                  <a:pt x="685800" y="1564685"/>
                </a:lnTo>
                <a:lnTo>
                  <a:pt x="813233" y="1413588"/>
                </a:lnTo>
                <a:lnTo>
                  <a:pt x="819050" y="1406444"/>
                </a:lnTo>
                <a:lnTo>
                  <a:pt x="824602" y="1399034"/>
                </a:lnTo>
                <a:lnTo>
                  <a:pt x="829889" y="1391360"/>
                </a:lnTo>
                <a:lnTo>
                  <a:pt x="835177" y="1383422"/>
                </a:lnTo>
                <a:lnTo>
                  <a:pt x="839672" y="1375219"/>
                </a:lnTo>
                <a:lnTo>
                  <a:pt x="844166" y="1367016"/>
                </a:lnTo>
                <a:lnTo>
                  <a:pt x="848661" y="1358283"/>
                </a:lnTo>
                <a:lnTo>
                  <a:pt x="852626" y="1349815"/>
                </a:lnTo>
                <a:lnTo>
                  <a:pt x="855799" y="1340818"/>
                </a:lnTo>
                <a:lnTo>
                  <a:pt x="859236" y="1332086"/>
                </a:lnTo>
                <a:lnTo>
                  <a:pt x="862409" y="1322824"/>
                </a:lnTo>
                <a:lnTo>
                  <a:pt x="864788" y="1313563"/>
                </a:lnTo>
                <a:lnTo>
                  <a:pt x="866903" y="1304301"/>
                </a:lnTo>
                <a:lnTo>
                  <a:pt x="868754" y="1294775"/>
                </a:lnTo>
                <a:lnTo>
                  <a:pt x="870076" y="1285778"/>
                </a:lnTo>
                <a:lnTo>
                  <a:pt x="870869" y="1276252"/>
                </a:lnTo>
                <a:lnTo>
                  <a:pt x="871662" y="1266725"/>
                </a:lnTo>
                <a:lnTo>
                  <a:pt x="871662" y="1257464"/>
                </a:lnTo>
                <a:lnTo>
                  <a:pt x="871133" y="1247938"/>
                </a:lnTo>
                <a:lnTo>
                  <a:pt x="870340" y="1238676"/>
                </a:lnTo>
                <a:lnTo>
                  <a:pt x="869018" y="1229414"/>
                </a:lnTo>
                <a:lnTo>
                  <a:pt x="867167" y="1220417"/>
                </a:lnTo>
                <a:lnTo>
                  <a:pt x="865052" y="1211420"/>
                </a:lnTo>
                <a:lnTo>
                  <a:pt x="862144" y="1202159"/>
                </a:lnTo>
                <a:lnTo>
                  <a:pt x="858707" y="1193691"/>
                </a:lnTo>
                <a:lnTo>
                  <a:pt x="854741" y="1184959"/>
                </a:lnTo>
                <a:lnTo>
                  <a:pt x="850511" y="1176755"/>
                </a:lnTo>
                <a:lnTo>
                  <a:pt x="845224" y="1168552"/>
                </a:lnTo>
                <a:lnTo>
                  <a:pt x="839407" y="1160614"/>
                </a:lnTo>
                <a:lnTo>
                  <a:pt x="833326" y="1152411"/>
                </a:lnTo>
                <a:lnTo>
                  <a:pt x="826188" y="1145266"/>
                </a:lnTo>
                <a:lnTo>
                  <a:pt x="818785" y="1138121"/>
                </a:lnTo>
                <a:lnTo>
                  <a:pt x="828567" y="1130712"/>
                </a:lnTo>
                <a:lnTo>
                  <a:pt x="838350" y="1124096"/>
                </a:lnTo>
                <a:lnTo>
                  <a:pt x="848925" y="1118010"/>
                </a:lnTo>
                <a:lnTo>
                  <a:pt x="859236" y="1111659"/>
                </a:lnTo>
                <a:lnTo>
                  <a:pt x="870076" y="1106102"/>
                </a:lnTo>
                <a:lnTo>
                  <a:pt x="881180" y="1101075"/>
                </a:lnTo>
                <a:lnTo>
                  <a:pt x="892284" y="1096312"/>
                </a:lnTo>
                <a:lnTo>
                  <a:pt x="903917" y="1092078"/>
                </a:lnTo>
                <a:lnTo>
                  <a:pt x="915550" y="1088108"/>
                </a:lnTo>
                <a:lnTo>
                  <a:pt x="927711" y="1084668"/>
                </a:lnTo>
                <a:lnTo>
                  <a:pt x="939873" y="1081758"/>
                </a:lnTo>
                <a:lnTo>
                  <a:pt x="952563" y="1078847"/>
                </a:lnTo>
                <a:lnTo>
                  <a:pt x="964989" y="1076730"/>
                </a:lnTo>
                <a:lnTo>
                  <a:pt x="978209" y="1074613"/>
                </a:lnTo>
                <a:lnTo>
                  <a:pt x="991428" y="1073290"/>
                </a:lnTo>
                <a:lnTo>
                  <a:pt x="1004911" y="1072231"/>
                </a:lnTo>
                <a:lnTo>
                  <a:pt x="1004911" y="928279"/>
                </a:lnTo>
                <a:close/>
                <a:moveTo>
                  <a:pt x="811382" y="664455"/>
                </a:moveTo>
                <a:lnTo>
                  <a:pt x="1611407" y="664455"/>
                </a:lnTo>
                <a:lnTo>
                  <a:pt x="1611407" y="828254"/>
                </a:lnTo>
                <a:lnTo>
                  <a:pt x="811382" y="828254"/>
                </a:lnTo>
                <a:lnTo>
                  <a:pt x="811382" y="664455"/>
                </a:lnTo>
                <a:close/>
                <a:moveTo>
                  <a:pt x="1638374" y="169356"/>
                </a:moveTo>
                <a:lnTo>
                  <a:pt x="1632822" y="169620"/>
                </a:lnTo>
                <a:lnTo>
                  <a:pt x="1627006" y="170149"/>
                </a:lnTo>
                <a:lnTo>
                  <a:pt x="1620925" y="171473"/>
                </a:lnTo>
                <a:lnTo>
                  <a:pt x="1614315" y="172531"/>
                </a:lnTo>
                <a:lnTo>
                  <a:pt x="1607970" y="174383"/>
                </a:lnTo>
                <a:lnTo>
                  <a:pt x="1601096" y="176236"/>
                </a:lnTo>
                <a:lnTo>
                  <a:pt x="1594222" y="178617"/>
                </a:lnTo>
                <a:lnTo>
                  <a:pt x="1587084" y="181528"/>
                </a:lnTo>
                <a:lnTo>
                  <a:pt x="1579946" y="184439"/>
                </a:lnTo>
                <a:lnTo>
                  <a:pt x="1572807" y="187614"/>
                </a:lnTo>
                <a:lnTo>
                  <a:pt x="1557473" y="195024"/>
                </a:lnTo>
                <a:lnTo>
                  <a:pt x="1541874" y="203227"/>
                </a:lnTo>
                <a:lnTo>
                  <a:pt x="1525747" y="212488"/>
                </a:lnTo>
                <a:lnTo>
                  <a:pt x="1509619" y="222544"/>
                </a:lnTo>
                <a:lnTo>
                  <a:pt x="1493228" y="233393"/>
                </a:lnTo>
                <a:lnTo>
                  <a:pt x="1476836" y="244772"/>
                </a:lnTo>
                <a:lnTo>
                  <a:pt x="1460444" y="256944"/>
                </a:lnTo>
                <a:lnTo>
                  <a:pt x="1444052" y="269646"/>
                </a:lnTo>
                <a:lnTo>
                  <a:pt x="1427925" y="282612"/>
                </a:lnTo>
                <a:lnTo>
                  <a:pt x="1412062" y="295843"/>
                </a:lnTo>
                <a:lnTo>
                  <a:pt x="1396728" y="309603"/>
                </a:lnTo>
                <a:lnTo>
                  <a:pt x="1382186" y="323628"/>
                </a:lnTo>
                <a:lnTo>
                  <a:pt x="1367645" y="337653"/>
                </a:lnTo>
                <a:lnTo>
                  <a:pt x="1353898" y="351413"/>
                </a:lnTo>
                <a:lnTo>
                  <a:pt x="1340943" y="365437"/>
                </a:lnTo>
                <a:lnTo>
                  <a:pt x="1329045" y="379198"/>
                </a:lnTo>
                <a:lnTo>
                  <a:pt x="1317941" y="392693"/>
                </a:lnTo>
                <a:lnTo>
                  <a:pt x="1308159" y="406189"/>
                </a:lnTo>
                <a:lnTo>
                  <a:pt x="1303665" y="412804"/>
                </a:lnTo>
                <a:lnTo>
                  <a:pt x="1299434" y="419155"/>
                </a:lnTo>
                <a:lnTo>
                  <a:pt x="1295469" y="425241"/>
                </a:lnTo>
                <a:lnTo>
                  <a:pt x="1291767" y="431856"/>
                </a:lnTo>
                <a:lnTo>
                  <a:pt x="1288330" y="437678"/>
                </a:lnTo>
                <a:lnTo>
                  <a:pt x="1285686" y="443500"/>
                </a:lnTo>
                <a:lnTo>
                  <a:pt x="1282778" y="449321"/>
                </a:lnTo>
                <a:lnTo>
                  <a:pt x="1280663" y="454878"/>
                </a:lnTo>
                <a:lnTo>
                  <a:pt x="1278812" y="460171"/>
                </a:lnTo>
                <a:lnTo>
                  <a:pt x="1277226" y="465463"/>
                </a:lnTo>
                <a:lnTo>
                  <a:pt x="1276433" y="470491"/>
                </a:lnTo>
                <a:lnTo>
                  <a:pt x="1275640" y="475254"/>
                </a:lnTo>
                <a:lnTo>
                  <a:pt x="1275376" y="480017"/>
                </a:lnTo>
                <a:lnTo>
                  <a:pt x="1275640" y="484251"/>
                </a:lnTo>
                <a:lnTo>
                  <a:pt x="1282514" y="486632"/>
                </a:lnTo>
                <a:lnTo>
                  <a:pt x="1289652" y="488220"/>
                </a:lnTo>
                <a:lnTo>
                  <a:pt x="1296526" y="489543"/>
                </a:lnTo>
                <a:lnTo>
                  <a:pt x="1303929" y="490072"/>
                </a:lnTo>
                <a:lnTo>
                  <a:pt x="1311332" y="490072"/>
                </a:lnTo>
                <a:lnTo>
                  <a:pt x="1318999" y="489808"/>
                </a:lnTo>
                <a:lnTo>
                  <a:pt x="1326666" y="489014"/>
                </a:lnTo>
                <a:lnTo>
                  <a:pt x="1334333" y="487955"/>
                </a:lnTo>
                <a:lnTo>
                  <a:pt x="1342265" y="486103"/>
                </a:lnTo>
                <a:lnTo>
                  <a:pt x="1350196" y="483986"/>
                </a:lnTo>
                <a:lnTo>
                  <a:pt x="1358128" y="481340"/>
                </a:lnTo>
                <a:lnTo>
                  <a:pt x="1366059" y="478429"/>
                </a:lnTo>
                <a:lnTo>
                  <a:pt x="1374519" y="475254"/>
                </a:lnTo>
                <a:lnTo>
                  <a:pt x="1382451" y="471549"/>
                </a:lnTo>
                <a:lnTo>
                  <a:pt x="1390647" y="467580"/>
                </a:lnTo>
                <a:lnTo>
                  <a:pt x="1398843" y="463081"/>
                </a:lnTo>
                <a:lnTo>
                  <a:pt x="1407303" y="458583"/>
                </a:lnTo>
                <a:lnTo>
                  <a:pt x="1415499" y="453555"/>
                </a:lnTo>
                <a:lnTo>
                  <a:pt x="1423695" y="448263"/>
                </a:lnTo>
                <a:lnTo>
                  <a:pt x="1432155" y="442706"/>
                </a:lnTo>
                <a:lnTo>
                  <a:pt x="1440351" y="436884"/>
                </a:lnTo>
                <a:lnTo>
                  <a:pt x="1448547" y="431063"/>
                </a:lnTo>
                <a:lnTo>
                  <a:pt x="1456743" y="424976"/>
                </a:lnTo>
                <a:lnTo>
                  <a:pt x="1465203" y="418626"/>
                </a:lnTo>
                <a:lnTo>
                  <a:pt x="1481330" y="405130"/>
                </a:lnTo>
                <a:lnTo>
                  <a:pt x="1497193" y="391105"/>
                </a:lnTo>
                <a:lnTo>
                  <a:pt x="1513056" y="376551"/>
                </a:lnTo>
                <a:lnTo>
                  <a:pt x="1527862" y="361468"/>
                </a:lnTo>
                <a:lnTo>
                  <a:pt x="1542667" y="346385"/>
                </a:lnTo>
                <a:lnTo>
                  <a:pt x="1556944" y="331302"/>
                </a:lnTo>
                <a:lnTo>
                  <a:pt x="1570428" y="315954"/>
                </a:lnTo>
                <a:lnTo>
                  <a:pt x="1583382" y="300606"/>
                </a:lnTo>
                <a:lnTo>
                  <a:pt x="1595280" y="285523"/>
                </a:lnTo>
                <a:lnTo>
                  <a:pt x="1606648" y="270704"/>
                </a:lnTo>
                <a:lnTo>
                  <a:pt x="1617224" y="256679"/>
                </a:lnTo>
                <a:lnTo>
                  <a:pt x="1626741" y="243184"/>
                </a:lnTo>
                <a:lnTo>
                  <a:pt x="1634937" y="230218"/>
                </a:lnTo>
                <a:lnTo>
                  <a:pt x="1642340" y="218310"/>
                </a:lnTo>
                <a:lnTo>
                  <a:pt x="1648156" y="207196"/>
                </a:lnTo>
                <a:lnTo>
                  <a:pt x="1652915" y="197405"/>
                </a:lnTo>
                <a:lnTo>
                  <a:pt x="1654766" y="193171"/>
                </a:lnTo>
                <a:lnTo>
                  <a:pt x="1656352" y="188937"/>
                </a:lnTo>
                <a:lnTo>
                  <a:pt x="1657674" y="185233"/>
                </a:lnTo>
                <a:lnTo>
                  <a:pt x="1658467" y="181528"/>
                </a:lnTo>
                <a:lnTo>
                  <a:pt x="1658996" y="178353"/>
                </a:lnTo>
                <a:lnTo>
                  <a:pt x="1658996" y="175706"/>
                </a:lnTo>
                <a:lnTo>
                  <a:pt x="1658732" y="173590"/>
                </a:lnTo>
                <a:lnTo>
                  <a:pt x="1658203" y="171737"/>
                </a:lnTo>
                <a:lnTo>
                  <a:pt x="1653709" y="170414"/>
                </a:lnTo>
                <a:lnTo>
                  <a:pt x="1648685" y="169620"/>
                </a:lnTo>
                <a:lnTo>
                  <a:pt x="1643662" y="169356"/>
                </a:lnTo>
                <a:lnTo>
                  <a:pt x="1638374" y="169356"/>
                </a:lnTo>
                <a:close/>
                <a:moveTo>
                  <a:pt x="839672" y="69065"/>
                </a:moveTo>
                <a:lnTo>
                  <a:pt x="835441" y="69330"/>
                </a:lnTo>
                <a:lnTo>
                  <a:pt x="831740" y="69595"/>
                </a:lnTo>
                <a:lnTo>
                  <a:pt x="832004" y="74093"/>
                </a:lnTo>
                <a:lnTo>
                  <a:pt x="832533" y="79121"/>
                </a:lnTo>
                <a:lnTo>
                  <a:pt x="833591" y="84149"/>
                </a:lnTo>
                <a:lnTo>
                  <a:pt x="834384" y="89441"/>
                </a:lnTo>
                <a:lnTo>
                  <a:pt x="835970" y="94733"/>
                </a:lnTo>
                <a:lnTo>
                  <a:pt x="837556" y="100290"/>
                </a:lnTo>
                <a:lnTo>
                  <a:pt x="839407" y="105847"/>
                </a:lnTo>
                <a:lnTo>
                  <a:pt x="841522" y="111140"/>
                </a:lnTo>
                <a:lnTo>
                  <a:pt x="846810" y="123048"/>
                </a:lnTo>
                <a:lnTo>
                  <a:pt x="852626" y="134955"/>
                </a:lnTo>
                <a:lnTo>
                  <a:pt x="859236" y="147392"/>
                </a:lnTo>
                <a:lnTo>
                  <a:pt x="866903" y="159829"/>
                </a:lnTo>
                <a:lnTo>
                  <a:pt x="875099" y="172531"/>
                </a:lnTo>
                <a:lnTo>
                  <a:pt x="884352" y="185233"/>
                </a:lnTo>
                <a:lnTo>
                  <a:pt x="894135" y="197934"/>
                </a:lnTo>
                <a:lnTo>
                  <a:pt x="904974" y="210901"/>
                </a:lnTo>
                <a:lnTo>
                  <a:pt x="916343" y="223867"/>
                </a:lnTo>
                <a:lnTo>
                  <a:pt x="928240" y="236304"/>
                </a:lnTo>
                <a:lnTo>
                  <a:pt x="940930" y="249006"/>
                </a:lnTo>
                <a:lnTo>
                  <a:pt x="953885" y="261178"/>
                </a:lnTo>
                <a:lnTo>
                  <a:pt x="967369" y="272821"/>
                </a:lnTo>
                <a:lnTo>
                  <a:pt x="981646" y="284464"/>
                </a:lnTo>
                <a:lnTo>
                  <a:pt x="996187" y="295578"/>
                </a:lnTo>
                <a:lnTo>
                  <a:pt x="1011257" y="306428"/>
                </a:lnTo>
                <a:lnTo>
                  <a:pt x="1026855" y="316483"/>
                </a:lnTo>
                <a:lnTo>
                  <a:pt x="1042983" y="326009"/>
                </a:lnTo>
                <a:lnTo>
                  <a:pt x="1050914" y="330508"/>
                </a:lnTo>
                <a:lnTo>
                  <a:pt x="1058846" y="334742"/>
                </a:lnTo>
                <a:lnTo>
                  <a:pt x="1067041" y="338711"/>
                </a:lnTo>
                <a:lnTo>
                  <a:pt x="1075237" y="342945"/>
                </a:lnTo>
                <a:lnTo>
                  <a:pt x="1083698" y="346914"/>
                </a:lnTo>
                <a:lnTo>
                  <a:pt x="1092158" y="350090"/>
                </a:lnTo>
                <a:lnTo>
                  <a:pt x="1100354" y="353530"/>
                </a:lnTo>
                <a:lnTo>
                  <a:pt x="1109078" y="356705"/>
                </a:lnTo>
                <a:lnTo>
                  <a:pt x="1117539" y="359616"/>
                </a:lnTo>
                <a:lnTo>
                  <a:pt x="1126263" y="362527"/>
                </a:lnTo>
                <a:lnTo>
                  <a:pt x="1134724" y="364908"/>
                </a:lnTo>
                <a:lnTo>
                  <a:pt x="1143448" y="367025"/>
                </a:lnTo>
                <a:lnTo>
                  <a:pt x="1152173" y="368877"/>
                </a:lnTo>
                <a:lnTo>
                  <a:pt x="1160897" y="370730"/>
                </a:lnTo>
                <a:lnTo>
                  <a:pt x="1169622" y="372053"/>
                </a:lnTo>
                <a:lnTo>
                  <a:pt x="1178611" y="373111"/>
                </a:lnTo>
                <a:lnTo>
                  <a:pt x="1187071" y="374170"/>
                </a:lnTo>
                <a:lnTo>
                  <a:pt x="1196060" y="374699"/>
                </a:lnTo>
                <a:lnTo>
                  <a:pt x="1205049" y="374699"/>
                </a:lnTo>
                <a:lnTo>
                  <a:pt x="1213774" y="374699"/>
                </a:lnTo>
                <a:lnTo>
                  <a:pt x="1214567" y="369936"/>
                </a:lnTo>
                <a:lnTo>
                  <a:pt x="1214832" y="364644"/>
                </a:lnTo>
                <a:lnTo>
                  <a:pt x="1214567" y="359087"/>
                </a:lnTo>
                <a:lnTo>
                  <a:pt x="1213774" y="353530"/>
                </a:lnTo>
                <a:lnTo>
                  <a:pt x="1212717" y="347973"/>
                </a:lnTo>
                <a:lnTo>
                  <a:pt x="1211130" y="342151"/>
                </a:lnTo>
                <a:lnTo>
                  <a:pt x="1209015" y="336329"/>
                </a:lnTo>
                <a:lnTo>
                  <a:pt x="1206371" y="330508"/>
                </a:lnTo>
                <a:lnTo>
                  <a:pt x="1203728" y="324686"/>
                </a:lnTo>
                <a:lnTo>
                  <a:pt x="1200555" y="318600"/>
                </a:lnTo>
                <a:lnTo>
                  <a:pt x="1197118" y="312249"/>
                </a:lnTo>
                <a:lnTo>
                  <a:pt x="1192888" y="305898"/>
                </a:lnTo>
                <a:lnTo>
                  <a:pt x="1188658" y="299812"/>
                </a:lnTo>
                <a:lnTo>
                  <a:pt x="1184163" y="293461"/>
                </a:lnTo>
                <a:lnTo>
                  <a:pt x="1179140" y="287111"/>
                </a:lnTo>
                <a:lnTo>
                  <a:pt x="1174117" y="280495"/>
                </a:lnTo>
                <a:lnTo>
                  <a:pt x="1168565" y="274144"/>
                </a:lnTo>
                <a:lnTo>
                  <a:pt x="1162748" y="267264"/>
                </a:lnTo>
                <a:lnTo>
                  <a:pt x="1150058" y="254563"/>
                </a:lnTo>
                <a:lnTo>
                  <a:pt x="1136839" y="241332"/>
                </a:lnTo>
                <a:lnTo>
                  <a:pt x="1122562" y="228365"/>
                </a:lnTo>
                <a:lnTo>
                  <a:pt x="1107757" y="215664"/>
                </a:lnTo>
                <a:lnTo>
                  <a:pt x="1092158" y="202697"/>
                </a:lnTo>
                <a:lnTo>
                  <a:pt x="1076295" y="189996"/>
                </a:lnTo>
                <a:lnTo>
                  <a:pt x="1059639" y="177823"/>
                </a:lnTo>
                <a:lnTo>
                  <a:pt x="1043247" y="166180"/>
                </a:lnTo>
                <a:lnTo>
                  <a:pt x="1026062" y="154537"/>
                </a:lnTo>
                <a:lnTo>
                  <a:pt x="1009141" y="143423"/>
                </a:lnTo>
                <a:lnTo>
                  <a:pt x="992221" y="133103"/>
                </a:lnTo>
                <a:lnTo>
                  <a:pt x="975565" y="123312"/>
                </a:lnTo>
                <a:lnTo>
                  <a:pt x="958909" y="113786"/>
                </a:lnTo>
                <a:lnTo>
                  <a:pt x="942517" y="105054"/>
                </a:lnTo>
                <a:lnTo>
                  <a:pt x="926918" y="97380"/>
                </a:lnTo>
                <a:lnTo>
                  <a:pt x="912113" y="90500"/>
                </a:lnTo>
                <a:lnTo>
                  <a:pt x="897572" y="84149"/>
                </a:lnTo>
                <a:lnTo>
                  <a:pt x="883824" y="79121"/>
                </a:lnTo>
                <a:lnTo>
                  <a:pt x="871133" y="75152"/>
                </a:lnTo>
                <a:lnTo>
                  <a:pt x="865052" y="73299"/>
                </a:lnTo>
                <a:lnTo>
                  <a:pt x="859500" y="71976"/>
                </a:lnTo>
                <a:lnTo>
                  <a:pt x="854213" y="70653"/>
                </a:lnTo>
                <a:lnTo>
                  <a:pt x="848925" y="69859"/>
                </a:lnTo>
                <a:lnTo>
                  <a:pt x="843902" y="69330"/>
                </a:lnTo>
                <a:lnTo>
                  <a:pt x="839672" y="69065"/>
                </a:lnTo>
                <a:close/>
                <a:moveTo>
                  <a:pt x="806624" y="0"/>
                </a:moveTo>
                <a:lnTo>
                  <a:pt x="814291" y="0"/>
                </a:lnTo>
                <a:lnTo>
                  <a:pt x="821958" y="265"/>
                </a:lnTo>
                <a:lnTo>
                  <a:pt x="829889" y="794"/>
                </a:lnTo>
                <a:lnTo>
                  <a:pt x="837821" y="1853"/>
                </a:lnTo>
                <a:lnTo>
                  <a:pt x="846017" y="2911"/>
                </a:lnTo>
                <a:lnTo>
                  <a:pt x="854741" y="4499"/>
                </a:lnTo>
                <a:lnTo>
                  <a:pt x="863202" y="6351"/>
                </a:lnTo>
                <a:lnTo>
                  <a:pt x="871926" y="8468"/>
                </a:lnTo>
                <a:lnTo>
                  <a:pt x="880651" y="10585"/>
                </a:lnTo>
                <a:lnTo>
                  <a:pt x="889640" y="13496"/>
                </a:lnTo>
                <a:lnTo>
                  <a:pt x="898629" y="16142"/>
                </a:lnTo>
                <a:lnTo>
                  <a:pt x="907618" y="19317"/>
                </a:lnTo>
                <a:lnTo>
                  <a:pt x="916872" y="22757"/>
                </a:lnTo>
                <a:lnTo>
                  <a:pt x="926125" y="26197"/>
                </a:lnTo>
                <a:lnTo>
                  <a:pt x="935643" y="30167"/>
                </a:lnTo>
                <a:lnTo>
                  <a:pt x="944896" y="34401"/>
                </a:lnTo>
                <a:lnTo>
                  <a:pt x="963667" y="42868"/>
                </a:lnTo>
                <a:lnTo>
                  <a:pt x="982703" y="52659"/>
                </a:lnTo>
                <a:lnTo>
                  <a:pt x="1001739" y="62715"/>
                </a:lnTo>
                <a:lnTo>
                  <a:pt x="1020774" y="73829"/>
                </a:lnTo>
                <a:lnTo>
                  <a:pt x="1039546" y="85472"/>
                </a:lnTo>
                <a:lnTo>
                  <a:pt x="1058052" y="97644"/>
                </a:lnTo>
                <a:lnTo>
                  <a:pt x="1076559" y="110610"/>
                </a:lnTo>
                <a:lnTo>
                  <a:pt x="1094537" y="124106"/>
                </a:lnTo>
                <a:lnTo>
                  <a:pt x="1112515" y="137601"/>
                </a:lnTo>
                <a:lnTo>
                  <a:pt x="1129700" y="152155"/>
                </a:lnTo>
                <a:lnTo>
                  <a:pt x="1146092" y="166445"/>
                </a:lnTo>
                <a:lnTo>
                  <a:pt x="1161955" y="181263"/>
                </a:lnTo>
                <a:lnTo>
                  <a:pt x="1177025" y="196347"/>
                </a:lnTo>
                <a:lnTo>
                  <a:pt x="1191566" y="211165"/>
                </a:lnTo>
                <a:lnTo>
                  <a:pt x="1198440" y="218839"/>
                </a:lnTo>
                <a:lnTo>
                  <a:pt x="1205314" y="226513"/>
                </a:lnTo>
                <a:lnTo>
                  <a:pt x="1211659" y="234187"/>
                </a:lnTo>
                <a:lnTo>
                  <a:pt x="1217740" y="241861"/>
                </a:lnTo>
                <a:lnTo>
                  <a:pt x="1223556" y="249535"/>
                </a:lnTo>
                <a:lnTo>
                  <a:pt x="1229373" y="257209"/>
                </a:lnTo>
                <a:lnTo>
                  <a:pt x="1234660" y="264883"/>
                </a:lnTo>
                <a:lnTo>
                  <a:pt x="1239948" y="272557"/>
                </a:lnTo>
                <a:lnTo>
                  <a:pt x="1244707" y="280230"/>
                </a:lnTo>
                <a:lnTo>
                  <a:pt x="1249202" y="287904"/>
                </a:lnTo>
                <a:lnTo>
                  <a:pt x="1253432" y="295314"/>
                </a:lnTo>
                <a:lnTo>
                  <a:pt x="1257397" y="302988"/>
                </a:lnTo>
                <a:lnTo>
                  <a:pt x="1260834" y="310397"/>
                </a:lnTo>
                <a:lnTo>
                  <a:pt x="1264007" y="317806"/>
                </a:lnTo>
                <a:lnTo>
                  <a:pt x="1263743" y="332360"/>
                </a:lnTo>
                <a:lnTo>
                  <a:pt x="1263214" y="349296"/>
                </a:lnTo>
                <a:lnTo>
                  <a:pt x="1261892" y="382902"/>
                </a:lnTo>
                <a:lnTo>
                  <a:pt x="1261628" y="396927"/>
                </a:lnTo>
                <a:lnTo>
                  <a:pt x="1261892" y="406982"/>
                </a:lnTo>
                <a:lnTo>
                  <a:pt x="1262156" y="409893"/>
                </a:lnTo>
                <a:lnTo>
                  <a:pt x="1262685" y="411481"/>
                </a:lnTo>
                <a:lnTo>
                  <a:pt x="1262950" y="411481"/>
                </a:lnTo>
                <a:lnTo>
                  <a:pt x="1263214" y="411216"/>
                </a:lnTo>
                <a:lnTo>
                  <a:pt x="1264007" y="408835"/>
                </a:lnTo>
                <a:lnTo>
                  <a:pt x="1266122" y="401690"/>
                </a:lnTo>
                <a:lnTo>
                  <a:pt x="1268766" y="394545"/>
                </a:lnTo>
                <a:lnTo>
                  <a:pt x="1271674" y="387665"/>
                </a:lnTo>
                <a:lnTo>
                  <a:pt x="1274847" y="380521"/>
                </a:lnTo>
                <a:lnTo>
                  <a:pt x="1278548" y="373376"/>
                </a:lnTo>
                <a:lnTo>
                  <a:pt x="1282250" y="366496"/>
                </a:lnTo>
                <a:lnTo>
                  <a:pt x="1286215" y="359351"/>
                </a:lnTo>
                <a:lnTo>
                  <a:pt x="1290710" y="352206"/>
                </a:lnTo>
                <a:lnTo>
                  <a:pt x="1295469" y="345326"/>
                </a:lnTo>
                <a:lnTo>
                  <a:pt x="1300228" y="337917"/>
                </a:lnTo>
                <a:lnTo>
                  <a:pt x="1305515" y="331302"/>
                </a:lnTo>
                <a:lnTo>
                  <a:pt x="1310803" y="324157"/>
                </a:lnTo>
                <a:lnTo>
                  <a:pt x="1316619" y="317012"/>
                </a:lnTo>
                <a:lnTo>
                  <a:pt x="1322436" y="310132"/>
                </a:lnTo>
                <a:lnTo>
                  <a:pt x="1328517" y="303252"/>
                </a:lnTo>
                <a:lnTo>
                  <a:pt x="1334598" y="296108"/>
                </a:lnTo>
                <a:lnTo>
                  <a:pt x="1348081" y="282612"/>
                </a:lnTo>
                <a:lnTo>
                  <a:pt x="1361829" y="269646"/>
                </a:lnTo>
                <a:lnTo>
                  <a:pt x="1376634" y="256415"/>
                </a:lnTo>
                <a:lnTo>
                  <a:pt x="1391969" y="243713"/>
                </a:lnTo>
                <a:lnTo>
                  <a:pt x="1407567" y="231276"/>
                </a:lnTo>
                <a:lnTo>
                  <a:pt x="1423959" y="219104"/>
                </a:lnTo>
                <a:lnTo>
                  <a:pt x="1440615" y="207990"/>
                </a:lnTo>
                <a:lnTo>
                  <a:pt x="1457536" y="196876"/>
                </a:lnTo>
                <a:lnTo>
                  <a:pt x="1474985" y="186291"/>
                </a:lnTo>
                <a:lnTo>
                  <a:pt x="1492434" y="176236"/>
                </a:lnTo>
                <a:lnTo>
                  <a:pt x="1509884" y="166709"/>
                </a:lnTo>
                <a:lnTo>
                  <a:pt x="1527598" y="158242"/>
                </a:lnTo>
                <a:lnTo>
                  <a:pt x="1545047" y="150303"/>
                </a:lnTo>
                <a:lnTo>
                  <a:pt x="1562761" y="142894"/>
                </a:lnTo>
                <a:lnTo>
                  <a:pt x="1579946" y="136014"/>
                </a:lnTo>
                <a:lnTo>
                  <a:pt x="1597130" y="130192"/>
                </a:lnTo>
                <a:lnTo>
                  <a:pt x="1614315" y="125429"/>
                </a:lnTo>
                <a:lnTo>
                  <a:pt x="1622511" y="123312"/>
                </a:lnTo>
                <a:lnTo>
                  <a:pt x="1630707" y="121460"/>
                </a:lnTo>
                <a:lnTo>
                  <a:pt x="1638903" y="119607"/>
                </a:lnTo>
                <a:lnTo>
                  <a:pt x="1646835" y="118020"/>
                </a:lnTo>
                <a:lnTo>
                  <a:pt x="1654766" y="116697"/>
                </a:lnTo>
                <a:lnTo>
                  <a:pt x="1662433" y="115903"/>
                </a:lnTo>
                <a:lnTo>
                  <a:pt x="1670100" y="114844"/>
                </a:lnTo>
                <a:lnTo>
                  <a:pt x="1677503" y="114580"/>
                </a:lnTo>
                <a:lnTo>
                  <a:pt x="1684906" y="114315"/>
                </a:lnTo>
                <a:lnTo>
                  <a:pt x="1691780" y="114315"/>
                </a:lnTo>
                <a:lnTo>
                  <a:pt x="1698918" y="114580"/>
                </a:lnTo>
                <a:lnTo>
                  <a:pt x="1705792" y="115374"/>
                </a:lnTo>
                <a:lnTo>
                  <a:pt x="1712137" y="115903"/>
                </a:lnTo>
                <a:lnTo>
                  <a:pt x="1718482" y="116961"/>
                </a:lnTo>
                <a:lnTo>
                  <a:pt x="1719540" y="121460"/>
                </a:lnTo>
                <a:lnTo>
                  <a:pt x="1719804" y="126223"/>
                </a:lnTo>
                <a:lnTo>
                  <a:pt x="1719804" y="131251"/>
                </a:lnTo>
                <a:lnTo>
                  <a:pt x="1719540" y="136808"/>
                </a:lnTo>
                <a:lnTo>
                  <a:pt x="1718747" y="142629"/>
                </a:lnTo>
                <a:lnTo>
                  <a:pt x="1717954" y="148451"/>
                </a:lnTo>
                <a:lnTo>
                  <a:pt x="1716367" y="154802"/>
                </a:lnTo>
                <a:lnTo>
                  <a:pt x="1714781" y="161682"/>
                </a:lnTo>
                <a:lnTo>
                  <a:pt x="1712666" y="168562"/>
                </a:lnTo>
                <a:lnTo>
                  <a:pt x="1710287" y="175706"/>
                </a:lnTo>
                <a:lnTo>
                  <a:pt x="1707643" y="183116"/>
                </a:lnTo>
                <a:lnTo>
                  <a:pt x="1704735" y="191054"/>
                </a:lnTo>
                <a:lnTo>
                  <a:pt x="1701298" y="198728"/>
                </a:lnTo>
                <a:lnTo>
                  <a:pt x="1697596" y="206931"/>
                </a:lnTo>
                <a:lnTo>
                  <a:pt x="1693630" y="215134"/>
                </a:lnTo>
                <a:lnTo>
                  <a:pt x="1689400" y="223602"/>
                </a:lnTo>
                <a:lnTo>
                  <a:pt x="1684906" y="232070"/>
                </a:lnTo>
                <a:lnTo>
                  <a:pt x="1679882" y="241067"/>
                </a:lnTo>
                <a:lnTo>
                  <a:pt x="1669572" y="258796"/>
                </a:lnTo>
                <a:lnTo>
                  <a:pt x="1657939" y="276790"/>
                </a:lnTo>
                <a:lnTo>
                  <a:pt x="1645248" y="295314"/>
                </a:lnTo>
                <a:lnTo>
                  <a:pt x="1631765" y="313572"/>
                </a:lnTo>
                <a:lnTo>
                  <a:pt x="1624891" y="322834"/>
                </a:lnTo>
                <a:lnTo>
                  <a:pt x="1617752" y="332096"/>
                </a:lnTo>
                <a:lnTo>
                  <a:pt x="1610085" y="341357"/>
                </a:lnTo>
                <a:lnTo>
                  <a:pt x="1602418" y="350619"/>
                </a:lnTo>
                <a:lnTo>
                  <a:pt x="1594487" y="359616"/>
                </a:lnTo>
                <a:lnTo>
                  <a:pt x="1586555" y="368613"/>
                </a:lnTo>
                <a:lnTo>
                  <a:pt x="1577830" y="377610"/>
                </a:lnTo>
                <a:lnTo>
                  <a:pt x="1569635" y="386342"/>
                </a:lnTo>
                <a:lnTo>
                  <a:pt x="1561174" y="395075"/>
                </a:lnTo>
                <a:lnTo>
                  <a:pt x="1552185" y="403542"/>
                </a:lnTo>
                <a:lnTo>
                  <a:pt x="1543196" y="411745"/>
                </a:lnTo>
                <a:lnTo>
                  <a:pt x="1534207" y="420213"/>
                </a:lnTo>
                <a:lnTo>
                  <a:pt x="1524689" y="428152"/>
                </a:lnTo>
                <a:lnTo>
                  <a:pt x="1515436" y="436090"/>
                </a:lnTo>
                <a:lnTo>
                  <a:pt x="1505918" y="443500"/>
                </a:lnTo>
                <a:lnTo>
                  <a:pt x="1496136" y="450909"/>
                </a:lnTo>
                <a:lnTo>
                  <a:pt x="1486354" y="458054"/>
                </a:lnTo>
                <a:lnTo>
                  <a:pt x="1476572" y="464934"/>
                </a:lnTo>
                <a:lnTo>
                  <a:pt x="1466260" y="471284"/>
                </a:lnTo>
                <a:lnTo>
                  <a:pt x="1456214" y="477900"/>
                </a:lnTo>
                <a:lnTo>
                  <a:pt x="1445903" y="483722"/>
                </a:lnTo>
                <a:lnTo>
                  <a:pt x="1435592" y="489014"/>
                </a:lnTo>
                <a:lnTo>
                  <a:pt x="1425281" y="494571"/>
                </a:lnTo>
                <a:lnTo>
                  <a:pt x="1414441" y="499599"/>
                </a:lnTo>
                <a:lnTo>
                  <a:pt x="1404130" y="504097"/>
                </a:lnTo>
                <a:lnTo>
                  <a:pt x="1393555" y="508066"/>
                </a:lnTo>
                <a:lnTo>
                  <a:pt x="1382980" y="511771"/>
                </a:lnTo>
                <a:lnTo>
                  <a:pt x="1372404" y="515211"/>
                </a:lnTo>
                <a:lnTo>
                  <a:pt x="1361300" y="518386"/>
                </a:lnTo>
                <a:lnTo>
                  <a:pt x="1350460" y="520768"/>
                </a:lnTo>
                <a:lnTo>
                  <a:pt x="1339885" y="522620"/>
                </a:lnTo>
                <a:lnTo>
                  <a:pt x="1328781" y="524208"/>
                </a:lnTo>
                <a:lnTo>
                  <a:pt x="1317941" y="525266"/>
                </a:lnTo>
                <a:lnTo>
                  <a:pt x="1307102" y="525531"/>
                </a:lnTo>
                <a:lnTo>
                  <a:pt x="1295997" y="525531"/>
                </a:lnTo>
                <a:lnTo>
                  <a:pt x="1285158" y="525002"/>
                </a:lnTo>
                <a:lnTo>
                  <a:pt x="1274318" y="524208"/>
                </a:lnTo>
                <a:lnTo>
                  <a:pt x="1263478" y="522356"/>
                </a:lnTo>
                <a:lnTo>
                  <a:pt x="1263478" y="661545"/>
                </a:lnTo>
                <a:lnTo>
                  <a:pt x="1200291" y="661545"/>
                </a:lnTo>
                <a:lnTo>
                  <a:pt x="1200291" y="419155"/>
                </a:lnTo>
                <a:lnTo>
                  <a:pt x="1189715" y="420742"/>
                </a:lnTo>
                <a:lnTo>
                  <a:pt x="1178876" y="422066"/>
                </a:lnTo>
                <a:lnTo>
                  <a:pt x="1168300" y="422595"/>
                </a:lnTo>
                <a:lnTo>
                  <a:pt x="1157196" y="422595"/>
                </a:lnTo>
                <a:lnTo>
                  <a:pt x="1146356" y="422330"/>
                </a:lnTo>
                <a:lnTo>
                  <a:pt x="1135781" y="421536"/>
                </a:lnTo>
                <a:lnTo>
                  <a:pt x="1124941" y="420478"/>
                </a:lnTo>
                <a:lnTo>
                  <a:pt x="1114366" y="418890"/>
                </a:lnTo>
                <a:lnTo>
                  <a:pt x="1103526" y="416773"/>
                </a:lnTo>
                <a:lnTo>
                  <a:pt x="1093215" y="414656"/>
                </a:lnTo>
                <a:lnTo>
                  <a:pt x="1082376" y="411745"/>
                </a:lnTo>
                <a:lnTo>
                  <a:pt x="1072065" y="408835"/>
                </a:lnTo>
                <a:lnTo>
                  <a:pt x="1061489" y="405395"/>
                </a:lnTo>
                <a:lnTo>
                  <a:pt x="1051178" y="401425"/>
                </a:lnTo>
                <a:lnTo>
                  <a:pt x="1040603" y="397456"/>
                </a:lnTo>
                <a:lnTo>
                  <a:pt x="1030557" y="392693"/>
                </a:lnTo>
                <a:lnTo>
                  <a:pt x="1020510" y="388195"/>
                </a:lnTo>
                <a:lnTo>
                  <a:pt x="1010463" y="383431"/>
                </a:lnTo>
                <a:lnTo>
                  <a:pt x="1000681" y="377874"/>
                </a:lnTo>
                <a:lnTo>
                  <a:pt x="990370" y="372317"/>
                </a:lnTo>
                <a:lnTo>
                  <a:pt x="980852" y="366496"/>
                </a:lnTo>
                <a:lnTo>
                  <a:pt x="971070" y="360410"/>
                </a:lnTo>
                <a:lnTo>
                  <a:pt x="961552" y="353794"/>
                </a:lnTo>
                <a:lnTo>
                  <a:pt x="952563" y="347179"/>
                </a:lnTo>
                <a:lnTo>
                  <a:pt x="943310" y="340299"/>
                </a:lnTo>
                <a:lnTo>
                  <a:pt x="934056" y="333419"/>
                </a:lnTo>
                <a:lnTo>
                  <a:pt x="925067" y="326009"/>
                </a:lnTo>
                <a:lnTo>
                  <a:pt x="916607" y="318600"/>
                </a:lnTo>
                <a:lnTo>
                  <a:pt x="908147" y="310926"/>
                </a:lnTo>
                <a:lnTo>
                  <a:pt x="899687" y="302988"/>
                </a:lnTo>
                <a:lnTo>
                  <a:pt x="891491" y="295049"/>
                </a:lnTo>
                <a:lnTo>
                  <a:pt x="883559" y="287111"/>
                </a:lnTo>
                <a:lnTo>
                  <a:pt x="875628" y="278643"/>
                </a:lnTo>
                <a:lnTo>
                  <a:pt x="867961" y="270175"/>
                </a:lnTo>
                <a:lnTo>
                  <a:pt x="860558" y="261443"/>
                </a:lnTo>
                <a:lnTo>
                  <a:pt x="853419" y="252975"/>
                </a:lnTo>
                <a:lnTo>
                  <a:pt x="846546" y="243978"/>
                </a:lnTo>
                <a:lnTo>
                  <a:pt x="839672" y="235245"/>
                </a:lnTo>
                <a:lnTo>
                  <a:pt x="833062" y="226248"/>
                </a:lnTo>
                <a:lnTo>
                  <a:pt x="826717" y="217516"/>
                </a:lnTo>
                <a:lnTo>
                  <a:pt x="820636" y="208254"/>
                </a:lnTo>
                <a:lnTo>
                  <a:pt x="814819" y="199257"/>
                </a:lnTo>
                <a:lnTo>
                  <a:pt x="809267" y="189996"/>
                </a:lnTo>
                <a:lnTo>
                  <a:pt x="804244" y="180999"/>
                </a:lnTo>
                <a:lnTo>
                  <a:pt x="799221" y="171737"/>
                </a:lnTo>
                <a:lnTo>
                  <a:pt x="794726" y="162476"/>
                </a:lnTo>
                <a:lnTo>
                  <a:pt x="789967" y="153214"/>
                </a:lnTo>
                <a:lnTo>
                  <a:pt x="786002" y="143952"/>
                </a:lnTo>
                <a:lnTo>
                  <a:pt x="782036" y="134955"/>
                </a:lnTo>
                <a:lnTo>
                  <a:pt x="778599" y="125694"/>
                </a:lnTo>
                <a:lnTo>
                  <a:pt x="775426" y="116432"/>
                </a:lnTo>
                <a:lnTo>
                  <a:pt x="772518" y="107700"/>
                </a:lnTo>
                <a:lnTo>
                  <a:pt x="770139" y="98438"/>
                </a:lnTo>
                <a:lnTo>
                  <a:pt x="768024" y="89441"/>
                </a:lnTo>
                <a:lnTo>
                  <a:pt x="765908" y="80973"/>
                </a:lnTo>
                <a:lnTo>
                  <a:pt x="764322" y="71976"/>
                </a:lnTo>
                <a:lnTo>
                  <a:pt x="763265" y="63509"/>
                </a:lnTo>
                <a:lnTo>
                  <a:pt x="762472" y="54776"/>
                </a:lnTo>
                <a:lnTo>
                  <a:pt x="761943" y="46573"/>
                </a:lnTo>
                <a:lnTo>
                  <a:pt x="761943" y="38370"/>
                </a:lnTo>
                <a:lnTo>
                  <a:pt x="762207" y="30167"/>
                </a:lnTo>
                <a:lnTo>
                  <a:pt x="762736" y="22228"/>
                </a:lnTo>
                <a:lnTo>
                  <a:pt x="764058" y="14554"/>
                </a:lnTo>
                <a:lnTo>
                  <a:pt x="765644" y="6880"/>
                </a:lnTo>
                <a:lnTo>
                  <a:pt x="771725" y="4763"/>
                </a:lnTo>
                <a:lnTo>
                  <a:pt x="778335" y="3176"/>
                </a:lnTo>
                <a:lnTo>
                  <a:pt x="785208" y="2117"/>
                </a:lnTo>
                <a:lnTo>
                  <a:pt x="791818" y="794"/>
                </a:lnTo>
                <a:lnTo>
                  <a:pt x="799221" y="265"/>
                </a:lnTo>
                <a:lnTo>
                  <a:pt x="806624" y="0"/>
                </a:lnTo>
                <a:close/>
              </a:path>
            </a:pathLst>
          </a:custGeom>
          <a:solidFill>
            <a:schemeClr val="accent1"/>
          </a:solidFill>
          <a:ln>
            <a:noFill/>
          </a:ln>
        </p:spPr>
        <p:txBody>
          <a:bodyPr anchor="ctr">
            <a:scene3d>
              <a:camera prst="orthographicFront"/>
              <a:lightRig rig="threePt" dir="t"/>
            </a:scene3d>
            <a:sp3d>
              <a:contourClr>
                <a:srgbClr val="FFFFFF"/>
              </a:contourClr>
            </a:sp3d>
          </a:bodyPr>
          <a:lstStyle/>
          <a:p>
            <a:pPr algn="ctr"/>
            <a:endParaRPr lang="zh-CN" altLang="en-US">
              <a:solidFill>
                <a:srgbClr val="FFFFFF"/>
              </a:solidFill>
              <a:ea typeface="宋体" panose="02010600030101010101" pitchFamily="2" charset="-122"/>
            </a:endParaRPr>
          </a:p>
        </p:txBody>
      </p:sp>
      <p:sp>
        <p:nvSpPr>
          <p:cNvPr id="52" name="KSO_Shape"/>
          <p:cNvSpPr/>
          <p:nvPr/>
        </p:nvSpPr>
        <p:spPr bwMode="auto">
          <a:xfrm>
            <a:off x="9825434" y="2937684"/>
            <a:ext cx="452708" cy="512500"/>
          </a:xfrm>
          <a:custGeom>
            <a:avLst/>
            <a:gdLst>
              <a:gd name="T0" fmla="*/ 4331174 w 5427663"/>
              <a:gd name="T1" fmla="*/ 6085399 h 6149976"/>
              <a:gd name="T2" fmla="*/ 4681686 w 5427663"/>
              <a:gd name="T3" fmla="*/ 6005736 h 6149976"/>
              <a:gd name="T4" fmla="*/ 4121237 w 5427663"/>
              <a:gd name="T5" fmla="*/ 5923427 h 6149976"/>
              <a:gd name="T6" fmla="*/ 4531051 w 5427663"/>
              <a:gd name="T7" fmla="*/ 6048082 h 6149976"/>
              <a:gd name="T8" fmla="*/ 4704719 w 5427663"/>
              <a:gd name="T9" fmla="*/ 5936395 h 6149976"/>
              <a:gd name="T10" fmla="*/ 4764814 w 5427663"/>
              <a:gd name="T11" fmla="*/ 5839794 h 6149976"/>
              <a:gd name="T12" fmla="*/ 4041551 w 5427663"/>
              <a:gd name="T13" fmla="*/ 5809623 h 6149976"/>
              <a:gd name="T14" fmla="*/ 2171480 w 5427663"/>
              <a:gd name="T15" fmla="*/ 5818188 h 6149976"/>
              <a:gd name="T16" fmla="*/ 2610487 w 5427663"/>
              <a:gd name="T17" fmla="*/ 5654940 h 6149976"/>
              <a:gd name="T18" fmla="*/ 1563381 w 5427663"/>
              <a:gd name="T19" fmla="*/ 5822950 h 6149976"/>
              <a:gd name="T20" fmla="*/ 4082056 w 5427663"/>
              <a:gd name="T21" fmla="*/ 5566400 h 6149976"/>
              <a:gd name="T22" fmla="*/ 4802407 w 5427663"/>
              <a:gd name="T23" fmla="*/ 5553432 h 6149976"/>
              <a:gd name="T24" fmla="*/ 4715837 w 5427663"/>
              <a:gd name="T25" fmla="*/ 5467152 h 6149976"/>
              <a:gd name="T26" fmla="*/ 4715043 w 5427663"/>
              <a:gd name="T27" fmla="*/ 5445715 h 6149976"/>
              <a:gd name="T28" fmla="*/ 4144534 w 5427663"/>
              <a:gd name="T29" fmla="*/ 5438834 h 6149976"/>
              <a:gd name="T30" fmla="*/ 4305239 w 5427663"/>
              <a:gd name="T31" fmla="*/ 5312191 h 6149976"/>
              <a:gd name="T32" fmla="*/ 2794928 w 5427663"/>
              <a:gd name="T33" fmla="*/ 5534554 h 6149976"/>
              <a:gd name="T34" fmla="*/ 489284 w 5427663"/>
              <a:gd name="T35" fmla="*/ 5201179 h 6149976"/>
              <a:gd name="T36" fmla="*/ 755758 w 5427663"/>
              <a:gd name="T37" fmla="*/ 5394061 h 6149976"/>
              <a:gd name="T38" fmla="*/ 3211176 w 5427663"/>
              <a:gd name="T39" fmla="*/ 4942417 h 6149976"/>
              <a:gd name="T40" fmla="*/ 1930146 w 5427663"/>
              <a:gd name="T41" fmla="*/ 5794640 h 6149976"/>
              <a:gd name="T42" fmla="*/ 1374442 w 5427663"/>
              <a:gd name="T43" fmla="*/ 5717381 h 6149976"/>
              <a:gd name="T44" fmla="*/ 894948 w 5427663"/>
              <a:gd name="T45" fmla="*/ 5448565 h 6149976"/>
              <a:gd name="T46" fmla="*/ 3388737 w 5427663"/>
              <a:gd name="T47" fmla="*/ 4563269 h 6149976"/>
              <a:gd name="T48" fmla="*/ 362531 w 5427663"/>
              <a:gd name="T49" fmla="*/ 4462198 h 6149976"/>
              <a:gd name="T50" fmla="*/ 218842 w 5427663"/>
              <a:gd name="T51" fmla="*/ 4399227 h 6149976"/>
              <a:gd name="T52" fmla="*/ 353798 w 5427663"/>
              <a:gd name="T53" fmla="*/ 4702704 h 6149976"/>
              <a:gd name="T54" fmla="*/ 4662580 w 5427663"/>
              <a:gd name="T55" fmla="*/ 4326869 h 6149976"/>
              <a:gd name="T56" fmla="*/ 2201383 w 5427663"/>
              <a:gd name="T57" fmla="*/ 4266935 h 6149976"/>
              <a:gd name="T58" fmla="*/ 372057 w 5427663"/>
              <a:gd name="T59" fmla="*/ 4056856 h 6149976"/>
              <a:gd name="T60" fmla="*/ 3312791 w 5427663"/>
              <a:gd name="T61" fmla="*/ 3540654 h 6149976"/>
              <a:gd name="T62" fmla="*/ 322838 w 5427663"/>
              <a:gd name="T63" fmla="*/ 4025106 h 6149976"/>
              <a:gd name="T64" fmla="*/ 3547510 w 5427663"/>
              <a:gd name="T65" fmla="*/ 3531129 h 6149976"/>
              <a:gd name="T66" fmla="*/ 3148461 w 5427663"/>
              <a:gd name="T67" fmla="*/ 3285067 h 6149976"/>
              <a:gd name="T68" fmla="*/ 1061924 w 5427663"/>
              <a:gd name="T69" fmla="*/ 3018631 h 6149976"/>
              <a:gd name="T70" fmla="*/ 927761 w 5427663"/>
              <a:gd name="T71" fmla="*/ 2942167 h 6149976"/>
              <a:gd name="T72" fmla="*/ 772693 w 5427663"/>
              <a:gd name="T73" fmla="*/ 3177381 h 6149976"/>
              <a:gd name="T74" fmla="*/ 1329721 w 5427663"/>
              <a:gd name="T75" fmla="*/ 2740554 h 6149976"/>
              <a:gd name="T76" fmla="*/ 3673873 w 5427663"/>
              <a:gd name="T77" fmla="*/ 1819375 h 6149976"/>
              <a:gd name="T78" fmla="*/ 3340401 w 5427663"/>
              <a:gd name="T79" fmla="*/ 1772778 h 6149976"/>
              <a:gd name="T80" fmla="*/ 850107 w 5427663"/>
              <a:gd name="T81" fmla="*/ 264 h 6149976"/>
              <a:gd name="T82" fmla="*/ 1356130 w 5427663"/>
              <a:gd name="T83" fmla="*/ 160588 h 6149976"/>
              <a:gd name="T84" fmla="*/ 1969236 w 5427663"/>
              <a:gd name="T85" fmla="*/ 1391689 h 6149976"/>
              <a:gd name="T86" fmla="*/ 3757500 w 5427663"/>
              <a:gd name="T87" fmla="*/ 1604289 h 6149976"/>
              <a:gd name="T88" fmla="*/ 4444779 w 5427663"/>
              <a:gd name="T89" fmla="*/ 2464900 h 6149976"/>
              <a:gd name="T90" fmla="*/ 4717890 w 5427663"/>
              <a:gd name="T91" fmla="*/ 4158874 h 6149976"/>
              <a:gd name="T92" fmla="*/ 4881175 w 5427663"/>
              <a:gd name="T93" fmla="*/ 5039857 h 6149976"/>
              <a:gd name="T94" fmla="*/ 4740458 w 5427663"/>
              <a:gd name="T95" fmla="*/ 5366052 h 6149976"/>
              <a:gd name="T96" fmla="*/ 4857472 w 5427663"/>
              <a:gd name="T97" fmla="*/ 5840853 h 6149976"/>
              <a:gd name="T98" fmla="*/ 4484722 w 5427663"/>
              <a:gd name="T99" fmla="*/ 6146271 h 6149976"/>
              <a:gd name="T100" fmla="*/ 4043404 w 5427663"/>
              <a:gd name="T101" fmla="*/ 5940100 h 6149976"/>
              <a:gd name="T102" fmla="*/ 4043404 w 5427663"/>
              <a:gd name="T103" fmla="*/ 5450214 h 6149976"/>
              <a:gd name="T104" fmla="*/ 4279906 w 5427663"/>
              <a:gd name="T105" fmla="*/ 2581306 h 6149976"/>
              <a:gd name="T106" fmla="*/ 3272833 w 5427663"/>
              <a:gd name="T107" fmla="*/ 5490898 h 6149976"/>
              <a:gd name="T108" fmla="*/ 2428957 w 5427663"/>
              <a:gd name="T109" fmla="*/ 6059488 h 6149976"/>
              <a:gd name="T110" fmla="*/ 1370208 w 5427663"/>
              <a:gd name="T111" fmla="*/ 6085417 h 6149976"/>
              <a:gd name="T112" fmla="*/ 497488 w 5427663"/>
              <a:gd name="T113" fmla="*/ 5557838 h 6149976"/>
              <a:gd name="T114" fmla="*/ 33342 w 5427663"/>
              <a:gd name="T115" fmla="*/ 4645025 h 6149976"/>
              <a:gd name="T116" fmla="*/ 137338 w 5427663"/>
              <a:gd name="T117" fmla="*/ 3593306 h 6149976"/>
              <a:gd name="T118" fmla="*/ 764226 w 5427663"/>
              <a:gd name="T119" fmla="*/ 2794000 h 6149976"/>
              <a:gd name="T120" fmla="*/ 1242862 w 5427663"/>
              <a:gd name="T121" fmla="*/ 794737 h 6149976"/>
              <a:gd name="T122" fmla="*/ 863071 w 5427663"/>
              <a:gd name="T123" fmla="*/ 265116 h 6149976"/>
              <a:gd name="T124" fmla="*/ 387350 w 5427663"/>
              <a:gd name="T125" fmla="*/ 69712 h 6149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427663" h="6149976">
                <a:moveTo>
                  <a:pt x="4593529" y="6037760"/>
                </a:moveTo>
                <a:lnTo>
                  <a:pt x="4585322" y="6041465"/>
                </a:lnTo>
                <a:lnTo>
                  <a:pt x="4577115" y="6045171"/>
                </a:lnTo>
                <a:lnTo>
                  <a:pt x="4568643" y="6048611"/>
                </a:lnTo>
                <a:lnTo>
                  <a:pt x="4560437" y="6051787"/>
                </a:lnTo>
                <a:lnTo>
                  <a:pt x="4551965" y="6054963"/>
                </a:lnTo>
                <a:lnTo>
                  <a:pt x="4543493" y="6057874"/>
                </a:lnTo>
                <a:lnTo>
                  <a:pt x="4534757" y="6060521"/>
                </a:lnTo>
                <a:lnTo>
                  <a:pt x="4526021" y="6063168"/>
                </a:lnTo>
                <a:lnTo>
                  <a:pt x="4517284" y="6065285"/>
                </a:lnTo>
                <a:lnTo>
                  <a:pt x="4508548" y="6067137"/>
                </a:lnTo>
                <a:lnTo>
                  <a:pt x="4499282" y="6068990"/>
                </a:lnTo>
                <a:lnTo>
                  <a:pt x="4490281" y="6070843"/>
                </a:lnTo>
                <a:lnTo>
                  <a:pt x="4481280" y="6072166"/>
                </a:lnTo>
                <a:lnTo>
                  <a:pt x="4472014" y="6073489"/>
                </a:lnTo>
                <a:lnTo>
                  <a:pt x="4463013" y="6074283"/>
                </a:lnTo>
                <a:lnTo>
                  <a:pt x="4453483" y="6075342"/>
                </a:lnTo>
                <a:lnTo>
                  <a:pt x="4453483" y="6095721"/>
                </a:lnTo>
                <a:lnTo>
                  <a:pt x="4463543" y="6095192"/>
                </a:lnTo>
                <a:lnTo>
                  <a:pt x="4473603" y="6093868"/>
                </a:lnTo>
                <a:lnTo>
                  <a:pt x="4483398" y="6092545"/>
                </a:lnTo>
                <a:lnTo>
                  <a:pt x="4493193" y="6091222"/>
                </a:lnTo>
                <a:lnTo>
                  <a:pt x="4502724" y="6089369"/>
                </a:lnTo>
                <a:lnTo>
                  <a:pt x="4512519" y="6087516"/>
                </a:lnTo>
                <a:lnTo>
                  <a:pt x="4522050" y="6085399"/>
                </a:lnTo>
                <a:lnTo>
                  <a:pt x="4531315" y="6082752"/>
                </a:lnTo>
                <a:lnTo>
                  <a:pt x="4540846" y="6080106"/>
                </a:lnTo>
                <a:lnTo>
                  <a:pt x="4550112" y="6077195"/>
                </a:lnTo>
                <a:lnTo>
                  <a:pt x="4559378" y="6074019"/>
                </a:lnTo>
                <a:lnTo>
                  <a:pt x="4568379" y="6070843"/>
                </a:lnTo>
                <a:lnTo>
                  <a:pt x="4577380" y="6067402"/>
                </a:lnTo>
                <a:lnTo>
                  <a:pt x="4586381" y="6063697"/>
                </a:lnTo>
                <a:lnTo>
                  <a:pt x="4595117" y="6059727"/>
                </a:lnTo>
                <a:lnTo>
                  <a:pt x="4603589" y="6055492"/>
                </a:lnTo>
                <a:lnTo>
                  <a:pt x="4593529" y="6037760"/>
                </a:lnTo>
                <a:close/>
                <a:moveTo>
                  <a:pt x="4259960" y="6037760"/>
                </a:moveTo>
                <a:lnTo>
                  <a:pt x="4249635" y="6055492"/>
                </a:lnTo>
                <a:lnTo>
                  <a:pt x="4258371" y="6059727"/>
                </a:lnTo>
                <a:lnTo>
                  <a:pt x="4267107" y="6063697"/>
                </a:lnTo>
                <a:lnTo>
                  <a:pt x="4275844" y="6067402"/>
                </a:lnTo>
                <a:lnTo>
                  <a:pt x="4284845" y="6070843"/>
                </a:lnTo>
                <a:lnTo>
                  <a:pt x="4293846" y="6074019"/>
                </a:lnTo>
                <a:lnTo>
                  <a:pt x="4303112" y="6077195"/>
                </a:lnTo>
                <a:lnTo>
                  <a:pt x="4312378" y="6080106"/>
                </a:lnTo>
                <a:lnTo>
                  <a:pt x="4321643" y="6082752"/>
                </a:lnTo>
                <a:lnTo>
                  <a:pt x="4331174" y="6085399"/>
                </a:lnTo>
                <a:lnTo>
                  <a:pt x="4340969" y="6087516"/>
                </a:lnTo>
                <a:lnTo>
                  <a:pt x="4350235" y="6089369"/>
                </a:lnTo>
                <a:lnTo>
                  <a:pt x="4360030" y="6091222"/>
                </a:lnTo>
                <a:lnTo>
                  <a:pt x="4369826" y="6092545"/>
                </a:lnTo>
                <a:lnTo>
                  <a:pt x="4379886" y="6093868"/>
                </a:lnTo>
                <a:lnTo>
                  <a:pt x="4389416" y="6095192"/>
                </a:lnTo>
                <a:lnTo>
                  <a:pt x="4399476" y="6095721"/>
                </a:lnTo>
                <a:lnTo>
                  <a:pt x="4399476" y="6075342"/>
                </a:lnTo>
                <a:lnTo>
                  <a:pt x="4390475" y="6074283"/>
                </a:lnTo>
                <a:lnTo>
                  <a:pt x="4380945" y="6073489"/>
                </a:lnTo>
                <a:lnTo>
                  <a:pt x="4371943" y="6072166"/>
                </a:lnTo>
                <a:lnTo>
                  <a:pt x="4362942" y="6070843"/>
                </a:lnTo>
                <a:lnTo>
                  <a:pt x="4353677" y="6068990"/>
                </a:lnTo>
                <a:lnTo>
                  <a:pt x="4344676" y="6067137"/>
                </a:lnTo>
                <a:lnTo>
                  <a:pt x="4335939" y="6065285"/>
                </a:lnTo>
                <a:lnTo>
                  <a:pt x="4327203" y="6063168"/>
                </a:lnTo>
                <a:lnTo>
                  <a:pt x="4318202" y="6060521"/>
                </a:lnTo>
                <a:lnTo>
                  <a:pt x="4309730" y="6057874"/>
                </a:lnTo>
                <a:lnTo>
                  <a:pt x="4301259" y="6054963"/>
                </a:lnTo>
                <a:lnTo>
                  <a:pt x="4292787" y="6051787"/>
                </a:lnTo>
                <a:lnTo>
                  <a:pt x="4284315" y="6048611"/>
                </a:lnTo>
                <a:lnTo>
                  <a:pt x="4276373" y="6045171"/>
                </a:lnTo>
                <a:lnTo>
                  <a:pt x="4268166" y="6041465"/>
                </a:lnTo>
                <a:lnTo>
                  <a:pt x="4259960" y="6037760"/>
                </a:lnTo>
                <a:close/>
                <a:moveTo>
                  <a:pt x="4742576" y="5908606"/>
                </a:moveTo>
                <a:lnTo>
                  <a:pt x="4737281" y="5916281"/>
                </a:lnTo>
                <a:lnTo>
                  <a:pt x="4731986" y="5923427"/>
                </a:lnTo>
                <a:lnTo>
                  <a:pt x="4726692" y="5930573"/>
                </a:lnTo>
                <a:lnTo>
                  <a:pt x="4720603" y="5937983"/>
                </a:lnTo>
                <a:lnTo>
                  <a:pt x="4715043" y="5944864"/>
                </a:lnTo>
                <a:lnTo>
                  <a:pt x="4708690" y="5951746"/>
                </a:lnTo>
                <a:lnTo>
                  <a:pt x="4702601" y="5958362"/>
                </a:lnTo>
                <a:lnTo>
                  <a:pt x="4696247" y="5964979"/>
                </a:lnTo>
                <a:lnTo>
                  <a:pt x="4689893" y="5971066"/>
                </a:lnTo>
                <a:lnTo>
                  <a:pt x="4683010" y="5977418"/>
                </a:lnTo>
                <a:lnTo>
                  <a:pt x="4676392" y="5983505"/>
                </a:lnTo>
                <a:lnTo>
                  <a:pt x="4669244" y="5989327"/>
                </a:lnTo>
                <a:lnTo>
                  <a:pt x="4662361" y="5994885"/>
                </a:lnTo>
                <a:lnTo>
                  <a:pt x="4654948" y="6000708"/>
                </a:lnTo>
                <a:lnTo>
                  <a:pt x="4647535" y="6006001"/>
                </a:lnTo>
                <a:lnTo>
                  <a:pt x="4639858" y="6011029"/>
                </a:lnTo>
                <a:lnTo>
                  <a:pt x="4650183" y="6029026"/>
                </a:lnTo>
                <a:lnTo>
                  <a:pt x="4658389" y="6023204"/>
                </a:lnTo>
                <a:lnTo>
                  <a:pt x="4666332" y="6017646"/>
                </a:lnTo>
                <a:lnTo>
                  <a:pt x="4674274" y="6011559"/>
                </a:lnTo>
                <a:lnTo>
                  <a:pt x="4681686" y="6005736"/>
                </a:lnTo>
                <a:lnTo>
                  <a:pt x="4689099" y="5999384"/>
                </a:lnTo>
                <a:lnTo>
                  <a:pt x="4696512" y="5992768"/>
                </a:lnTo>
                <a:lnTo>
                  <a:pt x="4703660" y="5986151"/>
                </a:lnTo>
                <a:lnTo>
                  <a:pt x="4710807" y="5979270"/>
                </a:lnTo>
                <a:lnTo>
                  <a:pt x="4717426" y="5972389"/>
                </a:lnTo>
                <a:lnTo>
                  <a:pt x="4724309" y="5965243"/>
                </a:lnTo>
                <a:lnTo>
                  <a:pt x="4730663" y="5958097"/>
                </a:lnTo>
                <a:lnTo>
                  <a:pt x="4737016" y="5950422"/>
                </a:lnTo>
                <a:lnTo>
                  <a:pt x="4743105" y="5942482"/>
                </a:lnTo>
                <a:lnTo>
                  <a:pt x="4749194" y="5935072"/>
                </a:lnTo>
                <a:lnTo>
                  <a:pt x="4754754" y="5926867"/>
                </a:lnTo>
                <a:lnTo>
                  <a:pt x="4760578" y="5919192"/>
                </a:lnTo>
                <a:lnTo>
                  <a:pt x="4742576" y="5908606"/>
                </a:lnTo>
                <a:close/>
                <a:moveTo>
                  <a:pt x="4110648" y="5908606"/>
                </a:moveTo>
                <a:lnTo>
                  <a:pt x="4092645" y="5919192"/>
                </a:lnTo>
                <a:lnTo>
                  <a:pt x="4098205" y="5926867"/>
                </a:lnTo>
                <a:lnTo>
                  <a:pt x="4104029" y="5935072"/>
                </a:lnTo>
                <a:lnTo>
                  <a:pt x="4109853" y="5942482"/>
                </a:lnTo>
                <a:lnTo>
                  <a:pt x="4116207" y="5950422"/>
                </a:lnTo>
                <a:lnTo>
                  <a:pt x="4122561" y="5958097"/>
                </a:lnTo>
                <a:lnTo>
                  <a:pt x="4129179" y="5965243"/>
                </a:lnTo>
                <a:lnTo>
                  <a:pt x="4135533" y="5972389"/>
                </a:lnTo>
                <a:lnTo>
                  <a:pt x="4142681" y="5979270"/>
                </a:lnTo>
                <a:lnTo>
                  <a:pt x="4149564" y="5986151"/>
                </a:lnTo>
                <a:lnTo>
                  <a:pt x="4156712" y="5992768"/>
                </a:lnTo>
                <a:lnTo>
                  <a:pt x="4163860" y="5999384"/>
                </a:lnTo>
                <a:lnTo>
                  <a:pt x="4171537" y="6005736"/>
                </a:lnTo>
                <a:lnTo>
                  <a:pt x="4178950" y="6011559"/>
                </a:lnTo>
                <a:lnTo>
                  <a:pt x="4186892" y="6017646"/>
                </a:lnTo>
                <a:lnTo>
                  <a:pt x="4194569" y="6023204"/>
                </a:lnTo>
                <a:lnTo>
                  <a:pt x="4202776" y="6029026"/>
                </a:lnTo>
                <a:lnTo>
                  <a:pt x="4213101" y="6011029"/>
                </a:lnTo>
                <a:lnTo>
                  <a:pt x="4205688" y="6006001"/>
                </a:lnTo>
                <a:lnTo>
                  <a:pt x="4198540" y="6000708"/>
                </a:lnTo>
                <a:lnTo>
                  <a:pt x="4190863" y="5994885"/>
                </a:lnTo>
                <a:lnTo>
                  <a:pt x="4183980" y="5989327"/>
                </a:lnTo>
                <a:lnTo>
                  <a:pt x="4177097" y="5983505"/>
                </a:lnTo>
                <a:lnTo>
                  <a:pt x="4170214" y="5977418"/>
                </a:lnTo>
                <a:lnTo>
                  <a:pt x="4163595" y="5971066"/>
                </a:lnTo>
                <a:lnTo>
                  <a:pt x="4156977" y="5964979"/>
                </a:lnTo>
                <a:lnTo>
                  <a:pt x="4150623" y="5958362"/>
                </a:lnTo>
                <a:lnTo>
                  <a:pt x="4144534" y="5951746"/>
                </a:lnTo>
                <a:lnTo>
                  <a:pt x="4138445" y="5944864"/>
                </a:lnTo>
                <a:lnTo>
                  <a:pt x="4132621" y="5937983"/>
                </a:lnTo>
                <a:lnTo>
                  <a:pt x="4126797" y="5930573"/>
                </a:lnTo>
                <a:lnTo>
                  <a:pt x="4121237" y="5923427"/>
                </a:lnTo>
                <a:lnTo>
                  <a:pt x="4115942" y="5916281"/>
                </a:lnTo>
                <a:lnTo>
                  <a:pt x="4110648" y="5908606"/>
                </a:lnTo>
                <a:close/>
                <a:moveTo>
                  <a:pt x="4375510" y="5836997"/>
                </a:moveTo>
                <a:lnTo>
                  <a:pt x="4266578" y="6026380"/>
                </a:lnTo>
                <a:lnTo>
                  <a:pt x="4273991" y="6029820"/>
                </a:lnTo>
                <a:lnTo>
                  <a:pt x="4281933" y="6033261"/>
                </a:lnTo>
                <a:lnTo>
                  <a:pt x="4289610" y="6036702"/>
                </a:lnTo>
                <a:lnTo>
                  <a:pt x="4297817" y="6039877"/>
                </a:lnTo>
                <a:lnTo>
                  <a:pt x="4306024" y="6042789"/>
                </a:lnTo>
                <a:lnTo>
                  <a:pt x="4314231" y="6045435"/>
                </a:lnTo>
                <a:lnTo>
                  <a:pt x="4322438" y="6048082"/>
                </a:lnTo>
                <a:lnTo>
                  <a:pt x="4330644" y="6050199"/>
                </a:lnTo>
                <a:lnTo>
                  <a:pt x="4339116" y="6052317"/>
                </a:lnTo>
                <a:lnTo>
                  <a:pt x="4347588" y="6054434"/>
                </a:lnTo>
                <a:lnTo>
                  <a:pt x="4356059" y="6056286"/>
                </a:lnTo>
                <a:lnTo>
                  <a:pt x="4364796" y="6057874"/>
                </a:lnTo>
                <a:lnTo>
                  <a:pt x="4373267" y="6058933"/>
                </a:lnTo>
                <a:lnTo>
                  <a:pt x="4382004" y="6060256"/>
                </a:lnTo>
                <a:lnTo>
                  <a:pt x="4390740" y="6061315"/>
                </a:lnTo>
                <a:lnTo>
                  <a:pt x="4399476" y="6062109"/>
                </a:lnTo>
                <a:lnTo>
                  <a:pt x="4399476" y="5846623"/>
                </a:lnTo>
                <a:lnTo>
                  <a:pt x="4397143" y="5846234"/>
                </a:lnTo>
                <a:lnTo>
                  <a:pt x="4393173" y="5844647"/>
                </a:lnTo>
                <a:lnTo>
                  <a:pt x="4388674" y="5843324"/>
                </a:lnTo>
                <a:lnTo>
                  <a:pt x="4384705" y="5841472"/>
                </a:lnTo>
                <a:lnTo>
                  <a:pt x="4381000" y="5839620"/>
                </a:lnTo>
                <a:lnTo>
                  <a:pt x="4376766" y="5837769"/>
                </a:lnTo>
                <a:lnTo>
                  <a:pt x="4375510" y="5836997"/>
                </a:lnTo>
                <a:close/>
                <a:moveTo>
                  <a:pt x="4477069" y="5836255"/>
                </a:moveTo>
                <a:lnTo>
                  <a:pt x="4474419" y="5837769"/>
                </a:lnTo>
                <a:lnTo>
                  <a:pt x="4470978" y="5839620"/>
                </a:lnTo>
                <a:lnTo>
                  <a:pt x="4466744" y="5841472"/>
                </a:lnTo>
                <a:lnTo>
                  <a:pt x="4463039" y="5843324"/>
                </a:lnTo>
                <a:lnTo>
                  <a:pt x="4459070" y="5844647"/>
                </a:lnTo>
                <a:lnTo>
                  <a:pt x="4454571" y="5846234"/>
                </a:lnTo>
                <a:lnTo>
                  <a:pt x="4453483" y="5846438"/>
                </a:lnTo>
                <a:lnTo>
                  <a:pt x="4453483" y="6062109"/>
                </a:lnTo>
                <a:lnTo>
                  <a:pt x="4462219" y="6061315"/>
                </a:lnTo>
                <a:lnTo>
                  <a:pt x="4471220" y="6060256"/>
                </a:lnTo>
                <a:lnTo>
                  <a:pt x="4479956" y="6058933"/>
                </a:lnTo>
                <a:lnTo>
                  <a:pt x="4488693" y="6057874"/>
                </a:lnTo>
                <a:lnTo>
                  <a:pt x="4497164" y="6056286"/>
                </a:lnTo>
                <a:lnTo>
                  <a:pt x="4505636" y="6054434"/>
                </a:lnTo>
                <a:lnTo>
                  <a:pt x="4514108" y="6052317"/>
                </a:lnTo>
                <a:lnTo>
                  <a:pt x="4522579" y="6050199"/>
                </a:lnTo>
                <a:lnTo>
                  <a:pt x="4531051" y="6048082"/>
                </a:lnTo>
                <a:lnTo>
                  <a:pt x="4539258" y="6045435"/>
                </a:lnTo>
                <a:lnTo>
                  <a:pt x="4547464" y="6042789"/>
                </a:lnTo>
                <a:lnTo>
                  <a:pt x="4555142" y="6039877"/>
                </a:lnTo>
                <a:lnTo>
                  <a:pt x="4563349" y="6036702"/>
                </a:lnTo>
                <a:lnTo>
                  <a:pt x="4571291" y="6033261"/>
                </a:lnTo>
                <a:lnTo>
                  <a:pt x="4578968" y="6029820"/>
                </a:lnTo>
                <a:lnTo>
                  <a:pt x="4586646" y="6026380"/>
                </a:lnTo>
                <a:lnTo>
                  <a:pt x="4477069" y="5836255"/>
                </a:lnTo>
                <a:close/>
                <a:moveTo>
                  <a:pt x="4327000" y="5783721"/>
                </a:moveTo>
                <a:lnTo>
                  <a:pt x="4122031" y="5902254"/>
                </a:lnTo>
                <a:lnTo>
                  <a:pt x="4127061" y="5909135"/>
                </a:lnTo>
                <a:lnTo>
                  <a:pt x="4132091" y="5916281"/>
                </a:lnTo>
                <a:lnTo>
                  <a:pt x="4137651" y="5923162"/>
                </a:lnTo>
                <a:lnTo>
                  <a:pt x="4142946" y="5929779"/>
                </a:lnTo>
                <a:lnTo>
                  <a:pt x="4148505" y="5936395"/>
                </a:lnTo>
                <a:lnTo>
                  <a:pt x="4154594" y="5943012"/>
                </a:lnTo>
                <a:lnTo>
                  <a:pt x="4160418" y="5949099"/>
                </a:lnTo>
                <a:lnTo>
                  <a:pt x="4166507" y="5955451"/>
                </a:lnTo>
                <a:lnTo>
                  <a:pt x="4172596" y="5961538"/>
                </a:lnTo>
                <a:lnTo>
                  <a:pt x="4178950" y="5967361"/>
                </a:lnTo>
                <a:lnTo>
                  <a:pt x="4185304" y="5972918"/>
                </a:lnTo>
                <a:lnTo>
                  <a:pt x="4192187" y="5978741"/>
                </a:lnTo>
                <a:lnTo>
                  <a:pt x="4198805" y="5984299"/>
                </a:lnTo>
                <a:lnTo>
                  <a:pt x="4205688" y="5989327"/>
                </a:lnTo>
                <a:lnTo>
                  <a:pt x="4212572" y="5994621"/>
                </a:lnTo>
                <a:lnTo>
                  <a:pt x="4219719" y="5999649"/>
                </a:lnTo>
                <a:lnTo>
                  <a:pt x="4335878" y="5798504"/>
                </a:lnTo>
                <a:lnTo>
                  <a:pt x="4332835" y="5793852"/>
                </a:lnTo>
                <a:lnTo>
                  <a:pt x="4328600" y="5786709"/>
                </a:lnTo>
                <a:lnTo>
                  <a:pt x="4327000" y="5783721"/>
                </a:lnTo>
                <a:close/>
                <a:moveTo>
                  <a:pt x="4521842" y="5781188"/>
                </a:moveTo>
                <a:lnTo>
                  <a:pt x="4519673" y="5786709"/>
                </a:lnTo>
                <a:lnTo>
                  <a:pt x="4515703" y="5793852"/>
                </a:lnTo>
                <a:lnTo>
                  <a:pt x="4515166" y="5794782"/>
                </a:lnTo>
                <a:lnTo>
                  <a:pt x="4633239" y="5999649"/>
                </a:lnTo>
                <a:lnTo>
                  <a:pt x="4640652" y="5994621"/>
                </a:lnTo>
                <a:lnTo>
                  <a:pt x="4647535" y="5989327"/>
                </a:lnTo>
                <a:lnTo>
                  <a:pt x="4654418" y="5984299"/>
                </a:lnTo>
                <a:lnTo>
                  <a:pt x="4661302" y="5978741"/>
                </a:lnTo>
                <a:lnTo>
                  <a:pt x="4667920" y="5972918"/>
                </a:lnTo>
                <a:lnTo>
                  <a:pt x="4674538" y="5967361"/>
                </a:lnTo>
                <a:lnTo>
                  <a:pt x="4680627" y="5961538"/>
                </a:lnTo>
                <a:lnTo>
                  <a:pt x="4686981" y="5955451"/>
                </a:lnTo>
                <a:lnTo>
                  <a:pt x="4693070" y="5949099"/>
                </a:lnTo>
                <a:lnTo>
                  <a:pt x="4698894" y="5943012"/>
                </a:lnTo>
                <a:lnTo>
                  <a:pt x="4704719" y="5936395"/>
                </a:lnTo>
                <a:lnTo>
                  <a:pt x="4710278" y="5929779"/>
                </a:lnTo>
                <a:lnTo>
                  <a:pt x="4715573" y="5923162"/>
                </a:lnTo>
                <a:lnTo>
                  <a:pt x="4720868" y="5916281"/>
                </a:lnTo>
                <a:lnTo>
                  <a:pt x="4726162" y="5909135"/>
                </a:lnTo>
                <a:lnTo>
                  <a:pt x="4731192" y="5902254"/>
                </a:lnTo>
                <a:lnTo>
                  <a:pt x="4521842" y="5781188"/>
                </a:lnTo>
                <a:close/>
                <a:moveTo>
                  <a:pt x="4806907" y="5722020"/>
                </a:moveTo>
                <a:lnTo>
                  <a:pt x="4805848" y="5731548"/>
                </a:lnTo>
                <a:lnTo>
                  <a:pt x="4805054" y="5740547"/>
                </a:lnTo>
                <a:lnTo>
                  <a:pt x="4803730" y="5750074"/>
                </a:lnTo>
                <a:lnTo>
                  <a:pt x="4802407" y="5759073"/>
                </a:lnTo>
                <a:lnTo>
                  <a:pt x="4800553" y="5768071"/>
                </a:lnTo>
                <a:lnTo>
                  <a:pt x="4798700" y="5777070"/>
                </a:lnTo>
                <a:lnTo>
                  <a:pt x="4796847" y="5786068"/>
                </a:lnTo>
                <a:lnTo>
                  <a:pt x="4794465" y="5794802"/>
                </a:lnTo>
                <a:lnTo>
                  <a:pt x="4792082" y="5803271"/>
                </a:lnTo>
                <a:lnTo>
                  <a:pt x="4789435" y="5812005"/>
                </a:lnTo>
                <a:lnTo>
                  <a:pt x="4786522" y="5820474"/>
                </a:lnTo>
                <a:lnTo>
                  <a:pt x="4783346" y="5828943"/>
                </a:lnTo>
                <a:lnTo>
                  <a:pt x="4780169" y="5837412"/>
                </a:lnTo>
                <a:lnTo>
                  <a:pt x="4776727" y="5845617"/>
                </a:lnTo>
                <a:lnTo>
                  <a:pt x="4773021" y="5853821"/>
                </a:lnTo>
                <a:lnTo>
                  <a:pt x="4769314" y="5862026"/>
                </a:lnTo>
                <a:lnTo>
                  <a:pt x="4787052" y="5872347"/>
                </a:lnTo>
                <a:lnTo>
                  <a:pt x="4791288" y="5863614"/>
                </a:lnTo>
                <a:lnTo>
                  <a:pt x="4795259" y="5854880"/>
                </a:lnTo>
                <a:lnTo>
                  <a:pt x="4798700" y="5845881"/>
                </a:lnTo>
                <a:lnTo>
                  <a:pt x="4802407" y="5836883"/>
                </a:lnTo>
                <a:lnTo>
                  <a:pt x="4805583" y="5827884"/>
                </a:lnTo>
                <a:lnTo>
                  <a:pt x="4808760" y="5818621"/>
                </a:lnTo>
                <a:lnTo>
                  <a:pt x="4811672" y="5809623"/>
                </a:lnTo>
                <a:lnTo>
                  <a:pt x="4814320" y="5800095"/>
                </a:lnTo>
                <a:lnTo>
                  <a:pt x="4816967" y="5790832"/>
                </a:lnTo>
                <a:lnTo>
                  <a:pt x="4819085" y="5781040"/>
                </a:lnTo>
                <a:lnTo>
                  <a:pt x="4820938" y="5771512"/>
                </a:lnTo>
                <a:lnTo>
                  <a:pt x="4822791" y="5761984"/>
                </a:lnTo>
                <a:lnTo>
                  <a:pt x="4824115" y="5751927"/>
                </a:lnTo>
                <a:lnTo>
                  <a:pt x="4825439" y="5742134"/>
                </a:lnTo>
                <a:lnTo>
                  <a:pt x="4826762" y="5732077"/>
                </a:lnTo>
                <a:lnTo>
                  <a:pt x="4827292" y="5722020"/>
                </a:lnTo>
                <a:lnTo>
                  <a:pt x="4806907" y="5722020"/>
                </a:lnTo>
                <a:close/>
                <a:moveTo>
                  <a:pt x="4538955" y="5722020"/>
                </a:moveTo>
                <a:lnTo>
                  <a:pt x="4537801" y="5728222"/>
                </a:lnTo>
                <a:lnTo>
                  <a:pt x="4757666" y="5855409"/>
                </a:lnTo>
                <a:lnTo>
                  <a:pt x="4761372" y="5847469"/>
                </a:lnTo>
                <a:lnTo>
                  <a:pt x="4764814" y="5839794"/>
                </a:lnTo>
                <a:lnTo>
                  <a:pt x="4768256" y="5831854"/>
                </a:lnTo>
                <a:lnTo>
                  <a:pt x="4771168" y="5823915"/>
                </a:lnTo>
                <a:lnTo>
                  <a:pt x="4774344" y="5815975"/>
                </a:lnTo>
                <a:lnTo>
                  <a:pt x="4776727" y="5807770"/>
                </a:lnTo>
                <a:lnTo>
                  <a:pt x="4779639" y="5799566"/>
                </a:lnTo>
                <a:lnTo>
                  <a:pt x="4781757" y="5791097"/>
                </a:lnTo>
                <a:lnTo>
                  <a:pt x="4783875" y="5782892"/>
                </a:lnTo>
                <a:lnTo>
                  <a:pt x="4785993" y="5774423"/>
                </a:lnTo>
                <a:lnTo>
                  <a:pt x="4787846" y="5765954"/>
                </a:lnTo>
                <a:lnTo>
                  <a:pt x="4789435" y="5757220"/>
                </a:lnTo>
                <a:lnTo>
                  <a:pt x="4790493" y="5748486"/>
                </a:lnTo>
                <a:lnTo>
                  <a:pt x="4791817" y="5740017"/>
                </a:lnTo>
                <a:lnTo>
                  <a:pt x="4792876" y="5731019"/>
                </a:lnTo>
                <a:lnTo>
                  <a:pt x="4793670" y="5722020"/>
                </a:lnTo>
                <a:lnTo>
                  <a:pt x="4538955" y="5722020"/>
                </a:lnTo>
                <a:close/>
                <a:moveTo>
                  <a:pt x="4059818" y="5722020"/>
                </a:moveTo>
                <a:lnTo>
                  <a:pt x="4060347" y="5731019"/>
                </a:lnTo>
                <a:lnTo>
                  <a:pt x="4061406" y="5740017"/>
                </a:lnTo>
                <a:lnTo>
                  <a:pt x="4062465" y="5748486"/>
                </a:lnTo>
                <a:lnTo>
                  <a:pt x="4063789" y="5757220"/>
                </a:lnTo>
                <a:lnTo>
                  <a:pt x="4065377" y="5765954"/>
                </a:lnTo>
                <a:lnTo>
                  <a:pt x="4067231" y="5774423"/>
                </a:lnTo>
                <a:lnTo>
                  <a:pt x="4069084" y="5782892"/>
                </a:lnTo>
                <a:lnTo>
                  <a:pt x="4071202" y="5791097"/>
                </a:lnTo>
                <a:lnTo>
                  <a:pt x="4073849" y="5799566"/>
                </a:lnTo>
                <a:lnTo>
                  <a:pt x="4076232" y="5807770"/>
                </a:lnTo>
                <a:lnTo>
                  <a:pt x="4079144" y="5815975"/>
                </a:lnTo>
                <a:lnTo>
                  <a:pt x="4082056" y="5823915"/>
                </a:lnTo>
                <a:lnTo>
                  <a:pt x="4085233" y="5831854"/>
                </a:lnTo>
                <a:lnTo>
                  <a:pt x="4088145" y="5839794"/>
                </a:lnTo>
                <a:lnTo>
                  <a:pt x="4091586" y="5847469"/>
                </a:lnTo>
                <a:lnTo>
                  <a:pt x="4095558" y="5855409"/>
                </a:lnTo>
                <a:lnTo>
                  <a:pt x="4307573" y="5732763"/>
                </a:lnTo>
                <a:lnTo>
                  <a:pt x="4306900" y="5730357"/>
                </a:lnTo>
                <a:lnTo>
                  <a:pt x="4304766" y="5722020"/>
                </a:lnTo>
                <a:lnTo>
                  <a:pt x="4059818" y="5722020"/>
                </a:lnTo>
                <a:close/>
                <a:moveTo>
                  <a:pt x="4025932" y="5722020"/>
                </a:moveTo>
                <a:lnTo>
                  <a:pt x="4026726" y="5732077"/>
                </a:lnTo>
                <a:lnTo>
                  <a:pt x="4027785" y="5742134"/>
                </a:lnTo>
                <a:lnTo>
                  <a:pt x="4028844" y="5751927"/>
                </a:lnTo>
                <a:lnTo>
                  <a:pt x="4030432" y="5761984"/>
                </a:lnTo>
                <a:lnTo>
                  <a:pt x="4032021" y="5771512"/>
                </a:lnTo>
                <a:lnTo>
                  <a:pt x="4034403" y="5781040"/>
                </a:lnTo>
                <a:lnTo>
                  <a:pt x="4036521" y="5790832"/>
                </a:lnTo>
                <a:lnTo>
                  <a:pt x="4038639" y="5800095"/>
                </a:lnTo>
                <a:lnTo>
                  <a:pt x="4041551" y="5809623"/>
                </a:lnTo>
                <a:lnTo>
                  <a:pt x="4044198" y="5818621"/>
                </a:lnTo>
                <a:lnTo>
                  <a:pt x="4047375" y="5827884"/>
                </a:lnTo>
                <a:lnTo>
                  <a:pt x="4050817" y="5836883"/>
                </a:lnTo>
                <a:lnTo>
                  <a:pt x="4054258" y="5845881"/>
                </a:lnTo>
                <a:lnTo>
                  <a:pt x="4058230" y="5854880"/>
                </a:lnTo>
                <a:lnTo>
                  <a:pt x="4061936" y="5863614"/>
                </a:lnTo>
                <a:lnTo>
                  <a:pt x="4066172" y="5872347"/>
                </a:lnTo>
                <a:lnTo>
                  <a:pt x="4083909" y="5862026"/>
                </a:lnTo>
                <a:lnTo>
                  <a:pt x="4080203" y="5853821"/>
                </a:lnTo>
                <a:lnTo>
                  <a:pt x="4076761" y="5845617"/>
                </a:lnTo>
                <a:lnTo>
                  <a:pt x="4073320" y="5837412"/>
                </a:lnTo>
                <a:lnTo>
                  <a:pt x="4069878" y="5828943"/>
                </a:lnTo>
                <a:lnTo>
                  <a:pt x="4066701" y="5820474"/>
                </a:lnTo>
                <a:lnTo>
                  <a:pt x="4063789" y="5812005"/>
                </a:lnTo>
                <a:lnTo>
                  <a:pt x="4061406" y="5803271"/>
                </a:lnTo>
                <a:lnTo>
                  <a:pt x="4058759" y="5794802"/>
                </a:lnTo>
                <a:lnTo>
                  <a:pt x="4056641" y="5786068"/>
                </a:lnTo>
                <a:lnTo>
                  <a:pt x="4054258" y="5777070"/>
                </a:lnTo>
                <a:lnTo>
                  <a:pt x="4052405" y="5768071"/>
                </a:lnTo>
                <a:lnTo>
                  <a:pt x="4050817" y="5759073"/>
                </a:lnTo>
                <a:lnTo>
                  <a:pt x="4049228" y="5750074"/>
                </a:lnTo>
                <a:lnTo>
                  <a:pt x="4048170" y="5740547"/>
                </a:lnTo>
                <a:lnTo>
                  <a:pt x="4047111" y="5731548"/>
                </a:lnTo>
                <a:lnTo>
                  <a:pt x="4046581" y="5722020"/>
                </a:lnTo>
                <a:lnTo>
                  <a:pt x="4025932" y="5722020"/>
                </a:lnTo>
                <a:close/>
                <a:moveTo>
                  <a:pt x="2610487" y="5654940"/>
                </a:moveTo>
                <a:lnTo>
                  <a:pt x="2590111" y="5666052"/>
                </a:lnTo>
                <a:lnTo>
                  <a:pt x="2569471" y="5676900"/>
                </a:lnTo>
                <a:lnTo>
                  <a:pt x="2548565" y="5687219"/>
                </a:lnTo>
                <a:lnTo>
                  <a:pt x="2527925" y="5697802"/>
                </a:lnTo>
                <a:lnTo>
                  <a:pt x="2506755" y="5707856"/>
                </a:lnTo>
                <a:lnTo>
                  <a:pt x="2485585" y="5717117"/>
                </a:lnTo>
                <a:lnTo>
                  <a:pt x="2463887" y="5726642"/>
                </a:lnTo>
                <a:lnTo>
                  <a:pt x="2442717" y="5735638"/>
                </a:lnTo>
                <a:lnTo>
                  <a:pt x="2420754" y="5744369"/>
                </a:lnTo>
                <a:lnTo>
                  <a:pt x="2398790" y="5752571"/>
                </a:lnTo>
                <a:lnTo>
                  <a:pt x="2376826" y="5760773"/>
                </a:lnTo>
                <a:lnTo>
                  <a:pt x="2354598" y="5768181"/>
                </a:lnTo>
                <a:lnTo>
                  <a:pt x="2332106" y="5775854"/>
                </a:lnTo>
                <a:lnTo>
                  <a:pt x="2309613" y="5782733"/>
                </a:lnTo>
                <a:lnTo>
                  <a:pt x="2287120" y="5789613"/>
                </a:lnTo>
                <a:lnTo>
                  <a:pt x="2264098" y="5795963"/>
                </a:lnTo>
                <a:lnTo>
                  <a:pt x="2241340" y="5802048"/>
                </a:lnTo>
                <a:lnTo>
                  <a:pt x="2218318" y="5807869"/>
                </a:lnTo>
                <a:lnTo>
                  <a:pt x="2195032" y="5813161"/>
                </a:lnTo>
                <a:lnTo>
                  <a:pt x="2171480" y="5818188"/>
                </a:lnTo>
                <a:lnTo>
                  <a:pt x="2148458" y="5822950"/>
                </a:lnTo>
                <a:lnTo>
                  <a:pt x="2124643" y="5826919"/>
                </a:lnTo>
                <a:lnTo>
                  <a:pt x="2101091" y="5830888"/>
                </a:lnTo>
                <a:lnTo>
                  <a:pt x="2077275" y="5834327"/>
                </a:lnTo>
                <a:lnTo>
                  <a:pt x="2053459" y="5838031"/>
                </a:lnTo>
                <a:lnTo>
                  <a:pt x="2029114" y="5840677"/>
                </a:lnTo>
                <a:lnTo>
                  <a:pt x="2005034" y="5843323"/>
                </a:lnTo>
                <a:lnTo>
                  <a:pt x="1980689" y="5845440"/>
                </a:lnTo>
                <a:lnTo>
                  <a:pt x="1956343" y="5847027"/>
                </a:lnTo>
                <a:lnTo>
                  <a:pt x="1931998" y="5848615"/>
                </a:lnTo>
                <a:lnTo>
                  <a:pt x="1907124" y="5849408"/>
                </a:lnTo>
                <a:lnTo>
                  <a:pt x="1882779" y="5850202"/>
                </a:lnTo>
                <a:lnTo>
                  <a:pt x="1882779" y="5933811"/>
                </a:lnTo>
                <a:lnTo>
                  <a:pt x="1908712" y="5933281"/>
                </a:lnTo>
                <a:lnTo>
                  <a:pt x="1934909" y="5932223"/>
                </a:lnTo>
                <a:lnTo>
                  <a:pt x="1960578" y="5930636"/>
                </a:lnTo>
                <a:lnTo>
                  <a:pt x="1986510" y="5929313"/>
                </a:lnTo>
                <a:lnTo>
                  <a:pt x="2011914" y="5926667"/>
                </a:lnTo>
                <a:lnTo>
                  <a:pt x="2037582" y="5924286"/>
                </a:lnTo>
                <a:lnTo>
                  <a:pt x="2062986" y="5921375"/>
                </a:lnTo>
                <a:lnTo>
                  <a:pt x="2088389" y="5917936"/>
                </a:lnTo>
                <a:lnTo>
                  <a:pt x="2113529" y="5914231"/>
                </a:lnTo>
                <a:lnTo>
                  <a:pt x="2138667" y="5909733"/>
                </a:lnTo>
                <a:lnTo>
                  <a:pt x="2163806" y="5905236"/>
                </a:lnTo>
                <a:lnTo>
                  <a:pt x="2188681" y="5900208"/>
                </a:lnTo>
                <a:lnTo>
                  <a:pt x="2213026" y="5894917"/>
                </a:lnTo>
                <a:lnTo>
                  <a:pt x="2237900" y="5889361"/>
                </a:lnTo>
                <a:lnTo>
                  <a:pt x="2261981" y="5883275"/>
                </a:lnTo>
                <a:lnTo>
                  <a:pt x="2286326" y="5876925"/>
                </a:lnTo>
                <a:lnTo>
                  <a:pt x="2310671" y="5870311"/>
                </a:lnTo>
                <a:lnTo>
                  <a:pt x="2334487" y="5862902"/>
                </a:lnTo>
                <a:lnTo>
                  <a:pt x="2358303" y="5855494"/>
                </a:lnTo>
                <a:lnTo>
                  <a:pt x="2381854" y="5847556"/>
                </a:lnTo>
                <a:lnTo>
                  <a:pt x="2405405" y="5839354"/>
                </a:lnTo>
                <a:lnTo>
                  <a:pt x="2428957" y="5830888"/>
                </a:lnTo>
                <a:lnTo>
                  <a:pt x="2451714" y="5822156"/>
                </a:lnTo>
                <a:lnTo>
                  <a:pt x="2475001" y="5813161"/>
                </a:lnTo>
                <a:lnTo>
                  <a:pt x="2497494" y="5803371"/>
                </a:lnTo>
                <a:lnTo>
                  <a:pt x="2520516" y="5793581"/>
                </a:lnTo>
                <a:lnTo>
                  <a:pt x="2542744" y="5783263"/>
                </a:lnTo>
                <a:lnTo>
                  <a:pt x="2564972" y="5772944"/>
                </a:lnTo>
                <a:lnTo>
                  <a:pt x="2587200" y="5762096"/>
                </a:lnTo>
                <a:lnTo>
                  <a:pt x="2609164" y="5750983"/>
                </a:lnTo>
                <a:lnTo>
                  <a:pt x="2630862" y="5739342"/>
                </a:lnTo>
                <a:lnTo>
                  <a:pt x="2652562" y="5727436"/>
                </a:lnTo>
                <a:lnTo>
                  <a:pt x="2610487" y="5654940"/>
                </a:lnTo>
                <a:close/>
                <a:moveTo>
                  <a:pt x="1101088" y="5654940"/>
                </a:moveTo>
                <a:lnTo>
                  <a:pt x="1059013" y="5727436"/>
                </a:lnTo>
                <a:lnTo>
                  <a:pt x="1080712" y="5739342"/>
                </a:lnTo>
                <a:lnTo>
                  <a:pt x="1102147" y="5750983"/>
                </a:lnTo>
                <a:lnTo>
                  <a:pt x="1124110" y="5762096"/>
                </a:lnTo>
                <a:lnTo>
                  <a:pt x="1146603" y="5772944"/>
                </a:lnTo>
                <a:lnTo>
                  <a:pt x="1168831" y="5783263"/>
                </a:lnTo>
                <a:lnTo>
                  <a:pt x="1191059" y="5793581"/>
                </a:lnTo>
                <a:lnTo>
                  <a:pt x="1213817" y="5803371"/>
                </a:lnTo>
                <a:lnTo>
                  <a:pt x="1236574" y="5813161"/>
                </a:lnTo>
                <a:lnTo>
                  <a:pt x="1259861" y="5822156"/>
                </a:lnTo>
                <a:lnTo>
                  <a:pt x="1282883" y="5830888"/>
                </a:lnTo>
                <a:lnTo>
                  <a:pt x="1306169" y="5839354"/>
                </a:lnTo>
                <a:lnTo>
                  <a:pt x="1329721" y="5847556"/>
                </a:lnTo>
                <a:lnTo>
                  <a:pt x="1353272" y="5855494"/>
                </a:lnTo>
                <a:lnTo>
                  <a:pt x="1377088" y="5862902"/>
                </a:lnTo>
                <a:lnTo>
                  <a:pt x="1400904" y="5870311"/>
                </a:lnTo>
                <a:lnTo>
                  <a:pt x="1424984" y="5876925"/>
                </a:lnTo>
                <a:lnTo>
                  <a:pt x="1449594" y="5883275"/>
                </a:lnTo>
                <a:lnTo>
                  <a:pt x="1473675" y="5889361"/>
                </a:lnTo>
                <a:lnTo>
                  <a:pt x="1498549" y="5894917"/>
                </a:lnTo>
                <a:lnTo>
                  <a:pt x="1522894" y="5900208"/>
                </a:lnTo>
                <a:lnTo>
                  <a:pt x="1547769" y="5905236"/>
                </a:lnTo>
                <a:lnTo>
                  <a:pt x="1572908" y="5909733"/>
                </a:lnTo>
                <a:lnTo>
                  <a:pt x="1597782" y="5914231"/>
                </a:lnTo>
                <a:lnTo>
                  <a:pt x="1622921" y="5917936"/>
                </a:lnTo>
                <a:lnTo>
                  <a:pt x="1648325" y="5921375"/>
                </a:lnTo>
                <a:lnTo>
                  <a:pt x="1673728" y="5924286"/>
                </a:lnTo>
                <a:lnTo>
                  <a:pt x="1699396" y="5926667"/>
                </a:lnTo>
                <a:lnTo>
                  <a:pt x="1724800" y="5929313"/>
                </a:lnTo>
                <a:lnTo>
                  <a:pt x="1750997" y="5930636"/>
                </a:lnTo>
                <a:lnTo>
                  <a:pt x="1776666" y="5932223"/>
                </a:lnTo>
                <a:lnTo>
                  <a:pt x="1802599" y="5933281"/>
                </a:lnTo>
                <a:lnTo>
                  <a:pt x="1828796" y="5933811"/>
                </a:lnTo>
                <a:lnTo>
                  <a:pt x="1828796" y="5850202"/>
                </a:lnTo>
                <a:lnTo>
                  <a:pt x="1804186" y="5849408"/>
                </a:lnTo>
                <a:lnTo>
                  <a:pt x="1779577" y="5848615"/>
                </a:lnTo>
                <a:lnTo>
                  <a:pt x="1754967" y="5847027"/>
                </a:lnTo>
                <a:lnTo>
                  <a:pt x="1730886" y="5845440"/>
                </a:lnTo>
                <a:lnTo>
                  <a:pt x="1706541" y="5843323"/>
                </a:lnTo>
                <a:lnTo>
                  <a:pt x="1682196" y="5840677"/>
                </a:lnTo>
                <a:lnTo>
                  <a:pt x="1658380" y="5838031"/>
                </a:lnTo>
                <a:lnTo>
                  <a:pt x="1634300" y="5834327"/>
                </a:lnTo>
                <a:lnTo>
                  <a:pt x="1610484" y="5830888"/>
                </a:lnTo>
                <a:lnTo>
                  <a:pt x="1586932" y="5826919"/>
                </a:lnTo>
                <a:lnTo>
                  <a:pt x="1563381" y="5822950"/>
                </a:lnTo>
                <a:lnTo>
                  <a:pt x="1539830" y="5818188"/>
                </a:lnTo>
                <a:lnTo>
                  <a:pt x="1516279" y="5813161"/>
                </a:lnTo>
                <a:lnTo>
                  <a:pt x="1492992" y="5807869"/>
                </a:lnTo>
                <a:lnTo>
                  <a:pt x="1470235" y="5802048"/>
                </a:lnTo>
                <a:lnTo>
                  <a:pt x="1447213" y="5795963"/>
                </a:lnTo>
                <a:lnTo>
                  <a:pt x="1424455" y="5789613"/>
                </a:lnTo>
                <a:lnTo>
                  <a:pt x="1401962" y="5782733"/>
                </a:lnTo>
                <a:lnTo>
                  <a:pt x="1379205" y="5775854"/>
                </a:lnTo>
                <a:lnTo>
                  <a:pt x="1356977" y="5768181"/>
                </a:lnTo>
                <a:lnTo>
                  <a:pt x="1334749" y="5760773"/>
                </a:lnTo>
                <a:lnTo>
                  <a:pt x="1312785" y="5752571"/>
                </a:lnTo>
                <a:lnTo>
                  <a:pt x="1290821" y="5744369"/>
                </a:lnTo>
                <a:lnTo>
                  <a:pt x="1269123" y="5735638"/>
                </a:lnTo>
                <a:lnTo>
                  <a:pt x="1247424" y="5726642"/>
                </a:lnTo>
                <a:lnTo>
                  <a:pt x="1225989" y="5717117"/>
                </a:lnTo>
                <a:lnTo>
                  <a:pt x="1204820" y="5707856"/>
                </a:lnTo>
                <a:lnTo>
                  <a:pt x="1183385" y="5697802"/>
                </a:lnTo>
                <a:lnTo>
                  <a:pt x="1162745" y="5687219"/>
                </a:lnTo>
                <a:lnTo>
                  <a:pt x="1142104" y="5676900"/>
                </a:lnTo>
                <a:lnTo>
                  <a:pt x="1121464" y="5666052"/>
                </a:lnTo>
                <a:lnTo>
                  <a:pt x="1101088" y="5654940"/>
                </a:lnTo>
                <a:close/>
                <a:moveTo>
                  <a:pt x="4757931" y="5535170"/>
                </a:moveTo>
                <a:lnTo>
                  <a:pt x="4541041" y="5659994"/>
                </a:lnTo>
                <a:lnTo>
                  <a:pt x="4541305" y="5668044"/>
                </a:lnTo>
                <a:lnTo>
                  <a:pt x="4793670" y="5668294"/>
                </a:lnTo>
                <a:lnTo>
                  <a:pt x="4792876" y="5659296"/>
                </a:lnTo>
                <a:lnTo>
                  <a:pt x="4791817" y="5650562"/>
                </a:lnTo>
                <a:lnTo>
                  <a:pt x="4790493" y="5642093"/>
                </a:lnTo>
                <a:lnTo>
                  <a:pt x="4789435" y="5633359"/>
                </a:lnTo>
                <a:lnTo>
                  <a:pt x="4787846" y="5624361"/>
                </a:lnTo>
                <a:lnTo>
                  <a:pt x="4785993" y="5615891"/>
                </a:lnTo>
                <a:lnTo>
                  <a:pt x="4783875" y="5607422"/>
                </a:lnTo>
                <a:lnTo>
                  <a:pt x="4781757" y="5598953"/>
                </a:lnTo>
                <a:lnTo>
                  <a:pt x="4779639" y="5591013"/>
                </a:lnTo>
                <a:lnTo>
                  <a:pt x="4776992" y="5582809"/>
                </a:lnTo>
                <a:lnTo>
                  <a:pt x="4774344" y="5574604"/>
                </a:lnTo>
                <a:lnTo>
                  <a:pt x="4771432" y="5566400"/>
                </a:lnTo>
                <a:lnTo>
                  <a:pt x="4768256" y="5558460"/>
                </a:lnTo>
                <a:lnTo>
                  <a:pt x="4764814" y="5550785"/>
                </a:lnTo>
                <a:lnTo>
                  <a:pt x="4761372" y="5542845"/>
                </a:lnTo>
                <a:lnTo>
                  <a:pt x="4757931" y="5535170"/>
                </a:lnTo>
                <a:close/>
                <a:moveTo>
                  <a:pt x="4095558" y="5535170"/>
                </a:moveTo>
                <a:lnTo>
                  <a:pt x="4091586" y="5542845"/>
                </a:lnTo>
                <a:lnTo>
                  <a:pt x="4088145" y="5550785"/>
                </a:lnTo>
                <a:lnTo>
                  <a:pt x="4085233" y="5558460"/>
                </a:lnTo>
                <a:lnTo>
                  <a:pt x="4082056" y="5566400"/>
                </a:lnTo>
                <a:lnTo>
                  <a:pt x="4078879" y="5574604"/>
                </a:lnTo>
                <a:lnTo>
                  <a:pt x="4076232" y="5582809"/>
                </a:lnTo>
                <a:lnTo>
                  <a:pt x="4073849" y="5591013"/>
                </a:lnTo>
                <a:lnTo>
                  <a:pt x="4071202" y="5598953"/>
                </a:lnTo>
                <a:lnTo>
                  <a:pt x="4069084" y="5607422"/>
                </a:lnTo>
                <a:lnTo>
                  <a:pt x="4067231" y="5615891"/>
                </a:lnTo>
                <a:lnTo>
                  <a:pt x="4065377" y="5624361"/>
                </a:lnTo>
                <a:lnTo>
                  <a:pt x="4063789" y="5633359"/>
                </a:lnTo>
                <a:lnTo>
                  <a:pt x="4062465" y="5642093"/>
                </a:lnTo>
                <a:lnTo>
                  <a:pt x="4061406" y="5650562"/>
                </a:lnTo>
                <a:lnTo>
                  <a:pt x="4060347" y="5659296"/>
                </a:lnTo>
                <a:lnTo>
                  <a:pt x="4059818" y="5668294"/>
                </a:lnTo>
                <a:lnTo>
                  <a:pt x="4300379" y="5668055"/>
                </a:lnTo>
                <a:lnTo>
                  <a:pt x="4300580" y="5653300"/>
                </a:lnTo>
                <a:lnTo>
                  <a:pt x="4095558" y="5535170"/>
                </a:lnTo>
                <a:close/>
                <a:moveTo>
                  <a:pt x="4787052" y="5517967"/>
                </a:moveTo>
                <a:lnTo>
                  <a:pt x="4769314" y="5528553"/>
                </a:lnTo>
                <a:lnTo>
                  <a:pt x="4773021" y="5536493"/>
                </a:lnTo>
                <a:lnTo>
                  <a:pt x="4776727" y="5544698"/>
                </a:lnTo>
                <a:lnTo>
                  <a:pt x="4780169" y="5552902"/>
                </a:lnTo>
                <a:lnTo>
                  <a:pt x="4783346" y="5561371"/>
                </a:lnTo>
                <a:lnTo>
                  <a:pt x="4786522" y="5569841"/>
                </a:lnTo>
                <a:lnTo>
                  <a:pt x="4789435" y="5578310"/>
                </a:lnTo>
                <a:lnTo>
                  <a:pt x="4792082" y="5587043"/>
                </a:lnTo>
                <a:lnTo>
                  <a:pt x="4794729" y="5595513"/>
                </a:lnTo>
                <a:lnTo>
                  <a:pt x="4796847" y="5604511"/>
                </a:lnTo>
                <a:lnTo>
                  <a:pt x="4798965" y="5613509"/>
                </a:lnTo>
                <a:lnTo>
                  <a:pt x="4800553" y="5622243"/>
                </a:lnTo>
                <a:lnTo>
                  <a:pt x="4802407" y="5631242"/>
                </a:lnTo>
                <a:lnTo>
                  <a:pt x="4803730" y="5640505"/>
                </a:lnTo>
                <a:lnTo>
                  <a:pt x="4805054" y="5649768"/>
                </a:lnTo>
                <a:lnTo>
                  <a:pt x="4805848" y="5659031"/>
                </a:lnTo>
                <a:lnTo>
                  <a:pt x="4806907" y="5668294"/>
                </a:lnTo>
                <a:lnTo>
                  <a:pt x="4827292" y="5668294"/>
                </a:lnTo>
                <a:lnTo>
                  <a:pt x="4826762" y="5658237"/>
                </a:lnTo>
                <a:lnTo>
                  <a:pt x="4825439" y="5648180"/>
                </a:lnTo>
                <a:lnTo>
                  <a:pt x="4824115" y="5638652"/>
                </a:lnTo>
                <a:lnTo>
                  <a:pt x="4822791" y="5628595"/>
                </a:lnTo>
                <a:lnTo>
                  <a:pt x="4820938" y="5619067"/>
                </a:lnTo>
                <a:lnTo>
                  <a:pt x="4819085" y="5609275"/>
                </a:lnTo>
                <a:lnTo>
                  <a:pt x="4816967" y="5599747"/>
                </a:lnTo>
                <a:lnTo>
                  <a:pt x="4814320" y="5590219"/>
                </a:lnTo>
                <a:lnTo>
                  <a:pt x="4811672" y="5580956"/>
                </a:lnTo>
                <a:lnTo>
                  <a:pt x="4808760" y="5571693"/>
                </a:lnTo>
                <a:lnTo>
                  <a:pt x="4805583" y="5562695"/>
                </a:lnTo>
                <a:lnTo>
                  <a:pt x="4802407" y="5553432"/>
                </a:lnTo>
                <a:lnTo>
                  <a:pt x="4798965" y="5544433"/>
                </a:lnTo>
                <a:lnTo>
                  <a:pt x="4795259" y="5535699"/>
                </a:lnTo>
                <a:lnTo>
                  <a:pt x="4791288" y="5526966"/>
                </a:lnTo>
                <a:lnTo>
                  <a:pt x="4787052" y="5517967"/>
                </a:lnTo>
                <a:close/>
                <a:moveTo>
                  <a:pt x="4065907" y="5517967"/>
                </a:moveTo>
                <a:lnTo>
                  <a:pt x="4061936" y="5526966"/>
                </a:lnTo>
                <a:lnTo>
                  <a:pt x="4057700" y="5535699"/>
                </a:lnTo>
                <a:lnTo>
                  <a:pt x="4054258" y="5544433"/>
                </a:lnTo>
                <a:lnTo>
                  <a:pt x="4050552" y="5553432"/>
                </a:lnTo>
                <a:lnTo>
                  <a:pt x="4047375" y="5562695"/>
                </a:lnTo>
                <a:lnTo>
                  <a:pt x="4044198" y="5571693"/>
                </a:lnTo>
                <a:lnTo>
                  <a:pt x="4041551" y="5580956"/>
                </a:lnTo>
                <a:lnTo>
                  <a:pt x="4038639" y="5590219"/>
                </a:lnTo>
                <a:lnTo>
                  <a:pt x="4036521" y="5599747"/>
                </a:lnTo>
                <a:lnTo>
                  <a:pt x="4034403" y="5609275"/>
                </a:lnTo>
                <a:lnTo>
                  <a:pt x="4032021" y="5619067"/>
                </a:lnTo>
                <a:lnTo>
                  <a:pt x="4030432" y="5628595"/>
                </a:lnTo>
                <a:lnTo>
                  <a:pt x="4028844" y="5638652"/>
                </a:lnTo>
                <a:lnTo>
                  <a:pt x="4027785" y="5648180"/>
                </a:lnTo>
                <a:lnTo>
                  <a:pt x="4026726" y="5658237"/>
                </a:lnTo>
                <a:lnTo>
                  <a:pt x="4025932" y="5668294"/>
                </a:lnTo>
                <a:lnTo>
                  <a:pt x="4046581" y="5668294"/>
                </a:lnTo>
                <a:lnTo>
                  <a:pt x="4047111" y="5659031"/>
                </a:lnTo>
                <a:lnTo>
                  <a:pt x="4048170" y="5649768"/>
                </a:lnTo>
                <a:lnTo>
                  <a:pt x="4049228" y="5640505"/>
                </a:lnTo>
                <a:lnTo>
                  <a:pt x="4050817" y="5631242"/>
                </a:lnTo>
                <a:lnTo>
                  <a:pt x="4052405" y="5622243"/>
                </a:lnTo>
                <a:lnTo>
                  <a:pt x="4054258" y="5613509"/>
                </a:lnTo>
                <a:lnTo>
                  <a:pt x="4056376" y="5604511"/>
                </a:lnTo>
                <a:lnTo>
                  <a:pt x="4058759" y="5595513"/>
                </a:lnTo>
                <a:lnTo>
                  <a:pt x="4060877" y="5587043"/>
                </a:lnTo>
                <a:lnTo>
                  <a:pt x="4063789" y="5578310"/>
                </a:lnTo>
                <a:lnTo>
                  <a:pt x="4066701" y="5569841"/>
                </a:lnTo>
                <a:lnTo>
                  <a:pt x="4069878" y="5561371"/>
                </a:lnTo>
                <a:lnTo>
                  <a:pt x="4072790" y="5552902"/>
                </a:lnTo>
                <a:lnTo>
                  <a:pt x="4076232" y="5544698"/>
                </a:lnTo>
                <a:lnTo>
                  <a:pt x="4080203" y="5536493"/>
                </a:lnTo>
                <a:lnTo>
                  <a:pt x="4083909" y="5528553"/>
                </a:lnTo>
                <a:lnTo>
                  <a:pt x="4065907" y="5517967"/>
                </a:lnTo>
                <a:close/>
                <a:moveTo>
                  <a:pt x="4633239" y="5390665"/>
                </a:moveTo>
                <a:lnTo>
                  <a:pt x="4537653" y="5556516"/>
                </a:lnTo>
                <a:lnTo>
                  <a:pt x="4539051" y="5599219"/>
                </a:lnTo>
                <a:lnTo>
                  <a:pt x="4731192" y="5488325"/>
                </a:lnTo>
                <a:lnTo>
                  <a:pt x="4726162" y="5481179"/>
                </a:lnTo>
                <a:lnTo>
                  <a:pt x="4720868" y="5474298"/>
                </a:lnTo>
                <a:lnTo>
                  <a:pt x="4715837" y="5467152"/>
                </a:lnTo>
                <a:lnTo>
                  <a:pt x="4710278" y="5460800"/>
                </a:lnTo>
                <a:lnTo>
                  <a:pt x="4704719" y="5454184"/>
                </a:lnTo>
                <a:lnTo>
                  <a:pt x="4698894" y="5447567"/>
                </a:lnTo>
                <a:lnTo>
                  <a:pt x="4693070" y="5441216"/>
                </a:lnTo>
                <a:lnTo>
                  <a:pt x="4686981" y="5434864"/>
                </a:lnTo>
                <a:lnTo>
                  <a:pt x="4680627" y="5429041"/>
                </a:lnTo>
                <a:lnTo>
                  <a:pt x="4674538" y="5422954"/>
                </a:lnTo>
                <a:lnTo>
                  <a:pt x="4667920" y="5417131"/>
                </a:lnTo>
                <a:lnTo>
                  <a:pt x="4661302" y="5411309"/>
                </a:lnTo>
                <a:lnTo>
                  <a:pt x="4654418" y="5406016"/>
                </a:lnTo>
                <a:lnTo>
                  <a:pt x="4647800" y="5400722"/>
                </a:lnTo>
                <a:lnTo>
                  <a:pt x="4640652" y="5395694"/>
                </a:lnTo>
                <a:lnTo>
                  <a:pt x="4633239" y="5390665"/>
                </a:lnTo>
                <a:close/>
                <a:moveTo>
                  <a:pt x="4219719" y="5390665"/>
                </a:moveTo>
                <a:lnTo>
                  <a:pt x="4212572" y="5395694"/>
                </a:lnTo>
                <a:lnTo>
                  <a:pt x="4205688" y="5400722"/>
                </a:lnTo>
                <a:lnTo>
                  <a:pt x="4198805" y="5406016"/>
                </a:lnTo>
                <a:lnTo>
                  <a:pt x="4191922" y="5411309"/>
                </a:lnTo>
                <a:lnTo>
                  <a:pt x="4185304" y="5417131"/>
                </a:lnTo>
                <a:lnTo>
                  <a:pt x="4178950" y="5422954"/>
                </a:lnTo>
                <a:lnTo>
                  <a:pt x="4172331" y="5429041"/>
                </a:lnTo>
                <a:lnTo>
                  <a:pt x="4166507" y="5434864"/>
                </a:lnTo>
                <a:lnTo>
                  <a:pt x="4160153" y="5441216"/>
                </a:lnTo>
                <a:lnTo>
                  <a:pt x="4154065" y="5447567"/>
                </a:lnTo>
                <a:lnTo>
                  <a:pt x="4148505" y="5454184"/>
                </a:lnTo>
                <a:lnTo>
                  <a:pt x="4142946" y="5460800"/>
                </a:lnTo>
                <a:lnTo>
                  <a:pt x="4137651" y="5467152"/>
                </a:lnTo>
                <a:lnTo>
                  <a:pt x="4132091" y="5474298"/>
                </a:lnTo>
                <a:lnTo>
                  <a:pt x="4126797" y="5481179"/>
                </a:lnTo>
                <a:lnTo>
                  <a:pt x="4122031" y="5488325"/>
                </a:lnTo>
                <a:lnTo>
                  <a:pt x="4301419" y="5591859"/>
                </a:lnTo>
                <a:lnTo>
                  <a:pt x="4302216" y="5533520"/>
                </a:lnTo>
                <a:lnTo>
                  <a:pt x="4219719" y="5390665"/>
                </a:lnTo>
                <a:close/>
                <a:moveTo>
                  <a:pt x="4650712" y="5361288"/>
                </a:moveTo>
                <a:lnTo>
                  <a:pt x="4640387" y="5379020"/>
                </a:lnTo>
                <a:lnTo>
                  <a:pt x="4647800" y="5384314"/>
                </a:lnTo>
                <a:lnTo>
                  <a:pt x="4654948" y="5389871"/>
                </a:lnTo>
                <a:lnTo>
                  <a:pt x="4662361" y="5395429"/>
                </a:lnTo>
                <a:lnTo>
                  <a:pt x="4669508" y="5400987"/>
                </a:lnTo>
                <a:lnTo>
                  <a:pt x="4676392" y="5407074"/>
                </a:lnTo>
                <a:lnTo>
                  <a:pt x="4683275" y="5412897"/>
                </a:lnTo>
                <a:lnTo>
                  <a:pt x="4689893" y="5419249"/>
                </a:lnTo>
                <a:lnTo>
                  <a:pt x="4696512" y="5425601"/>
                </a:lnTo>
                <a:lnTo>
                  <a:pt x="4702601" y="5432217"/>
                </a:lnTo>
                <a:lnTo>
                  <a:pt x="4708954" y="5438834"/>
                </a:lnTo>
                <a:lnTo>
                  <a:pt x="4715043" y="5445715"/>
                </a:lnTo>
                <a:lnTo>
                  <a:pt x="4720868" y="5452596"/>
                </a:lnTo>
                <a:lnTo>
                  <a:pt x="4726692" y="5459742"/>
                </a:lnTo>
                <a:lnTo>
                  <a:pt x="4732251" y="5466888"/>
                </a:lnTo>
                <a:lnTo>
                  <a:pt x="4737546" y="5474298"/>
                </a:lnTo>
                <a:lnTo>
                  <a:pt x="4742576" y="5481709"/>
                </a:lnTo>
                <a:lnTo>
                  <a:pt x="4760578" y="5471387"/>
                </a:lnTo>
                <a:lnTo>
                  <a:pt x="4754754" y="5463182"/>
                </a:lnTo>
                <a:lnTo>
                  <a:pt x="4749194" y="5455243"/>
                </a:lnTo>
                <a:lnTo>
                  <a:pt x="4743105" y="5447567"/>
                </a:lnTo>
                <a:lnTo>
                  <a:pt x="4737281" y="5439892"/>
                </a:lnTo>
                <a:lnTo>
                  <a:pt x="4730928" y="5432482"/>
                </a:lnTo>
                <a:lnTo>
                  <a:pt x="4724309" y="5425336"/>
                </a:lnTo>
                <a:lnTo>
                  <a:pt x="4717691" y="5417925"/>
                </a:lnTo>
                <a:lnTo>
                  <a:pt x="4710807" y="5411044"/>
                </a:lnTo>
                <a:lnTo>
                  <a:pt x="4703924" y="5404163"/>
                </a:lnTo>
                <a:lnTo>
                  <a:pt x="4696776" y="5397547"/>
                </a:lnTo>
                <a:lnTo>
                  <a:pt x="4689099" y="5390930"/>
                </a:lnTo>
                <a:lnTo>
                  <a:pt x="4681951" y="5384843"/>
                </a:lnTo>
                <a:lnTo>
                  <a:pt x="4674274" y="5378491"/>
                </a:lnTo>
                <a:lnTo>
                  <a:pt x="4666596" y="5372404"/>
                </a:lnTo>
                <a:lnTo>
                  <a:pt x="4658389" y="5366846"/>
                </a:lnTo>
                <a:lnTo>
                  <a:pt x="4650712" y="5361288"/>
                </a:lnTo>
                <a:close/>
                <a:moveTo>
                  <a:pt x="4202776" y="5361288"/>
                </a:moveTo>
                <a:lnTo>
                  <a:pt x="4194569" y="5366846"/>
                </a:lnTo>
                <a:lnTo>
                  <a:pt x="4186892" y="5372404"/>
                </a:lnTo>
                <a:lnTo>
                  <a:pt x="4178950" y="5378491"/>
                </a:lnTo>
                <a:lnTo>
                  <a:pt x="4171537" y="5384843"/>
                </a:lnTo>
                <a:lnTo>
                  <a:pt x="4163860" y="5390930"/>
                </a:lnTo>
                <a:lnTo>
                  <a:pt x="4156712" y="5397547"/>
                </a:lnTo>
                <a:lnTo>
                  <a:pt x="4149564" y="5404163"/>
                </a:lnTo>
                <a:lnTo>
                  <a:pt x="4142151" y="5411044"/>
                </a:lnTo>
                <a:lnTo>
                  <a:pt x="4135533" y="5417925"/>
                </a:lnTo>
                <a:lnTo>
                  <a:pt x="4128650" y="5425336"/>
                </a:lnTo>
                <a:lnTo>
                  <a:pt x="4122561" y="5432482"/>
                </a:lnTo>
                <a:lnTo>
                  <a:pt x="4116207" y="5439892"/>
                </a:lnTo>
                <a:lnTo>
                  <a:pt x="4109853" y="5447567"/>
                </a:lnTo>
                <a:lnTo>
                  <a:pt x="4104029" y="5455243"/>
                </a:lnTo>
                <a:lnTo>
                  <a:pt x="4098205" y="5463182"/>
                </a:lnTo>
                <a:lnTo>
                  <a:pt x="4092645" y="5471387"/>
                </a:lnTo>
                <a:lnTo>
                  <a:pt x="4110648" y="5481709"/>
                </a:lnTo>
                <a:lnTo>
                  <a:pt x="4115942" y="5474298"/>
                </a:lnTo>
                <a:lnTo>
                  <a:pt x="4121237" y="5466888"/>
                </a:lnTo>
                <a:lnTo>
                  <a:pt x="4126532" y="5459742"/>
                </a:lnTo>
                <a:lnTo>
                  <a:pt x="4132621" y="5452596"/>
                </a:lnTo>
                <a:lnTo>
                  <a:pt x="4138180" y="5445715"/>
                </a:lnTo>
                <a:lnTo>
                  <a:pt x="4144534" y="5438834"/>
                </a:lnTo>
                <a:lnTo>
                  <a:pt x="4150358" y="5432217"/>
                </a:lnTo>
                <a:lnTo>
                  <a:pt x="4156977" y="5425601"/>
                </a:lnTo>
                <a:lnTo>
                  <a:pt x="4163330" y="5419249"/>
                </a:lnTo>
                <a:lnTo>
                  <a:pt x="4170214" y="5412897"/>
                </a:lnTo>
                <a:lnTo>
                  <a:pt x="4176832" y="5407074"/>
                </a:lnTo>
                <a:lnTo>
                  <a:pt x="4183980" y="5400987"/>
                </a:lnTo>
                <a:lnTo>
                  <a:pt x="4190863" y="5395429"/>
                </a:lnTo>
                <a:lnTo>
                  <a:pt x="4198011" y="5389871"/>
                </a:lnTo>
                <a:lnTo>
                  <a:pt x="4205688" y="5384314"/>
                </a:lnTo>
                <a:lnTo>
                  <a:pt x="4213101" y="5379020"/>
                </a:lnTo>
                <a:lnTo>
                  <a:pt x="4202776" y="5361288"/>
                </a:lnTo>
                <a:close/>
                <a:moveTo>
                  <a:pt x="4304748" y="5348127"/>
                </a:moveTo>
                <a:lnTo>
                  <a:pt x="4297817" y="5350437"/>
                </a:lnTo>
                <a:lnTo>
                  <a:pt x="4289610" y="5353613"/>
                </a:lnTo>
                <a:lnTo>
                  <a:pt x="4281933" y="5356789"/>
                </a:lnTo>
                <a:lnTo>
                  <a:pt x="4273991" y="5360229"/>
                </a:lnTo>
                <a:lnTo>
                  <a:pt x="4266578" y="5363935"/>
                </a:lnTo>
                <a:lnTo>
                  <a:pt x="4303653" y="5428317"/>
                </a:lnTo>
                <a:lnTo>
                  <a:pt x="4304748" y="5348127"/>
                </a:lnTo>
                <a:close/>
                <a:moveTo>
                  <a:pt x="4530640" y="5342369"/>
                </a:moveTo>
                <a:lnTo>
                  <a:pt x="4534325" y="5454889"/>
                </a:lnTo>
                <a:lnTo>
                  <a:pt x="4586910" y="5363935"/>
                </a:lnTo>
                <a:lnTo>
                  <a:pt x="4578968" y="5360229"/>
                </a:lnTo>
                <a:lnTo>
                  <a:pt x="4571291" y="5356789"/>
                </a:lnTo>
                <a:lnTo>
                  <a:pt x="4563349" y="5353613"/>
                </a:lnTo>
                <a:lnTo>
                  <a:pt x="4555671" y="5350437"/>
                </a:lnTo>
                <a:lnTo>
                  <a:pt x="4547464" y="5347790"/>
                </a:lnTo>
                <a:lnTo>
                  <a:pt x="4539258" y="5344879"/>
                </a:lnTo>
                <a:lnTo>
                  <a:pt x="4531051" y="5342497"/>
                </a:lnTo>
                <a:lnTo>
                  <a:pt x="4530640" y="5342369"/>
                </a:lnTo>
                <a:close/>
                <a:moveTo>
                  <a:pt x="4305239" y="5312191"/>
                </a:moveTo>
                <a:lnTo>
                  <a:pt x="4302847" y="5312855"/>
                </a:lnTo>
                <a:lnTo>
                  <a:pt x="4293846" y="5316031"/>
                </a:lnTo>
                <a:lnTo>
                  <a:pt x="4284845" y="5319472"/>
                </a:lnTo>
                <a:lnTo>
                  <a:pt x="4275844" y="5322912"/>
                </a:lnTo>
                <a:lnTo>
                  <a:pt x="4266843" y="5326618"/>
                </a:lnTo>
                <a:lnTo>
                  <a:pt x="4258106" y="5330587"/>
                </a:lnTo>
                <a:lnTo>
                  <a:pt x="4249635" y="5334822"/>
                </a:lnTo>
                <a:lnTo>
                  <a:pt x="4259960" y="5352554"/>
                </a:lnTo>
                <a:lnTo>
                  <a:pt x="4267902" y="5348584"/>
                </a:lnTo>
                <a:lnTo>
                  <a:pt x="4275844" y="5345144"/>
                </a:lnTo>
                <a:lnTo>
                  <a:pt x="4284315" y="5341703"/>
                </a:lnTo>
                <a:lnTo>
                  <a:pt x="4292522" y="5338263"/>
                </a:lnTo>
                <a:lnTo>
                  <a:pt x="4300994" y="5335087"/>
                </a:lnTo>
                <a:lnTo>
                  <a:pt x="4304943" y="5333890"/>
                </a:lnTo>
                <a:lnTo>
                  <a:pt x="4305239" y="5312191"/>
                </a:lnTo>
                <a:close/>
                <a:moveTo>
                  <a:pt x="4529476" y="5306830"/>
                </a:moveTo>
                <a:lnTo>
                  <a:pt x="4530188" y="5328548"/>
                </a:lnTo>
                <a:lnTo>
                  <a:pt x="4534757" y="5329793"/>
                </a:lnTo>
                <a:lnTo>
                  <a:pt x="4543493" y="5332440"/>
                </a:lnTo>
                <a:lnTo>
                  <a:pt x="4551965" y="5335087"/>
                </a:lnTo>
                <a:lnTo>
                  <a:pt x="4560437" y="5338263"/>
                </a:lnTo>
                <a:lnTo>
                  <a:pt x="4568908" y="5341703"/>
                </a:lnTo>
                <a:lnTo>
                  <a:pt x="4577115" y="5345144"/>
                </a:lnTo>
                <a:lnTo>
                  <a:pt x="4585322" y="5348584"/>
                </a:lnTo>
                <a:lnTo>
                  <a:pt x="4593529" y="5352554"/>
                </a:lnTo>
                <a:lnTo>
                  <a:pt x="4603589" y="5334822"/>
                </a:lnTo>
                <a:lnTo>
                  <a:pt x="4595117" y="5330587"/>
                </a:lnTo>
                <a:lnTo>
                  <a:pt x="4586381" y="5326618"/>
                </a:lnTo>
                <a:lnTo>
                  <a:pt x="4577380" y="5322912"/>
                </a:lnTo>
                <a:lnTo>
                  <a:pt x="4568379" y="5319472"/>
                </a:lnTo>
                <a:lnTo>
                  <a:pt x="4559378" y="5316031"/>
                </a:lnTo>
                <a:lnTo>
                  <a:pt x="4550112" y="5312855"/>
                </a:lnTo>
                <a:lnTo>
                  <a:pt x="4540846" y="5310209"/>
                </a:lnTo>
                <a:lnTo>
                  <a:pt x="4531580" y="5307297"/>
                </a:lnTo>
                <a:lnTo>
                  <a:pt x="4529476" y="5306830"/>
                </a:lnTo>
                <a:close/>
                <a:moveTo>
                  <a:pt x="3189742" y="5095346"/>
                </a:moveTo>
                <a:lnTo>
                  <a:pt x="3177305" y="5115719"/>
                </a:lnTo>
                <a:lnTo>
                  <a:pt x="3164339" y="5135827"/>
                </a:lnTo>
                <a:lnTo>
                  <a:pt x="3151637" y="5155671"/>
                </a:lnTo>
                <a:lnTo>
                  <a:pt x="3138141" y="5175514"/>
                </a:lnTo>
                <a:lnTo>
                  <a:pt x="3124645" y="5194829"/>
                </a:lnTo>
                <a:lnTo>
                  <a:pt x="3110356" y="5214408"/>
                </a:lnTo>
                <a:lnTo>
                  <a:pt x="3096331" y="5233194"/>
                </a:lnTo>
                <a:lnTo>
                  <a:pt x="3081512" y="5251979"/>
                </a:lnTo>
                <a:lnTo>
                  <a:pt x="3066958" y="5270765"/>
                </a:lnTo>
                <a:lnTo>
                  <a:pt x="3051875" y="5289021"/>
                </a:lnTo>
                <a:lnTo>
                  <a:pt x="3036527" y="5307277"/>
                </a:lnTo>
                <a:lnTo>
                  <a:pt x="3021179" y="5325004"/>
                </a:lnTo>
                <a:lnTo>
                  <a:pt x="3005037" y="5342731"/>
                </a:lnTo>
                <a:lnTo>
                  <a:pt x="2989159" y="5360194"/>
                </a:lnTo>
                <a:lnTo>
                  <a:pt x="2972488" y="5377392"/>
                </a:lnTo>
                <a:lnTo>
                  <a:pt x="2955817" y="5394061"/>
                </a:lnTo>
                <a:lnTo>
                  <a:pt x="2938881" y="5410994"/>
                </a:lnTo>
                <a:lnTo>
                  <a:pt x="2921946" y="5427398"/>
                </a:lnTo>
                <a:lnTo>
                  <a:pt x="2904481" y="5443273"/>
                </a:lnTo>
                <a:lnTo>
                  <a:pt x="2886751" y="5459413"/>
                </a:lnTo>
                <a:lnTo>
                  <a:pt x="2869021" y="5475023"/>
                </a:lnTo>
                <a:lnTo>
                  <a:pt x="2850763" y="5490369"/>
                </a:lnTo>
                <a:lnTo>
                  <a:pt x="2832239" y="5505450"/>
                </a:lnTo>
                <a:lnTo>
                  <a:pt x="2813716" y="5520267"/>
                </a:lnTo>
                <a:lnTo>
                  <a:pt x="2794928" y="5534554"/>
                </a:lnTo>
                <a:lnTo>
                  <a:pt x="2775875" y="5548577"/>
                </a:lnTo>
                <a:lnTo>
                  <a:pt x="2756557" y="5562865"/>
                </a:lnTo>
                <a:lnTo>
                  <a:pt x="2737240" y="5576358"/>
                </a:lnTo>
                <a:lnTo>
                  <a:pt x="2717394" y="5589852"/>
                </a:lnTo>
                <a:lnTo>
                  <a:pt x="2697282" y="5603081"/>
                </a:lnTo>
                <a:lnTo>
                  <a:pt x="2677171" y="5615517"/>
                </a:lnTo>
                <a:lnTo>
                  <a:pt x="2656796" y="5627952"/>
                </a:lnTo>
                <a:lnTo>
                  <a:pt x="2698870" y="5700713"/>
                </a:lnTo>
                <a:lnTo>
                  <a:pt x="2720569" y="5687748"/>
                </a:lnTo>
                <a:lnTo>
                  <a:pt x="2742003" y="5674254"/>
                </a:lnTo>
                <a:lnTo>
                  <a:pt x="2762908" y="5660496"/>
                </a:lnTo>
                <a:lnTo>
                  <a:pt x="2783549" y="5646208"/>
                </a:lnTo>
                <a:lnTo>
                  <a:pt x="2804189" y="5631921"/>
                </a:lnTo>
                <a:lnTo>
                  <a:pt x="2824565" y="5617104"/>
                </a:lnTo>
                <a:lnTo>
                  <a:pt x="2844676" y="5602023"/>
                </a:lnTo>
                <a:lnTo>
                  <a:pt x="2864787" y="5586677"/>
                </a:lnTo>
                <a:lnTo>
                  <a:pt x="2884634" y="5571067"/>
                </a:lnTo>
                <a:lnTo>
                  <a:pt x="2903951" y="5554927"/>
                </a:lnTo>
                <a:lnTo>
                  <a:pt x="2923269" y="5539052"/>
                </a:lnTo>
                <a:lnTo>
                  <a:pt x="2942057" y="5522383"/>
                </a:lnTo>
                <a:lnTo>
                  <a:pt x="2960845" y="5505450"/>
                </a:lnTo>
                <a:lnTo>
                  <a:pt x="2979104" y="5488517"/>
                </a:lnTo>
                <a:lnTo>
                  <a:pt x="2997098" y="5471319"/>
                </a:lnTo>
                <a:lnTo>
                  <a:pt x="3015092" y="5453592"/>
                </a:lnTo>
                <a:lnTo>
                  <a:pt x="3032557" y="5435865"/>
                </a:lnTo>
                <a:lnTo>
                  <a:pt x="3050287" y="5417608"/>
                </a:lnTo>
                <a:lnTo>
                  <a:pt x="3067223" y="5399088"/>
                </a:lnTo>
                <a:lnTo>
                  <a:pt x="3084158" y="5380302"/>
                </a:lnTo>
                <a:lnTo>
                  <a:pt x="3100300" y="5361517"/>
                </a:lnTo>
                <a:lnTo>
                  <a:pt x="3116707" y="5342202"/>
                </a:lnTo>
                <a:lnTo>
                  <a:pt x="3132849" y="5322888"/>
                </a:lnTo>
                <a:lnTo>
                  <a:pt x="3148461" y="5303044"/>
                </a:lnTo>
                <a:lnTo>
                  <a:pt x="3163809" y="5283465"/>
                </a:lnTo>
                <a:lnTo>
                  <a:pt x="3178893" y="5263356"/>
                </a:lnTo>
                <a:lnTo>
                  <a:pt x="3193711" y="5242454"/>
                </a:lnTo>
                <a:lnTo>
                  <a:pt x="3208001" y="5222081"/>
                </a:lnTo>
                <a:lnTo>
                  <a:pt x="3222026" y="5201179"/>
                </a:lnTo>
                <a:lnTo>
                  <a:pt x="3236051" y="5180277"/>
                </a:lnTo>
                <a:lnTo>
                  <a:pt x="3249547" y="5158846"/>
                </a:lnTo>
                <a:lnTo>
                  <a:pt x="3262513" y="5137414"/>
                </a:lnTo>
                <a:lnTo>
                  <a:pt x="3189742" y="5095346"/>
                </a:lnTo>
                <a:close/>
                <a:moveTo>
                  <a:pt x="521568" y="5095346"/>
                </a:moveTo>
                <a:lnTo>
                  <a:pt x="448797" y="5137414"/>
                </a:lnTo>
                <a:lnTo>
                  <a:pt x="462028" y="5158846"/>
                </a:lnTo>
                <a:lnTo>
                  <a:pt x="475524" y="5180277"/>
                </a:lnTo>
                <a:lnTo>
                  <a:pt x="489284" y="5201179"/>
                </a:lnTo>
                <a:lnTo>
                  <a:pt x="503838" y="5222081"/>
                </a:lnTo>
                <a:lnTo>
                  <a:pt x="518128" y="5242454"/>
                </a:lnTo>
                <a:lnTo>
                  <a:pt x="532947" y="5263356"/>
                </a:lnTo>
                <a:lnTo>
                  <a:pt x="547766" y="5283465"/>
                </a:lnTo>
                <a:lnTo>
                  <a:pt x="563114" y="5303044"/>
                </a:lnTo>
                <a:lnTo>
                  <a:pt x="578726" y="5322888"/>
                </a:lnTo>
                <a:lnTo>
                  <a:pt x="594868" y="5342202"/>
                </a:lnTo>
                <a:lnTo>
                  <a:pt x="611010" y="5361517"/>
                </a:lnTo>
                <a:lnTo>
                  <a:pt x="627417" y="5380302"/>
                </a:lnTo>
                <a:lnTo>
                  <a:pt x="644352" y="5399088"/>
                </a:lnTo>
                <a:lnTo>
                  <a:pt x="661288" y="5417608"/>
                </a:lnTo>
                <a:lnTo>
                  <a:pt x="678753" y="5435865"/>
                </a:lnTo>
                <a:lnTo>
                  <a:pt x="696483" y="5453592"/>
                </a:lnTo>
                <a:lnTo>
                  <a:pt x="714212" y="5471319"/>
                </a:lnTo>
                <a:lnTo>
                  <a:pt x="732471" y="5488517"/>
                </a:lnTo>
                <a:lnTo>
                  <a:pt x="750730" y="5505450"/>
                </a:lnTo>
                <a:lnTo>
                  <a:pt x="769518" y="5522383"/>
                </a:lnTo>
                <a:lnTo>
                  <a:pt x="788306" y="5539052"/>
                </a:lnTo>
                <a:lnTo>
                  <a:pt x="807359" y="5554927"/>
                </a:lnTo>
                <a:lnTo>
                  <a:pt x="826941" y="5571067"/>
                </a:lnTo>
                <a:lnTo>
                  <a:pt x="846523" y="5586677"/>
                </a:lnTo>
                <a:lnTo>
                  <a:pt x="866634" y="5602023"/>
                </a:lnTo>
                <a:lnTo>
                  <a:pt x="886745" y="5617104"/>
                </a:lnTo>
                <a:lnTo>
                  <a:pt x="907121" y="5631921"/>
                </a:lnTo>
                <a:lnTo>
                  <a:pt x="927761" y="5646208"/>
                </a:lnTo>
                <a:lnTo>
                  <a:pt x="948666" y="5660496"/>
                </a:lnTo>
                <a:lnTo>
                  <a:pt x="969572" y="5674254"/>
                </a:lnTo>
                <a:lnTo>
                  <a:pt x="991006" y="5687748"/>
                </a:lnTo>
                <a:lnTo>
                  <a:pt x="1012440" y="5700713"/>
                </a:lnTo>
                <a:lnTo>
                  <a:pt x="1054515" y="5627952"/>
                </a:lnTo>
                <a:lnTo>
                  <a:pt x="1034139" y="5615517"/>
                </a:lnTo>
                <a:lnTo>
                  <a:pt x="1014028" y="5603081"/>
                </a:lnTo>
                <a:lnTo>
                  <a:pt x="994181" y="5589852"/>
                </a:lnTo>
                <a:lnTo>
                  <a:pt x="974335" y="5576358"/>
                </a:lnTo>
                <a:lnTo>
                  <a:pt x="954753" y="5562865"/>
                </a:lnTo>
                <a:lnTo>
                  <a:pt x="935700" y="5548577"/>
                </a:lnTo>
                <a:lnTo>
                  <a:pt x="916647" y="5534554"/>
                </a:lnTo>
                <a:lnTo>
                  <a:pt x="897859" y="5520267"/>
                </a:lnTo>
                <a:lnTo>
                  <a:pt x="879336" y="5505450"/>
                </a:lnTo>
                <a:lnTo>
                  <a:pt x="860812" y="5490369"/>
                </a:lnTo>
                <a:lnTo>
                  <a:pt x="842553" y="5475023"/>
                </a:lnTo>
                <a:lnTo>
                  <a:pt x="824559" y="5459413"/>
                </a:lnTo>
                <a:lnTo>
                  <a:pt x="807094" y="5443273"/>
                </a:lnTo>
                <a:lnTo>
                  <a:pt x="789894" y="5427398"/>
                </a:lnTo>
                <a:lnTo>
                  <a:pt x="772693" y="5410994"/>
                </a:lnTo>
                <a:lnTo>
                  <a:pt x="755758" y="5394061"/>
                </a:lnTo>
                <a:lnTo>
                  <a:pt x="739087" y="5377392"/>
                </a:lnTo>
                <a:lnTo>
                  <a:pt x="722680" y="5360194"/>
                </a:lnTo>
                <a:lnTo>
                  <a:pt x="706538" y="5342731"/>
                </a:lnTo>
                <a:lnTo>
                  <a:pt x="690396" y="5325004"/>
                </a:lnTo>
                <a:lnTo>
                  <a:pt x="675048" y="5307277"/>
                </a:lnTo>
                <a:lnTo>
                  <a:pt x="659700" y="5289021"/>
                </a:lnTo>
                <a:lnTo>
                  <a:pt x="644617" y="5270765"/>
                </a:lnTo>
                <a:lnTo>
                  <a:pt x="629798" y="5251979"/>
                </a:lnTo>
                <a:lnTo>
                  <a:pt x="615244" y="5233194"/>
                </a:lnTo>
                <a:lnTo>
                  <a:pt x="600954" y="5214408"/>
                </a:lnTo>
                <a:lnTo>
                  <a:pt x="586929" y="5194829"/>
                </a:lnTo>
                <a:lnTo>
                  <a:pt x="573434" y="5175514"/>
                </a:lnTo>
                <a:lnTo>
                  <a:pt x="559938" y="5155671"/>
                </a:lnTo>
                <a:lnTo>
                  <a:pt x="546972" y="5135827"/>
                </a:lnTo>
                <a:lnTo>
                  <a:pt x="534270" y="5115719"/>
                </a:lnTo>
                <a:lnTo>
                  <a:pt x="521568" y="5095346"/>
                </a:lnTo>
                <a:close/>
                <a:moveTo>
                  <a:pt x="3310569" y="4847258"/>
                </a:moveTo>
                <a:lnTo>
                  <a:pt x="3305911" y="4859337"/>
                </a:lnTo>
                <a:lnTo>
                  <a:pt x="3297443" y="4881033"/>
                </a:lnTo>
                <a:lnTo>
                  <a:pt x="3288446" y="4902464"/>
                </a:lnTo>
                <a:lnTo>
                  <a:pt x="3278919" y="4923896"/>
                </a:lnTo>
                <a:lnTo>
                  <a:pt x="3269128" y="4945327"/>
                </a:lnTo>
                <a:lnTo>
                  <a:pt x="3259337" y="4966229"/>
                </a:lnTo>
                <a:lnTo>
                  <a:pt x="3249017" y="4987131"/>
                </a:lnTo>
                <a:lnTo>
                  <a:pt x="3238697" y="5008033"/>
                </a:lnTo>
                <a:lnTo>
                  <a:pt x="3227848" y="5028406"/>
                </a:lnTo>
                <a:lnTo>
                  <a:pt x="3216469" y="5048779"/>
                </a:lnTo>
                <a:lnTo>
                  <a:pt x="3289240" y="5090848"/>
                </a:lnTo>
                <a:lnTo>
                  <a:pt x="3301148" y="5069152"/>
                </a:lnTo>
                <a:lnTo>
                  <a:pt x="3312526" y="5047456"/>
                </a:lnTo>
                <a:lnTo>
                  <a:pt x="3323640" y="5025496"/>
                </a:lnTo>
                <a:lnTo>
                  <a:pt x="3334754" y="5003535"/>
                </a:lnTo>
                <a:lnTo>
                  <a:pt x="3345075" y="4981310"/>
                </a:lnTo>
                <a:lnTo>
                  <a:pt x="3355395" y="4958821"/>
                </a:lnTo>
                <a:lnTo>
                  <a:pt x="3365186" y="4936067"/>
                </a:lnTo>
                <a:lnTo>
                  <a:pt x="3374977" y="4913312"/>
                </a:lnTo>
                <a:lnTo>
                  <a:pt x="3383974" y="4890294"/>
                </a:lnTo>
                <a:lnTo>
                  <a:pt x="3392706" y="4867010"/>
                </a:lnTo>
                <a:lnTo>
                  <a:pt x="3399973" y="4847258"/>
                </a:lnTo>
                <a:lnTo>
                  <a:pt x="3310569" y="4847258"/>
                </a:lnTo>
                <a:close/>
                <a:moveTo>
                  <a:pt x="2867778" y="4847258"/>
                </a:moveTo>
                <a:lnTo>
                  <a:pt x="3170160" y="5021792"/>
                </a:lnTo>
                <a:lnTo>
                  <a:pt x="3180745" y="5002212"/>
                </a:lnTo>
                <a:lnTo>
                  <a:pt x="3191065" y="4982633"/>
                </a:lnTo>
                <a:lnTo>
                  <a:pt x="3201385" y="4962525"/>
                </a:lnTo>
                <a:lnTo>
                  <a:pt x="3211176" y="4942417"/>
                </a:lnTo>
                <a:lnTo>
                  <a:pt x="3220967" y="4922044"/>
                </a:lnTo>
                <a:lnTo>
                  <a:pt x="3229965" y="4901671"/>
                </a:lnTo>
                <a:lnTo>
                  <a:pt x="3238962" y="4881033"/>
                </a:lnTo>
                <a:lnTo>
                  <a:pt x="3247430" y="4860131"/>
                </a:lnTo>
                <a:lnTo>
                  <a:pt x="3252645" y="4847258"/>
                </a:lnTo>
                <a:lnTo>
                  <a:pt x="2867778" y="4847258"/>
                </a:lnTo>
                <a:close/>
                <a:moveTo>
                  <a:pt x="2206324" y="4847258"/>
                </a:moveTo>
                <a:lnTo>
                  <a:pt x="2630333" y="5581650"/>
                </a:lnTo>
                <a:lnTo>
                  <a:pt x="2649651" y="5569479"/>
                </a:lnTo>
                <a:lnTo>
                  <a:pt x="2669233" y="5557308"/>
                </a:lnTo>
                <a:lnTo>
                  <a:pt x="2688285" y="5544608"/>
                </a:lnTo>
                <a:lnTo>
                  <a:pt x="2707073" y="5531644"/>
                </a:lnTo>
                <a:lnTo>
                  <a:pt x="2725861" y="5518679"/>
                </a:lnTo>
                <a:lnTo>
                  <a:pt x="2744385" y="5505186"/>
                </a:lnTo>
                <a:lnTo>
                  <a:pt x="2762908" y="5491427"/>
                </a:lnTo>
                <a:lnTo>
                  <a:pt x="2781167" y="5477404"/>
                </a:lnTo>
                <a:lnTo>
                  <a:pt x="2798897" y="5463117"/>
                </a:lnTo>
                <a:lnTo>
                  <a:pt x="2816626" y="5448565"/>
                </a:lnTo>
                <a:lnTo>
                  <a:pt x="2834091" y="5434013"/>
                </a:lnTo>
                <a:lnTo>
                  <a:pt x="2851292" y="5418931"/>
                </a:lnTo>
                <a:lnTo>
                  <a:pt x="2868228" y="5403586"/>
                </a:lnTo>
                <a:lnTo>
                  <a:pt x="2884899" y="5388240"/>
                </a:lnTo>
                <a:lnTo>
                  <a:pt x="2901570" y="5372100"/>
                </a:lnTo>
                <a:lnTo>
                  <a:pt x="2917976" y="5356225"/>
                </a:lnTo>
                <a:lnTo>
                  <a:pt x="2933854" y="5339821"/>
                </a:lnTo>
                <a:lnTo>
                  <a:pt x="2949466" y="5323417"/>
                </a:lnTo>
                <a:lnTo>
                  <a:pt x="2965343" y="5306483"/>
                </a:lnTo>
                <a:lnTo>
                  <a:pt x="2980692" y="5289550"/>
                </a:lnTo>
                <a:lnTo>
                  <a:pt x="2995775" y="5272352"/>
                </a:lnTo>
                <a:lnTo>
                  <a:pt x="3010329" y="5254890"/>
                </a:lnTo>
                <a:lnTo>
                  <a:pt x="3024883" y="5237162"/>
                </a:lnTo>
                <a:lnTo>
                  <a:pt x="3038908" y="5219435"/>
                </a:lnTo>
                <a:lnTo>
                  <a:pt x="3052933" y="5201179"/>
                </a:lnTo>
                <a:lnTo>
                  <a:pt x="3066958" y="5182923"/>
                </a:lnTo>
                <a:lnTo>
                  <a:pt x="3080454" y="5164402"/>
                </a:lnTo>
                <a:lnTo>
                  <a:pt x="3093420" y="5145617"/>
                </a:lnTo>
                <a:lnTo>
                  <a:pt x="3106387" y="5126567"/>
                </a:lnTo>
                <a:lnTo>
                  <a:pt x="3118824" y="5107252"/>
                </a:lnTo>
                <a:lnTo>
                  <a:pt x="3131261" y="5087937"/>
                </a:lnTo>
                <a:lnTo>
                  <a:pt x="3143169" y="5068358"/>
                </a:lnTo>
                <a:lnTo>
                  <a:pt x="2760036" y="4847258"/>
                </a:lnTo>
                <a:lnTo>
                  <a:pt x="2206324" y="4847258"/>
                </a:lnTo>
                <a:close/>
                <a:moveTo>
                  <a:pt x="1882779" y="4847258"/>
                </a:moveTo>
                <a:lnTo>
                  <a:pt x="1882779" y="5796227"/>
                </a:lnTo>
                <a:lnTo>
                  <a:pt x="1906595" y="5795433"/>
                </a:lnTo>
                <a:lnTo>
                  <a:pt x="1930146" y="5794640"/>
                </a:lnTo>
                <a:lnTo>
                  <a:pt x="1953697" y="5793317"/>
                </a:lnTo>
                <a:lnTo>
                  <a:pt x="1977249" y="5791465"/>
                </a:lnTo>
                <a:lnTo>
                  <a:pt x="2000271" y="5789613"/>
                </a:lnTo>
                <a:lnTo>
                  <a:pt x="2023822" y="5786967"/>
                </a:lnTo>
                <a:lnTo>
                  <a:pt x="2046844" y="5784321"/>
                </a:lnTo>
                <a:lnTo>
                  <a:pt x="2069866" y="5781146"/>
                </a:lnTo>
                <a:lnTo>
                  <a:pt x="2092888" y="5777706"/>
                </a:lnTo>
                <a:lnTo>
                  <a:pt x="2115646" y="5774002"/>
                </a:lnTo>
                <a:lnTo>
                  <a:pt x="2138403" y="5769769"/>
                </a:lnTo>
                <a:lnTo>
                  <a:pt x="2160896" y="5765536"/>
                </a:lnTo>
                <a:lnTo>
                  <a:pt x="2183653" y="5760508"/>
                </a:lnTo>
                <a:lnTo>
                  <a:pt x="2205881" y="5755481"/>
                </a:lnTo>
                <a:lnTo>
                  <a:pt x="2228109" y="5749661"/>
                </a:lnTo>
                <a:lnTo>
                  <a:pt x="2250073" y="5744104"/>
                </a:lnTo>
                <a:lnTo>
                  <a:pt x="2272037" y="5737754"/>
                </a:lnTo>
                <a:lnTo>
                  <a:pt x="2294000" y="5731669"/>
                </a:lnTo>
                <a:lnTo>
                  <a:pt x="2315699" y="5724790"/>
                </a:lnTo>
                <a:lnTo>
                  <a:pt x="2337133" y="5717381"/>
                </a:lnTo>
                <a:lnTo>
                  <a:pt x="2358568" y="5710238"/>
                </a:lnTo>
                <a:lnTo>
                  <a:pt x="2379473" y="5702300"/>
                </a:lnTo>
                <a:lnTo>
                  <a:pt x="2400907" y="5694363"/>
                </a:lnTo>
                <a:lnTo>
                  <a:pt x="2421547" y="5686161"/>
                </a:lnTo>
                <a:lnTo>
                  <a:pt x="2442717" y="5677429"/>
                </a:lnTo>
                <a:lnTo>
                  <a:pt x="2463357" y="5668169"/>
                </a:lnTo>
                <a:lnTo>
                  <a:pt x="2483733" y="5659173"/>
                </a:lnTo>
                <a:lnTo>
                  <a:pt x="2503845" y="5649383"/>
                </a:lnTo>
                <a:lnTo>
                  <a:pt x="2524220" y="5639594"/>
                </a:lnTo>
                <a:lnTo>
                  <a:pt x="2544067" y="5629540"/>
                </a:lnTo>
                <a:lnTo>
                  <a:pt x="2563649" y="5618956"/>
                </a:lnTo>
                <a:lnTo>
                  <a:pt x="2583496" y="5608373"/>
                </a:lnTo>
                <a:lnTo>
                  <a:pt x="2143941" y="4847258"/>
                </a:lnTo>
                <a:lnTo>
                  <a:pt x="1882779" y="4847258"/>
                </a:lnTo>
                <a:close/>
                <a:moveTo>
                  <a:pt x="1567433" y="4847258"/>
                </a:moveTo>
                <a:lnTo>
                  <a:pt x="1128080" y="5608373"/>
                </a:lnTo>
                <a:lnTo>
                  <a:pt x="1147661" y="5618956"/>
                </a:lnTo>
                <a:lnTo>
                  <a:pt x="1167508" y="5629540"/>
                </a:lnTo>
                <a:lnTo>
                  <a:pt x="1187355" y="5639594"/>
                </a:lnTo>
                <a:lnTo>
                  <a:pt x="1207730" y="5649383"/>
                </a:lnTo>
                <a:lnTo>
                  <a:pt x="1227842" y="5659173"/>
                </a:lnTo>
                <a:lnTo>
                  <a:pt x="1248482" y="5668169"/>
                </a:lnTo>
                <a:lnTo>
                  <a:pt x="1268858" y="5677429"/>
                </a:lnTo>
                <a:lnTo>
                  <a:pt x="1289763" y="5686161"/>
                </a:lnTo>
                <a:lnTo>
                  <a:pt x="1310668" y="5694363"/>
                </a:lnTo>
                <a:lnTo>
                  <a:pt x="1331838" y="5702300"/>
                </a:lnTo>
                <a:lnTo>
                  <a:pt x="1353007" y="5710238"/>
                </a:lnTo>
                <a:lnTo>
                  <a:pt x="1374442" y="5717381"/>
                </a:lnTo>
                <a:lnTo>
                  <a:pt x="1395876" y="5724790"/>
                </a:lnTo>
                <a:lnTo>
                  <a:pt x="1417575" y="5731669"/>
                </a:lnTo>
                <a:lnTo>
                  <a:pt x="1439539" y="5737754"/>
                </a:lnTo>
                <a:lnTo>
                  <a:pt x="1461502" y="5744104"/>
                </a:lnTo>
                <a:lnTo>
                  <a:pt x="1483466" y="5749661"/>
                </a:lnTo>
                <a:lnTo>
                  <a:pt x="1505694" y="5755481"/>
                </a:lnTo>
                <a:lnTo>
                  <a:pt x="1527922" y="5760508"/>
                </a:lnTo>
                <a:lnTo>
                  <a:pt x="1550415" y="5765536"/>
                </a:lnTo>
                <a:lnTo>
                  <a:pt x="1573172" y="5769769"/>
                </a:lnTo>
                <a:lnTo>
                  <a:pt x="1595665" y="5774002"/>
                </a:lnTo>
                <a:lnTo>
                  <a:pt x="1618687" y="5777706"/>
                </a:lnTo>
                <a:lnTo>
                  <a:pt x="1641444" y="5781146"/>
                </a:lnTo>
                <a:lnTo>
                  <a:pt x="1664731" y="5784321"/>
                </a:lnTo>
                <a:lnTo>
                  <a:pt x="1688018" y="5786967"/>
                </a:lnTo>
                <a:lnTo>
                  <a:pt x="1711040" y="5789613"/>
                </a:lnTo>
                <a:lnTo>
                  <a:pt x="1734326" y="5791465"/>
                </a:lnTo>
                <a:lnTo>
                  <a:pt x="1757878" y="5793317"/>
                </a:lnTo>
                <a:lnTo>
                  <a:pt x="1781429" y="5794640"/>
                </a:lnTo>
                <a:lnTo>
                  <a:pt x="1805245" y="5795433"/>
                </a:lnTo>
                <a:lnTo>
                  <a:pt x="1828796" y="5796227"/>
                </a:lnTo>
                <a:lnTo>
                  <a:pt x="1828796" y="4847258"/>
                </a:lnTo>
                <a:lnTo>
                  <a:pt x="1567433" y="4847258"/>
                </a:lnTo>
                <a:close/>
                <a:moveTo>
                  <a:pt x="1143886" y="4736257"/>
                </a:moveTo>
                <a:lnTo>
                  <a:pt x="568406" y="5068358"/>
                </a:lnTo>
                <a:lnTo>
                  <a:pt x="580314" y="5087937"/>
                </a:lnTo>
                <a:lnTo>
                  <a:pt x="592487" y="5107252"/>
                </a:lnTo>
                <a:lnTo>
                  <a:pt x="605188" y="5126567"/>
                </a:lnTo>
                <a:lnTo>
                  <a:pt x="617890" y="5145617"/>
                </a:lnTo>
                <a:lnTo>
                  <a:pt x="631121" y="5164402"/>
                </a:lnTo>
                <a:lnTo>
                  <a:pt x="644617" y="5182923"/>
                </a:lnTo>
                <a:lnTo>
                  <a:pt x="658377" y="5201179"/>
                </a:lnTo>
                <a:lnTo>
                  <a:pt x="672402" y="5219435"/>
                </a:lnTo>
                <a:lnTo>
                  <a:pt x="686692" y="5237162"/>
                </a:lnTo>
                <a:lnTo>
                  <a:pt x="700981" y="5254890"/>
                </a:lnTo>
                <a:lnTo>
                  <a:pt x="715800" y="5272352"/>
                </a:lnTo>
                <a:lnTo>
                  <a:pt x="730883" y="5289550"/>
                </a:lnTo>
                <a:lnTo>
                  <a:pt x="746231" y="5306483"/>
                </a:lnTo>
                <a:lnTo>
                  <a:pt x="761844" y="5323417"/>
                </a:lnTo>
                <a:lnTo>
                  <a:pt x="777721" y="5339821"/>
                </a:lnTo>
                <a:lnTo>
                  <a:pt x="793599" y="5356225"/>
                </a:lnTo>
                <a:lnTo>
                  <a:pt x="810005" y="5372100"/>
                </a:lnTo>
                <a:lnTo>
                  <a:pt x="826676" y="5388240"/>
                </a:lnTo>
                <a:lnTo>
                  <a:pt x="843083" y="5403586"/>
                </a:lnTo>
                <a:lnTo>
                  <a:pt x="860018" y="5418931"/>
                </a:lnTo>
                <a:lnTo>
                  <a:pt x="877483" y="5434013"/>
                </a:lnTo>
                <a:lnTo>
                  <a:pt x="894948" y="5448565"/>
                </a:lnTo>
                <a:lnTo>
                  <a:pt x="912413" y="5463117"/>
                </a:lnTo>
                <a:lnTo>
                  <a:pt x="930408" y="5477404"/>
                </a:lnTo>
                <a:lnTo>
                  <a:pt x="948666" y="5491427"/>
                </a:lnTo>
                <a:lnTo>
                  <a:pt x="967190" y="5505186"/>
                </a:lnTo>
                <a:lnTo>
                  <a:pt x="985713" y="5518679"/>
                </a:lnTo>
                <a:lnTo>
                  <a:pt x="1004502" y="5531644"/>
                </a:lnTo>
                <a:lnTo>
                  <a:pt x="1023290" y="5544608"/>
                </a:lnTo>
                <a:lnTo>
                  <a:pt x="1042342" y="5557308"/>
                </a:lnTo>
                <a:lnTo>
                  <a:pt x="1061924" y="5569479"/>
                </a:lnTo>
                <a:lnTo>
                  <a:pt x="1081242" y="5581650"/>
                </a:lnTo>
                <a:lnTo>
                  <a:pt x="1505251" y="4847258"/>
                </a:lnTo>
                <a:lnTo>
                  <a:pt x="1143886" y="4847258"/>
                </a:lnTo>
                <a:lnTo>
                  <a:pt x="1143886" y="4736257"/>
                </a:lnTo>
                <a:close/>
                <a:moveTo>
                  <a:pt x="2141843" y="4490508"/>
                </a:moveTo>
                <a:lnTo>
                  <a:pt x="2132317" y="4503208"/>
                </a:lnTo>
                <a:lnTo>
                  <a:pt x="2122790" y="4515908"/>
                </a:lnTo>
                <a:lnTo>
                  <a:pt x="2111941" y="4528079"/>
                </a:lnTo>
                <a:lnTo>
                  <a:pt x="2101091" y="4539456"/>
                </a:lnTo>
                <a:lnTo>
                  <a:pt x="2089448" y="4550304"/>
                </a:lnTo>
                <a:lnTo>
                  <a:pt x="2077540" y="4560887"/>
                </a:lnTo>
                <a:lnTo>
                  <a:pt x="2064838" y="4570942"/>
                </a:lnTo>
                <a:lnTo>
                  <a:pt x="2059236" y="4575026"/>
                </a:lnTo>
                <a:lnTo>
                  <a:pt x="2288299" y="4575026"/>
                </a:lnTo>
                <a:lnTo>
                  <a:pt x="2141843" y="4490508"/>
                </a:lnTo>
                <a:close/>
                <a:moveTo>
                  <a:pt x="1569732" y="4490508"/>
                </a:moveTo>
                <a:lnTo>
                  <a:pt x="1423276" y="4575026"/>
                </a:lnTo>
                <a:lnTo>
                  <a:pt x="1652191" y="4575026"/>
                </a:lnTo>
                <a:lnTo>
                  <a:pt x="1646472" y="4570942"/>
                </a:lnTo>
                <a:lnTo>
                  <a:pt x="1634035" y="4560887"/>
                </a:lnTo>
                <a:lnTo>
                  <a:pt x="1622127" y="4550304"/>
                </a:lnTo>
                <a:lnTo>
                  <a:pt x="1610484" y="4539456"/>
                </a:lnTo>
                <a:lnTo>
                  <a:pt x="1599370" y="4528079"/>
                </a:lnTo>
                <a:lnTo>
                  <a:pt x="1588785" y="4515908"/>
                </a:lnTo>
                <a:lnTo>
                  <a:pt x="1578994" y="4503208"/>
                </a:lnTo>
                <a:lnTo>
                  <a:pt x="1569732" y="4490508"/>
                </a:lnTo>
                <a:close/>
                <a:moveTo>
                  <a:pt x="3412024" y="4320910"/>
                </a:moveTo>
                <a:lnTo>
                  <a:pt x="3411230" y="4345781"/>
                </a:lnTo>
                <a:lnTo>
                  <a:pt x="3409907" y="4370387"/>
                </a:lnTo>
                <a:lnTo>
                  <a:pt x="3408848" y="4394729"/>
                </a:lnTo>
                <a:lnTo>
                  <a:pt x="3406996" y="4419071"/>
                </a:lnTo>
                <a:lnTo>
                  <a:pt x="3404879" y="4443412"/>
                </a:lnTo>
                <a:lnTo>
                  <a:pt x="3402497" y="4467489"/>
                </a:lnTo>
                <a:lnTo>
                  <a:pt x="3399587" y="4491566"/>
                </a:lnTo>
                <a:lnTo>
                  <a:pt x="3396147" y="4515379"/>
                </a:lnTo>
                <a:lnTo>
                  <a:pt x="3392706" y="4539456"/>
                </a:lnTo>
                <a:lnTo>
                  <a:pt x="3388737" y="4563269"/>
                </a:lnTo>
                <a:lnTo>
                  <a:pt x="3386491" y="4575026"/>
                </a:lnTo>
                <a:lnTo>
                  <a:pt x="3471880" y="4575026"/>
                </a:lnTo>
                <a:lnTo>
                  <a:pt x="3475533" y="4551892"/>
                </a:lnTo>
                <a:lnTo>
                  <a:pt x="3479767" y="4526756"/>
                </a:lnTo>
                <a:lnTo>
                  <a:pt x="3482678" y="4501356"/>
                </a:lnTo>
                <a:lnTo>
                  <a:pt x="3485853" y="4475956"/>
                </a:lnTo>
                <a:lnTo>
                  <a:pt x="3488499" y="4450556"/>
                </a:lnTo>
                <a:lnTo>
                  <a:pt x="3490616" y="4424891"/>
                </a:lnTo>
                <a:lnTo>
                  <a:pt x="3492469" y="4399227"/>
                </a:lnTo>
                <a:lnTo>
                  <a:pt x="3494056" y="4373033"/>
                </a:lnTo>
                <a:lnTo>
                  <a:pt x="3495115" y="4347104"/>
                </a:lnTo>
                <a:lnTo>
                  <a:pt x="3495644" y="4320910"/>
                </a:lnTo>
                <a:lnTo>
                  <a:pt x="3412024" y="4320910"/>
                </a:lnTo>
                <a:close/>
                <a:moveTo>
                  <a:pt x="2201383" y="4320910"/>
                </a:moveTo>
                <a:lnTo>
                  <a:pt x="2200853" y="4329112"/>
                </a:lnTo>
                <a:lnTo>
                  <a:pt x="2199795" y="4337314"/>
                </a:lnTo>
                <a:lnTo>
                  <a:pt x="2199001" y="4345252"/>
                </a:lnTo>
                <a:lnTo>
                  <a:pt x="2197413" y="4353454"/>
                </a:lnTo>
                <a:lnTo>
                  <a:pt x="2196090" y="4361127"/>
                </a:lnTo>
                <a:lnTo>
                  <a:pt x="2194503" y="4369064"/>
                </a:lnTo>
                <a:lnTo>
                  <a:pt x="2190533" y="4384675"/>
                </a:lnTo>
                <a:lnTo>
                  <a:pt x="2186034" y="4399756"/>
                </a:lnTo>
                <a:lnTo>
                  <a:pt x="2181007" y="4414837"/>
                </a:lnTo>
                <a:lnTo>
                  <a:pt x="2175185" y="4429125"/>
                </a:lnTo>
                <a:lnTo>
                  <a:pt x="2168570" y="4443677"/>
                </a:lnTo>
                <a:lnTo>
                  <a:pt x="2396133" y="4575026"/>
                </a:lnTo>
                <a:lnTo>
                  <a:pt x="3331902" y="4575026"/>
                </a:lnTo>
                <a:lnTo>
                  <a:pt x="3335813" y="4554008"/>
                </a:lnTo>
                <a:lnTo>
                  <a:pt x="3339518" y="4531254"/>
                </a:lnTo>
                <a:lnTo>
                  <a:pt x="3342958" y="4508235"/>
                </a:lnTo>
                <a:lnTo>
                  <a:pt x="3346133" y="4485481"/>
                </a:lnTo>
                <a:lnTo>
                  <a:pt x="3348779" y="4462198"/>
                </a:lnTo>
                <a:lnTo>
                  <a:pt x="3351426" y="4438914"/>
                </a:lnTo>
                <a:lnTo>
                  <a:pt x="3353278" y="4415366"/>
                </a:lnTo>
                <a:lnTo>
                  <a:pt x="3355130" y="4391819"/>
                </a:lnTo>
                <a:lnTo>
                  <a:pt x="3356453" y="4368271"/>
                </a:lnTo>
                <a:lnTo>
                  <a:pt x="3357247" y="4344987"/>
                </a:lnTo>
                <a:lnTo>
                  <a:pt x="3358041" y="4320910"/>
                </a:lnTo>
                <a:lnTo>
                  <a:pt x="2201383" y="4320910"/>
                </a:lnTo>
                <a:close/>
                <a:moveTo>
                  <a:pt x="353534" y="4320910"/>
                </a:moveTo>
                <a:lnTo>
                  <a:pt x="354063" y="4344987"/>
                </a:lnTo>
                <a:lnTo>
                  <a:pt x="355121" y="4368271"/>
                </a:lnTo>
                <a:lnTo>
                  <a:pt x="356444" y="4391819"/>
                </a:lnTo>
                <a:lnTo>
                  <a:pt x="358297" y="4415366"/>
                </a:lnTo>
                <a:lnTo>
                  <a:pt x="360149" y="4438914"/>
                </a:lnTo>
                <a:lnTo>
                  <a:pt x="362531" y="4462198"/>
                </a:lnTo>
                <a:lnTo>
                  <a:pt x="365442" y="4485481"/>
                </a:lnTo>
                <a:lnTo>
                  <a:pt x="368617" y="4508235"/>
                </a:lnTo>
                <a:lnTo>
                  <a:pt x="372057" y="4531254"/>
                </a:lnTo>
                <a:lnTo>
                  <a:pt x="375762" y="4554008"/>
                </a:lnTo>
                <a:lnTo>
                  <a:pt x="379996" y="4576762"/>
                </a:lnTo>
                <a:lnTo>
                  <a:pt x="384494" y="4599517"/>
                </a:lnTo>
                <a:lnTo>
                  <a:pt x="389258" y="4621742"/>
                </a:lnTo>
                <a:lnTo>
                  <a:pt x="394285" y="4643967"/>
                </a:lnTo>
                <a:lnTo>
                  <a:pt x="399842" y="4666456"/>
                </a:lnTo>
                <a:lnTo>
                  <a:pt x="405664" y="4688681"/>
                </a:lnTo>
                <a:lnTo>
                  <a:pt x="411750" y="4710642"/>
                </a:lnTo>
                <a:lnTo>
                  <a:pt x="418366" y="4732337"/>
                </a:lnTo>
                <a:lnTo>
                  <a:pt x="424981" y="4753769"/>
                </a:lnTo>
                <a:lnTo>
                  <a:pt x="432126" y="4775464"/>
                </a:lnTo>
                <a:lnTo>
                  <a:pt x="439800" y="4796896"/>
                </a:lnTo>
                <a:lnTo>
                  <a:pt x="447210" y="4818062"/>
                </a:lnTo>
                <a:lnTo>
                  <a:pt x="455413" y="4839229"/>
                </a:lnTo>
                <a:lnTo>
                  <a:pt x="463881" y="4860131"/>
                </a:lnTo>
                <a:lnTo>
                  <a:pt x="472349" y="4881033"/>
                </a:lnTo>
                <a:lnTo>
                  <a:pt x="481610" y="4901671"/>
                </a:lnTo>
                <a:lnTo>
                  <a:pt x="490607" y="4922044"/>
                </a:lnTo>
                <a:lnTo>
                  <a:pt x="500398" y="4942417"/>
                </a:lnTo>
                <a:lnTo>
                  <a:pt x="509925" y="4962525"/>
                </a:lnTo>
                <a:lnTo>
                  <a:pt x="520510" y="4982633"/>
                </a:lnTo>
                <a:lnTo>
                  <a:pt x="530830" y="5002212"/>
                </a:lnTo>
                <a:lnTo>
                  <a:pt x="541415" y="5021792"/>
                </a:lnTo>
                <a:lnTo>
                  <a:pt x="1143886" y="4674047"/>
                </a:lnTo>
                <a:lnTo>
                  <a:pt x="1143886" y="4575026"/>
                </a:lnTo>
                <a:lnTo>
                  <a:pt x="1315442" y="4575026"/>
                </a:lnTo>
                <a:lnTo>
                  <a:pt x="1543005" y="4443677"/>
                </a:lnTo>
                <a:lnTo>
                  <a:pt x="1536390" y="4429125"/>
                </a:lnTo>
                <a:lnTo>
                  <a:pt x="1530568" y="4414837"/>
                </a:lnTo>
                <a:lnTo>
                  <a:pt x="1525540" y="4399756"/>
                </a:lnTo>
                <a:lnTo>
                  <a:pt x="1521042" y="4384675"/>
                </a:lnTo>
                <a:lnTo>
                  <a:pt x="1517072" y="4369064"/>
                </a:lnTo>
                <a:lnTo>
                  <a:pt x="1515485" y="4361127"/>
                </a:lnTo>
                <a:lnTo>
                  <a:pt x="1514162" y="4353454"/>
                </a:lnTo>
                <a:lnTo>
                  <a:pt x="1512839" y="4345252"/>
                </a:lnTo>
                <a:lnTo>
                  <a:pt x="1511515" y="4337314"/>
                </a:lnTo>
                <a:lnTo>
                  <a:pt x="1510722" y="4329112"/>
                </a:lnTo>
                <a:lnTo>
                  <a:pt x="1509928" y="4320910"/>
                </a:lnTo>
                <a:lnTo>
                  <a:pt x="353534" y="4320910"/>
                </a:lnTo>
                <a:close/>
                <a:moveTo>
                  <a:pt x="215931" y="4320910"/>
                </a:moveTo>
                <a:lnTo>
                  <a:pt x="216460" y="4347104"/>
                </a:lnTo>
                <a:lnTo>
                  <a:pt x="217254" y="4373033"/>
                </a:lnTo>
                <a:lnTo>
                  <a:pt x="218842" y="4399227"/>
                </a:lnTo>
                <a:lnTo>
                  <a:pt x="220958" y="4424891"/>
                </a:lnTo>
                <a:lnTo>
                  <a:pt x="223075" y="4450556"/>
                </a:lnTo>
                <a:lnTo>
                  <a:pt x="225457" y="4475956"/>
                </a:lnTo>
                <a:lnTo>
                  <a:pt x="228633" y="4501356"/>
                </a:lnTo>
                <a:lnTo>
                  <a:pt x="232073" y="4526756"/>
                </a:lnTo>
                <a:lnTo>
                  <a:pt x="235777" y="4551892"/>
                </a:lnTo>
                <a:lnTo>
                  <a:pt x="240011" y="4577027"/>
                </a:lnTo>
                <a:lnTo>
                  <a:pt x="244245" y="4602162"/>
                </a:lnTo>
                <a:lnTo>
                  <a:pt x="249273" y="4626769"/>
                </a:lnTo>
                <a:lnTo>
                  <a:pt x="254830" y="4651639"/>
                </a:lnTo>
                <a:lnTo>
                  <a:pt x="260387" y="4675981"/>
                </a:lnTo>
                <a:lnTo>
                  <a:pt x="266209" y="4700587"/>
                </a:lnTo>
                <a:lnTo>
                  <a:pt x="272824" y="4724664"/>
                </a:lnTo>
                <a:lnTo>
                  <a:pt x="279440" y="4748742"/>
                </a:lnTo>
                <a:lnTo>
                  <a:pt x="286585" y="4772819"/>
                </a:lnTo>
                <a:lnTo>
                  <a:pt x="294259" y="4796631"/>
                </a:lnTo>
                <a:lnTo>
                  <a:pt x="302197" y="4820444"/>
                </a:lnTo>
                <a:lnTo>
                  <a:pt x="310136" y="4843992"/>
                </a:lnTo>
                <a:lnTo>
                  <a:pt x="318604" y="4867010"/>
                </a:lnTo>
                <a:lnTo>
                  <a:pt x="327601" y="4890294"/>
                </a:lnTo>
                <a:lnTo>
                  <a:pt x="336863" y="4913312"/>
                </a:lnTo>
                <a:lnTo>
                  <a:pt x="346389" y="4936067"/>
                </a:lnTo>
                <a:lnTo>
                  <a:pt x="355915" y="4958821"/>
                </a:lnTo>
                <a:lnTo>
                  <a:pt x="366500" y="4981310"/>
                </a:lnTo>
                <a:lnTo>
                  <a:pt x="376820" y="5003535"/>
                </a:lnTo>
                <a:lnTo>
                  <a:pt x="387670" y="5025496"/>
                </a:lnTo>
                <a:lnTo>
                  <a:pt x="399048" y="5047456"/>
                </a:lnTo>
                <a:lnTo>
                  <a:pt x="410163" y="5069152"/>
                </a:lnTo>
                <a:lnTo>
                  <a:pt x="422335" y="5090848"/>
                </a:lnTo>
                <a:lnTo>
                  <a:pt x="495106" y="5048779"/>
                </a:lnTo>
                <a:lnTo>
                  <a:pt x="483727" y="5028406"/>
                </a:lnTo>
                <a:lnTo>
                  <a:pt x="473142" y="5008033"/>
                </a:lnTo>
                <a:lnTo>
                  <a:pt x="462293" y="4987131"/>
                </a:lnTo>
                <a:lnTo>
                  <a:pt x="451973" y="4966229"/>
                </a:lnTo>
                <a:lnTo>
                  <a:pt x="442182" y="4945327"/>
                </a:lnTo>
                <a:lnTo>
                  <a:pt x="432655" y="4923896"/>
                </a:lnTo>
                <a:lnTo>
                  <a:pt x="423129" y="4902464"/>
                </a:lnTo>
                <a:lnTo>
                  <a:pt x="414132" y="4881033"/>
                </a:lnTo>
                <a:lnTo>
                  <a:pt x="405664" y="4859337"/>
                </a:lnTo>
                <a:lnTo>
                  <a:pt x="397196" y="4837377"/>
                </a:lnTo>
                <a:lnTo>
                  <a:pt x="388993" y="4815152"/>
                </a:lnTo>
                <a:lnTo>
                  <a:pt x="381319" y="4793192"/>
                </a:lnTo>
                <a:lnTo>
                  <a:pt x="373909" y="4770437"/>
                </a:lnTo>
                <a:lnTo>
                  <a:pt x="367029" y="4748212"/>
                </a:lnTo>
                <a:lnTo>
                  <a:pt x="360149" y="4725458"/>
                </a:lnTo>
                <a:lnTo>
                  <a:pt x="353798" y="4702704"/>
                </a:lnTo>
                <a:lnTo>
                  <a:pt x="347977" y="4679950"/>
                </a:lnTo>
                <a:lnTo>
                  <a:pt x="341890" y="4656667"/>
                </a:lnTo>
                <a:lnTo>
                  <a:pt x="336598" y="4633383"/>
                </a:lnTo>
                <a:lnTo>
                  <a:pt x="331570" y="4610100"/>
                </a:lnTo>
                <a:lnTo>
                  <a:pt x="327072" y="4586817"/>
                </a:lnTo>
                <a:lnTo>
                  <a:pt x="322838" y="4563269"/>
                </a:lnTo>
                <a:lnTo>
                  <a:pt x="318604" y="4539456"/>
                </a:lnTo>
                <a:lnTo>
                  <a:pt x="315164" y="4515379"/>
                </a:lnTo>
                <a:lnTo>
                  <a:pt x="311988" y="4491566"/>
                </a:lnTo>
                <a:lnTo>
                  <a:pt x="309077" y="4467489"/>
                </a:lnTo>
                <a:lnTo>
                  <a:pt x="306431" y="4443412"/>
                </a:lnTo>
                <a:lnTo>
                  <a:pt x="304579" y="4419071"/>
                </a:lnTo>
                <a:lnTo>
                  <a:pt x="302726" y="4394729"/>
                </a:lnTo>
                <a:lnTo>
                  <a:pt x="301403" y="4370387"/>
                </a:lnTo>
                <a:lnTo>
                  <a:pt x="300080" y="4345781"/>
                </a:lnTo>
                <a:lnTo>
                  <a:pt x="299816" y="4320910"/>
                </a:lnTo>
                <a:lnTo>
                  <a:pt x="215931" y="4320910"/>
                </a:lnTo>
                <a:close/>
                <a:moveTo>
                  <a:pt x="4528406" y="4262317"/>
                </a:moveTo>
                <a:lnTo>
                  <a:pt x="4518614" y="4263375"/>
                </a:lnTo>
                <a:lnTo>
                  <a:pt x="4508558" y="4264433"/>
                </a:lnTo>
                <a:lnTo>
                  <a:pt x="4498501" y="4266285"/>
                </a:lnTo>
                <a:lnTo>
                  <a:pt x="4498501" y="4612593"/>
                </a:lnTo>
                <a:lnTo>
                  <a:pt x="4761027" y="4590106"/>
                </a:lnTo>
                <a:lnTo>
                  <a:pt x="4760763" y="4586137"/>
                </a:lnTo>
                <a:lnTo>
                  <a:pt x="4758910" y="4574497"/>
                </a:lnTo>
                <a:lnTo>
                  <a:pt x="4755734" y="4556242"/>
                </a:lnTo>
                <a:lnTo>
                  <a:pt x="4753617" y="4545131"/>
                </a:lnTo>
                <a:lnTo>
                  <a:pt x="4750971" y="4532696"/>
                </a:lnTo>
                <a:lnTo>
                  <a:pt x="4748324" y="4519468"/>
                </a:lnTo>
                <a:lnTo>
                  <a:pt x="4744355" y="4505447"/>
                </a:lnTo>
                <a:lnTo>
                  <a:pt x="4740650" y="4490631"/>
                </a:lnTo>
                <a:lnTo>
                  <a:pt x="4735886" y="4475022"/>
                </a:lnTo>
                <a:lnTo>
                  <a:pt x="4731123" y="4459413"/>
                </a:lnTo>
                <a:lnTo>
                  <a:pt x="4725300" y="4443011"/>
                </a:lnTo>
                <a:lnTo>
                  <a:pt x="4718949" y="4426608"/>
                </a:lnTo>
                <a:lnTo>
                  <a:pt x="4712598" y="4410470"/>
                </a:lnTo>
                <a:lnTo>
                  <a:pt x="4704923" y="4394067"/>
                </a:lnTo>
                <a:lnTo>
                  <a:pt x="4700953" y="4386130"/>
                </a:lnTo>
                <a:lnTo>
                  <a:pt x="4696719" y="4378458"/>
                </a:lnTo>
                <a:lnTo>
                  <a:pt x="4692485" y="4370521"/>
                </a:lnTo>
                <a:lnTo>
                  <a:pt x="4687986" y="4362585"/>
                </a:lnTo>
                <a:lnTo>
                  <a:pt x="4683222" y="4355177"/>
                </a:lnTo>
                <a:lnTo>
                  <a:pt x="4678194" y="4348034"/>
                </a:lnTo>
                <a:lnTo>
                  <a:pt x="4673166" y="4340626"/>
                </a:lnTo>
                <a:lnTo>
                  <a:pt x="4667873" y="4333748"/>
                </a:lnTo>
                <a:lnTo>
                  <a:pt x="4662580" y="4326869"/>
                </a:lnTo>
                <a:lnTo>
                  <a:pt x="4657023" y="4320255"/>
                </a:lnTo>
                <a:lnTo>
                  <a:pt x="4650936" y="4314170"/>
                </a:lnTo>
                <a:lnTo>
                  <a:pt x="4645114" y="4308085"/>
                </a:lnTo>
                <a:lnTo>
                  <a:pt x="4638762" y="4302530"/>
                </a:lnTo>
                <a:lnTo>
                  <a:pt x="4632411" y="4296709"/>
                </a:lnTo>
                <a:lnTo>
                  <a:pt x="4625795" y="4291947"/>
                </a:lnTo>
                <a:lnTo>
                  <a:pt x="4618914" y="4287185"/>
                </a:lnTo>
                <a:lnTo>
                  <a:pt x="4611769" y="4282688"/>
                </a:lnTo>
                <a:lnTo>
                  <a:pt x="4604623" y="4278719"/>
                </a:lnTo>
                <a:lnTo>
                  <a:pt x="4596949" y="4275015"/>
                </a:lnTo>
                <a:lnTo>
                  <a:pt x="4589274" y="4271841"/>
                </a:lnTo>
                <a:lnTo>
                  <a:pt x="4581335" y="4268931"/>
                </a:lnTo>
                <a:lnTo>
                  <a:pt x="4572866" y="4266814"/>
                </a:lnTo>
                <a:lnTo>
                  <a:pt x="4564397" y="4264962"/>
                </a:lnTo>
                <a:lnTo>
                  <a:pt x="4555929" y="4263375"/>
                </a:lnTo>
                <a:lnTo>
                  <a:pt x="4546931" y="4262581"/>
                </a:lnTo>
                <a:lnTo>
                  <a:pt x="4537668" y="4262317"/>
                </a:lnTo>
                <a:lnTo>
                  <a:pt x="4528406" y="4262317"/>
                </a:lnTo>
                <a:close/>
                <a:moveTo>
                  <a:pt x="3402513" y="4120777"/>
                </a:moveTo>
                <a:lnTo>
                  <a:pt x="3404879" y="4144962"/>
                </a:lnTo>
                <a:lnTo>
                  <a:pt x="3406996" y="4169304"/>
                </a:lnTo>
                <a:lnTo>
                  <a:pt x="3408848" y="4193646"/>
                </a:lnTo>
                <a:lnTo>
                  <a:pt x="3409907" y="4218252"/>
                </a:lnTo>
                <a:lnTo>
                  <a:pt x="3411230" y="4242594"/>
                </a:lnTo>
                <a:lnTo>
                  <a:pt x="3412024" y="4267464"/>
                </a:lnTo>
                <a:lnTo>
                  <a:pt x="3495644" y="4267464"/>
                </a:lnTo>
                <a:lnTo>
                  <a:pt x="3495115" y="4241006"/>
                </a:lnTo>
                <a:lnTo>
                  <a:pt x="3494056" y="4215341"/>
                </a:lnTo>
                <a:lnTo>
                  <a:pt x="3492469" y="4189148"/>
                </a:lnTo>
                <a:lnTo>
                  <a:pt x="3490616" y="4163483"/>
                </a:lnTo>
                <a:lnTo>
                  <a:pt x="3488499" y="4137819"/>
                </a:lnTo>
                <a:lnTo>
                  <a:pt x="3486742" y="4120777"/>
                </a:lnTo>
                <a:lnTo>
                  <a:pt x="3402513" y="4120777"/>
                </a:lnTo>
                <a:close/>
                <a:moveTo>
                  <a:pt x="2209554" y="4120777"/>
                </a:moveTo>
                <a:lnTo>
                  <a:pt x="2168570" y="4144433"/>
                </a:lnTo>
                <a:lnTo>
                  <a:pt x="2175185" y="4158721"/>
                </a:lnTo>
                <a:lnTo>
                  <a:pt x="2181007" y="4173273"/>
                </a:lnTo>
                <a:lnTo>
                  <a:pt x="2186034" y="4188354"/>
                </a:lnTo>
                <a:lnTo>
                  <a:pt x="2190533" y="4203700"/>
                </a:lnTo>
                <a:lnTo>
                  <a:pt x="2194503" y="4219046"/>
                </a:lnTo>
                <a:lnTo>
                  <a:pt x="2196090" y="4226983"/>
                </a:lnTo>
                <a:lnTo>
                  <a:pt x="2197413" y="4234656"/>
                </a:lnTo>
                <a:lnTo>
                  <a:pt x="2199001" y="4242858"/>
                </a:lnTo>
                <a:lnTo>
                  <a:pt x="2199795" y="4251060"/>
                </a:lnTo>
                <a:lnTo>
                  <a:pt x="2200853" y="4258998"/>
                </a:lnTo>
                <a:lnTo>
                  <a:pt x="2201383" y="4266935"/>
                </a:lnTo>
                <a:lnTo>
                  <a:pt x="3358041" y="4267464"/>
                </a:lnTo>
                <a:lnTo>
                  <a:pt x="3357247" y="4243652"/>
                </a:lnTo>
                <a:lnTo>
                  <a:pt x="3356453" y="4219575"/>
                </a:lnTo>
                <a:lnTo>
                  <a:pt x="3355130" y="4196291"/>
                </a:lnTo>
                <a:lnTo>
                  <a:pt x="3353278" y="4172744"/>
                </a:lnTo>
                <a:lnTo>
                  <a:pt x="3351426" y="4149460"/>
                </a:lnTo>
                <a:lnTo>
                  <a:pt x="3348779" y="4126177"/>
                </a:lnTo>
                <a:lnTo>
                  <a:pt x="3348166" y="4120777"/>
                </a:lnTo>
                <a:lnTo>
                  <a:pt x="2209554" y="4120777"/>
                </a:lnTo>
                <a:close/>
                <a:moveTo>
                  <a:pt x="3170160" y="3566319"/>
                </a:moveTo>
                <a:lnTo>
                  <a:pt x="2821912" y="3767326"/>
                </a:lnTo>
                <a:lnTo>
                  <a:pt x="3262943" y="3767326"/>
                </a:lnTo>
                <a:lnTo>
                  <a:pt x="3255897" y="3749146"/>
                </a:lnTo>
                <a:lnTo>
                  <a:pt x="3247430" y="3728244"/>
                </a:lnTo>
                <a:lnTo>
                  <a:pt x="3238962" y="3707077"/>
                </a:lnTo>
                <a:lnTo>
                  <a:pt x="3229965" y="3686704"/>
                </a:lnTo>
                <a:lnTo>
                  <a:pt x="3220967" y="3666066"/>
                </a:lnTo>
                <a:lnTo>
                  <a:pt x="3211176" y="3645958"/>
                </a:lnTo>
                <a:lnTo>
                  <a:pt x="3201385" y="3625850"/>
                </a:lnTo>
                <a:lnTo>
                  <a:pt x="3191330" y="3605741"/>
                </a:lnTo>
                <a:lnTo>
                  <a:pt x="3180745" y="3586162"/>
                </a:lnTo>
                <a:lnTo>
                  <a:pt x="3170160" y="3566319"/>
                </a:lnTo>
                <a:close/>
                <a:moveTo>
                  <a:pt x="541415" y="3566319"/>
                </a:moveTo>
                <a:lnTo>
                  <a:pt x="530830" y="3586162"/>
                </a:lnTo>
                <a:lnTo>
                  <a:pt x="520510" y="3605741"/>
                </a:lnTo>
                <a:lnTo>
                  <a:pt x="509925" y="3625850"/>
                </a:lnTo>
                <a:lnTo>
                  <a:pt x="500398" y="3645958"/>
                </a:lnTo>
                <a:lnTo>
                  <a:pt x="490607" y="3666066"/>
                </a:lnTo>
                <a:lnTo>
                  <a:pt x="481610" y="3686704"/>
                </a:lnTo>
                <a:lnTo>
                  <a:pt x="472349" y="3707077"/>
                </a:lnTo>
                <a:lnTo>
                  <a:pt x="463881" y="3728244"/>
                </a:lnTo>
                <a:lnTo>
                  <a:pt x="455413" y="3749146"/>
                </a:lnTo>
                <a:lnTo>
                  <a:pt x="447210" y="3770312"/>
                </a:lnTo>
                <a:lnTo>
                  <a:pt x="439800" y="3791479"/>
                </a:lnTo>
                <a:lnTo>
                  <a:pt x="432126" y="3812910"/>
                </a:lnTo>
                <a:lnTo>
                  <a:pt x="424981" y="3834077"/>
                </a:lnTo>
                <a:lnTo>
                  <a:pt x="418366" y="3855773"/>
                </a:lnTo>
                <a:lnTo>
                  <a:pt x="411750" y="3877733"/>
                </a:lnTo>
                <a:lnTo>
                  <a:pt x="405664" y="3899694"/>
                </a:lnTo>
                <a:lnTo>
                  <a:pt x="399842" y="3921654"/>
                </a:lnTo>
                <a:lnTo>
                  <a:pt x="394285" y="3943879"/>
                </a:lnTo>
                <a:lnTo>
                  <a:pt x="389258" y="3966633"/>
                </a:lnTo>
                <a:lnTo>
                  <a:pt x="384230" y="3988858"/>
                </a:lnTo>
                <a:lnTo>
                  <a:pt x="379996" y="4011348"/>
                </a:lnTo>
                <a:lnTo>
                  <a:pt x="375762" y="4034366"/>
                </a:lnTo>
                <a:lnTo>
                  <a:pt x="372057" y="4056856"/>
                </a:lnTo>
                <a:lnTo>
                  <a:pt x="368617" y="4079875"/>
                </a:lnTo>
                <a:lnTo>
                  <a:pt x="365442" y="4102894"/>
                </a:lnTo>
                <a:lnTo>
                  <a:pt x="362531" y="4126177"/>
                </a:lnTo>
                <a:lnTo>
                  <a:pt x="360149" y="4149460"/>
                </a:lnTo>
                <a:lnTo>
                  <a:pt x="358297" y="4172744"/>
                </a:lnTo>
                <a:lnTo>
                  <a:pt x="356444" y="4196291"/>
                </a:lnTo>
                <a:lnTo>
                  <a:pt x="355121" y="4219575"/>
                </a:lnTo>
                <a:lnTo>
                  <a:pt x="354063" y="4243652"/>
                </a:lnTo>
                <a:lnTo>
                  <a:pt x="353534" y="4267464"/>
                </a:lnTo>
                <a:lnTo>
                  <a:pt x="1509928" y="4266935"/>
                </a:lnTo>
                <a:lnTo>
                  <a:pt x="1510722" y="4258998"/>
                </a:lnTo>
                <a:lnTo>
                  <a:pt x="1511515" y="4251060"/>
                </a:lnTo>
                <a:lnTo>
                  <a:pt x="1512839" y="4242858"/>
                </a:lnTo>
                <a:lnTo>
                  <a:pt x="1514162" y="4234656"/>
                </a:lnTo>
                <a:lnTo>
                  <a:pt x="1515485" y="4226983"/>
                </a:lnTo>
                <a:lnTo>
                  <a:pt x="1517072" y="4219046"/>
                </a:lnTo>
                <a:lnTo>
                  <a:pt x="1521042" y="4203700"/>
                </a:lnTo>
                <a:lnTo>
                  <a:pt x="1525540" y="4188354"/>
                </a:lnTo>
                <a:lnTo>
                  <a:pt x="1530568" y="4173273"/>
                </a:lnTo>
                <a:lnTo>
                  <a:pt x="1536390" y="4158721"/>
                </a:lnTo>
                <a:lnTo>
                  <a:pt x="1543005" y="4144433"/>
                </a:lnTo>
                <a:lnTo>
                  <a:pt x="541415" y="3566319"/>
                </a:lnTo>
                <a:close/>
                <a:moveTo>
                  <a:pt x="3289240" y="3497527"/>
                </a:moveTo>
                <a:lnTo>
                  <a:pt x="3216733" y="3539331"/>
                </a:lnTo>
                <a:lnTo>
                  <a:pt x="3227848" y="3559704"/>
                </a:lnTo>
                <a:lnTo>
                  <a:pt x="3238697" y="3580341"/>
                </a:lnTo>
                <a:lnTo>
                  <a:pt x="3249017" y="3601244"/>
                </a:lnTo>
                <a:lnTo>
                  <a:pt x="3259337" y="3622146"/>
                </a:lnTo>
                <a:lnTo>
                  <a:pt x="3269393" y="3643312"/>
                </a:lnTo>
                <a:lnTo>
                  <a:pt x="3278919" y="3664479"/>
                </a:lnTo>
                <a:lnTo>
                  <a:pt x="3288446" y="3685910"/>
                </a:lnTo>
                <a:lnTo>
                  <a:pt x="3297443" y="3707606"/>
                </a:lnTo>
                <a:lnTo>
                  <a:pt x="3305911" y="3729037"/>
                </a:lnTo>
                <a:lnTo>
                  <a:pt x="3314379" y="3750998"/>
                </a:lnTo>
                <a:lnTo>
                  <a:pt x="3320478" y="3767326"/>
                </a:lnTo>
                <a:lnTo>
                  <a:pt x="3409167" y="3767326"/>
                </a:lnTo>
                <a:lnTo>
                  <a:pt x="3401174" y="3744383"/>
                </a:lnTo>
                <a:lnTo>
                  <a:pt x="3392706" y="3721364"/>
                </a:lnTo>
                <a:lnTo>
                  <a:pt x="3383974" y="3698081"/>
                </a:lnTo>
                <a:lnTo>
                  <a:pt x="3374977" y="3675062"/>
                </a:lnTo>
                <a:lnTo>
                  <a:pt x="3365186" y="3652308"/>
                </a:lnTo>
                <a:lnTo>
                  <a:pt x="3355395" y="3629819"/>
                </a:lnTo>
                <a:lnTo>
                  <a:pt x="3345075" y="3607064"/>
                </a:lnTo>
                <a:lnTo>
                  <a:pt x="3334754" y="3584839"/>
                </a:lnTo>
                <a:lnTo>
                  <a:pt x="3323640" y="3562614"/>
                </a:lnTo>
                <a:lnTo>
                  <a:pt x="3312791" y="3540654"/>
                </a:lnTo>
                <a:lnTo>
                  <a:pt x="3301148" y="3518958"/>
                </a:lnTo>
                <a:lnTo>
                  <a:pt x="3289240" y="3497527"/>
                </a:lnTo>
                <a:close/>
                <a:moveTo>
                  <a:pt x="422335" y="3497527"/>
                </a:moveTo>
                <a:lnTo>
                  <a:pt x="410163" y="3518958"/>
                </a:lnTo>
                <a:lnTo>
                  <a:pt x="399048" y="3540654"/>
                </a:lnTo>
                <a:lnTo>
                  <a:pt x="387670" y="3562614"/>
                </a:lnTo>
                <a:lnTo>
                  <a:pt x="376820" y="3584839"/>
                </a:lnTo>
                <a:lnTo>
                  <a:pt x="366500" y="3607064"/>
                </a:lnTo>
                <a:lnTo>
                  <a:pt x="355915" y="3629819"/>
                </a:lnTo>
                <a:lnTo>
                  <a:pt x="346389" y="3652308"/>
                </a:lnTo>
                <a:lnTo>
                  <a:pt x="336598" y="3675062"/>
                </a:lnTo>
                <a:lnTo>
                  <a:pt x="327601" y="3698081"/>
                </a:lnTo>
                <a:lnTo>
                  <a:pt x="318604" y="3721364"/>
                </a:lnTo>
                <a:lnTo>
                  <a:pt x="310136" y="3744383"/>
                </a:lnTo>
                <a:lnTo>
                  <a:pt x="302197" y="3767931"/>
                </a:lnTo>
                <a:lnTo>
                  <a:pt x="294259" y="3791479"/>
                </a:lnTo>
                <a:lnTo>
                  <a:pt x="286585" y="3815291"/>
                </a:lnTo>
                <a:lnTo>
                  <a:pt x="279440" y="3839633"/>
                </a:lnTo>
                <a:lnTo>
                  <a:pt x="272824" y="3863710"/>
                </a:lnTo>
                <a:lnTo>
                  <a:pt x="266209" y="3887787"/>
                </a:lnTo>
                <a:lnTo>
                  <a:pt x="260387" y="3912394"/>
                </a:lnTo>
                <a:lnTo>
                  <a:pt x="254830" y="3936735"/>
                </a:lnTo>
                <a:lnTo>
                  <a:pt x="249273" y="3961606"/>
                </a:lnTo>
                <a:lnTo>
                  <a:pt x="244245" y="3986212"/>
                </a:lnTo>
                <a:lnTo>
                  <a:pt x="240011" y="4011083"/>
                </a:lnTo>
                <a:lnTo>
                  <a:pt x="235777" y="4036219"/>
                </a:lnTo>
                <a:lnTo>
                  <a:pt x="232073" y="4061619"/>
                </a:lnTo>
                <a:lnTo>
                  <a:pt x="228633" y="4086754"/>
                </a:lnTo>
                <a:lnTo>
                  <a:pt x="225457" y="4112154"/>
                </a:lnTo>
                <a:lnTo>
                  <a:pt x="223075" y="4137819"/>
                </a:lnTo>
                <a:lnTo>
                  <a:pt x="220958" y="4163483"/>
                </a:lnTo>
                <a:lnTo>
                  <a:pt x="218842" y="4189148"/>
                </a:lnTo>
                <a:lnTo>
                  <a:pt x="217254" y="4215341"/>
                </a:lnTo>
                <a:lnTo>
                  <a:pt x="216460" y="4241006"/>
                </a:lnTo>
                <a:lnTo>
                  <a:pt x="215931" y="4267464"/>
                </a:lnTo>
                <a:lnTo>
                  <a:pt x="299816" y="4267464"/>
                </a:lnTo>
                <a:lnTo>
                  <a:pt x="300080" y="4242594"/>
                </a:lnTo>
                <a:lnTo>
                  <a:pt x="301403" y="4218252"/>
                </a:lnTo>
                <a:lnTo>
                  <a:pt x="302726" y="4193646"/>
                </a:lnTo>
                <a:lnTo>
                  <a:pt x="304579" y="4169304"/>
                </a:lnTo>
                <a:lnTo>
                  <a:pt x="306431" y="4144962"/>
                </a:lnTo>
                <a:lnTo>
                  <a:pt x="309077" y="4120621"/>
                </a:lnTo>
                <a:lnTo>
                  <a:pt x="311724" y="4096808"/>
                </a:lnTo>
                <a:lnTo>
                  <a:pt x="315164" y="4072466"/>
                </a:lnTo>
                <a:lnTo>
                  <a:pt x="318604" y="4049183"/>
                </a:lnTo>
                <a:lnTo>
                  <a:pt x="322838" y="4025106"/>
                </a:lnTo>
                <a:lnTo>
                  <a:pt x="327072" y="4001823"/>
                </a:lnTo>
                <a:lnTo>
                  <a:pt x="331570" y="3978275"/>
                </a:lnTo>
                <a:lnTo>
                  <a:pt x="336598" y="3954991"/>
                </a:lnTo>
                <a:lnTo>
                  <a:pt x="341890" y="3931708"/>
                </a:lnTo>
                <a:lnTo>
                  <a:pt x="347977" y="3908425"/>
                </a:lnTo>
                <a:lnTo>
                  <a:pt x="353798" y="3885671"/>
                </a:lnTo>
                <a:lnTo>
                  <a:pt x="360149" y="3862652"/>
                </a:lnTo>
                <a:lnTo>
                  <a:pt x="367029" y="3840162"/>
                </a:lnTo>
                <a:lnTo>
                  <a:pt x="373909" y="3817673"/>
                </a:lnTo>
                <a:lnTo>
                  <a:pt x="381319" y="3795183"/>
                </a:lnTo>
                <a:lnTo>
                  <a:pt x="388993" y="3772958"/>
                </a:lnTo>
                <a:lnTo>
                  <a:pt x="397196" y="3750998"/>
                </a:lnTo>
                <a:lnTo>
                  <a:pt x="405664" y="3729037"/>
                </a:lnTo>
                <a:lnTo>
                  <a:pt x="414132" y="3707606"/>
                </a:lnTo>
                <a:lnTo>
                  <a:pt x="423129" y="3685910"/>
                </a:lnTo>
                <a:lnTo>
                  <a:pt x="432655" y="3664479"/>
                </a:lnTo>
                <a:lnTo>
                  <a:pt x="441917" y="3643312"/>
                </a:lnTo>
                <a:lnTo>
                  <a:pt x="451973" y="3622146"/>
                </a:lnTo>
                <a:lnTo>
                  <a:pt x="462293" y="3601244"/>
                </a:lnTo>
                <a:lnTo>
                  <a:pt x="472613" y="3580341"/>
                </a:lnTo>
                <a:lnTo>
                  <a:pt x="483727" y="3559704"/>
                </a:lnTo>
                <a:lnTo>
                  <a:pt x="495106" y="3539331"/>
                </a:lnTo>
                <a:lnTo>
                  <a:pt x="422335" y="3497527"/>
                </a:lnTo>
                <a:close/>
                <a:moveTo>
                  <a:pt x="3290825" y="3118626"/>
                </a:moveTo>
                <a:lnTo>
                  <a:pt x="3301412" y="3131608"/>
                </a:lnTo>
                <a:lnTo>
                  <a:pt x="3315173" y="3149071"/>
                </a:lnTo>
                <a:lnTo>
                  <a:pt x="3329197" y="3166798"/>
                </a:lnTo>
                <a:lnTo>
                  <a:pt x="3342693" y="3184260"/>
                </a:lnTo>
                <a:lnTo>
                  <a:pt x="3355660" y="3202517"/>
                </a:lnTo>
                <a:lnTo>
                  <a:pt x="3368891" y="3220244"/>
                </a:lnTo>
                <a:lnTo>
                  <a:pt x="3381592" y="3238764"/>
                </a:lnTo>
                <a:lnTo>
                  <a:pt x="3394294" y="3257021"/>
                </a:lnTo>
                <a:lnTo>
                  <a:pt x="3406467" y="3275806"/>
                </a:lnTo>
                <a:lnTo>
                  <a:pt x="3418904" y="3294592"/>
                </a:lnTo>
                <a:lnTo>
                  <a:pt x="3430812" y="3313642"/>
                </a:lnTo>
                <a:lnTo>
                  <a:pt x="3442720" y="3332692"/>
                </a:lnTo>
                <a:lnTo>
                  <a:pt x="3453834" y="3351742"/>
                </a:lnTo>
                <a:lnTo>
                  <a:pt x="3465477" y="3370792"/>
                </a:lnTo>
                <a:lnTo>
                  <a:pt x="3476591" y="3390635"/>
                </a:lnTo>
                <a:lnTo>
                  <a:pt x="3487176" y="3410214"/>
                </a:lnTo>
                <a:lnTo>
                  <a:pt x="3497761" y="3429794"/>
                </a:lnTo>
                <a:lnTo>
                  <a:pt x="3508081" y="3449902"/>
                </a:lnTo>
                <a:lnTo>
                  <a:pt x="3518666" y="3470010"/>
                </a:lnTo>
                <a:lnTo>
                  <a:pt x="3528192" y="3490119"/>
                </a:lnTo>
                <a:lnTo>
                  <a:pt x="3537983" y="3510491"/>
                </a:lnTo>
                <a:lnTo>
                  <a:pt x="3547510" y="3531129"/>
                </a:lnTo>
                <a:lnTo>
                  <a:pt x="3556507" y="3551502"/>
                </a:lnTo>
                <a:lnTo>
                  <a:pt x="3565504" y="3572404"/>
                </a:lnTo>
                <a:lnTo>
                  <a:pt x="3574501" y="3593306"/>
                </a:lnTo>
                <a:lnTo>
                  <a:pt x="3582440" y="3614208"/>
                </a:lnTo>
                <a:lnTo>
                  <a:pt x="3590908" y="3635375"/>
                </a:lnTo>
                <a:lnTo>
                  <a:pt x="3598846" y="3656541"/>
                </a:lnTo>
                <a:lnTo>
                  <a:pt x="3606520" y="3677973"/>
                </a:lnTo>
                <a:lnTo>
                  <a:pt x="3613930" y="3699669"/>
                </a:lnTo>
                <a:lnTo>
                  <a:pt x="3621074" y="3721100"/>
                </a:lnTo>
                <a:lnTo>
                  <a:pt x="3627955" y="3743060"/>
                </a:lnTo>
                <a:lnTo>
                  <a:pt x="3634570" y="3764491"/>
                </a:lnTo>
                <a:lnTo>
                  <a:pt x="3635424" y="3767326"/>
                </a:lnTo>
                <a:lnTo>
                  <a:pt x="3670168" y="3767326"/>
                </a:lnTo>
                <a:lnTo>
                  <a:pt x="3670168" y="3118626"/>
                </a:lnTo>
                <a:lnTo>
                  <a:pt x="3290825" y="3118626"/>
                </a:lnTo>
                <a:close/>
                <a:moveTo>
                  <a:pt x="2875012" y="3118626"/>
                </a:moveTo>
                <a:lnTo>
                  <a:pt x="2886751" y="3128962"/>
                </a:lnTo>
                <a:lnTo>
                  <a:pt x="2904481" y="3144837"/>
                </a:lnTo>
                <a:lnTo>
                  <a:pt x="2921946" y="3160977"/>
                </a:lnTo>
                <a:lnTo>
                  <a:pt x="2938881" y="3177381"/>
                </a:lnTo>
                <a:lnTo>
                  <a:pt x="2955817" y="3194050"/>
                </a:lnTo>
                <a:lnTo>
                  <a:pt x="2972488" y="3210983"/>
                </a:lnTo>
                <a:lnTo>
                  <a:pt x="2989159" y="3228181"/>
                </a:lnTo>
                <a:lnTo>
                  <a:pt x="3005037" y="3245379"/>
                </a:lnTo>
                <a:lnTo>
                  <a:pt x="3021179" y="3263106"/>
                </a:lnTo>
                <a:lnTo>
                  <a:pt x="3036791" y="3281098"/>
                </a:lnTo>
                <a:lnTo>
                  <a:pt x="3051875" y="3299089"/>
                </a:lnTo>
                <a:lnTo>
                  <a:pt x="3066958" y="3317610"/>
                </a:lnTo>
                <a:lnTo>
                  <a:pt x="3082041" y="3336131"/>
                </a:lnTo>
                <a:lnTo>
                  <a:pt x="3096331" y="3354917"/>
                </a:lnTo>
                <a:lnTo>
                  <a:pt x="3110356" y="3373967"/>
                </a:lnTo>
                <a:lnTo>
                  <a:pt x="3124645" y="3393281"/>
                </a:lnTo>
                <a:lnTo>
                  <a:pt x="3138141" y="3412596"/>
                </a:lnTo>
                <a:lnTo>
                  <a:pt x="3151637" y="3432439"/>
                </a:lnTo>
                <a:lnTo>
                  <a:pt x="3164603" y="3452548"/>
                </a:lnTo>
                <a:lnTo>
                  <a:pt x="3177305" y="3472656"/>
                </a:lnTo>
                <a:lnTo>
                  <a:pt x="3189742" y="3493029"/>
                </a:lnTo>
                <a:lnTo>
                  <a:pt x="3262513" y="3450960"/>
                </a:lnTo>
                <a:lnTo>
                  <a:pt x="3249547" y="3429529"/>
                </a:lnTo>
                <a:lnTo>
                  <a:pt x="3236051" y="3408362"/>
                </a:lnTo>
                <a:lnTo>
                  <a:pt x="3222026" y="3386931"/>
                </a:lnTo>
                <a:lnTo>
                  <a:pt x="3208001" y="3366294"/>
                </a:lnTo>
                <a:lnTo>
                  <a:pt x="3193711" y="3345392"/>
                </a:lnTo>
                <a:lnTo>
                  <a:pt x="3178893" y="3325019"/>
                </a:lnTo>
                <a:lnTo>
                  <a:pt x="3163809" y="3305175"/>
                </a:lnTo>
                <a:lnTo>
                  <a:pt x="3148461" y="3285067"/>
                </a:lnTo>
                <a:lnTo>
                  <a:pt x="3132849" y="3265487"/>
                </a:lnTo>
                <a:lnTo>
                  <a:pt x="3116707" y="3246173"/>
                </a:lnTo>
                <a:lnTo>
                  <a:pt x="3100300" y="3226594"/>
                </a:lnTo>
                <a:lnTo>
                  <a:pt x="3084158" y="3207808"/>
                </a:lnTo>
                <a:lnTo>
                  <a:pt x="3067223" y="3189287"/>
                </a:lnTo>
                <a:lnTo>
                  <a:pt x="3050287" y="3170767"/>
                </a:lnTo>
                <a:lnTo>
                  <a:pt x="3033086" y="3152510"/>
                </a:lnTo>
                <a:lnTo>
                  <a:pt x="3015092" y="3134783"/>
                </a:lnTo>
                <a:lnTo>
                  <a:pt x="2998692" y="3118626"/>
                </a:lnTo>
                <a:lnTo>
                  <a:pt x="2875012" y="3118626"/>
                </a:lnTo>
                <a:close/>
                <a:moveTo>
                  <a:pt x="2565709" y="3118626"/>
                </a:moveTo>
                <a:lnTo>
                  <a:pt x="2191076" y="3767326"/>
                </a:lnTo>
                <a:lnTo>
                  <a:pt x="2714966" y="3767326"/>
                </a:lnTo>
                <a:lnTo>
                  <a:pt x="3143433" y="3520016"/>
                </a:lnTo>
                <a:lnTo>
                  <a:pt x="3131261" y="3500173"/>
                </a:lnTo>
                <a:lnTo>
                  <a:pt x="3118824" y="3480594"/>
                </a:lnTo>
                <a:lnTo>
                  <a:pt x="3106387" y="3461544"/>
                </a:lnTo>
                <a:lnTo>
                  <a:pt x="3093420" y="3442758"/>
                </a:lnTo>
                <a:lnTo>
                  <a:pt x="3080454" y="3423973"/>
                </a:lnTo>
                <a:lnTo>
                  <a:pt x="3066958" y="3405452"/>
                </a:lnTo>
                <a:lnTo>
                  <a:pt x="3052933" y="3386931"/>
                </a:lnTo>
                <a:lnTo>
                  <a:pt x="3039173" y="3368939"/>
                </a:lnTo>
                <a:lnTo>
                  <a:pt x="3024883" y="3350948"/>
                </a:lnTo>
                <a:lnTo>
                  <a:pt x="3010329" y="3333221"/>
                </a:lnTo>
                <a:lnTo>
                  <a:pt x="2995775" y="3315758"/>
                </a:lnTo>
                <a:lnTo>
                  <a:pt x="2980692" y="3298560"/>
                </a:lnTo>
                <a:lnTo>
                  <a:pt x="2965343" y="3281627"/>
                </a:lnTo>
                <a:lnTo>
                  <a:pt x="2949731" y="3264958"/>
                </a:lnTo>
                <a:lnTo>
                  <a:pt x="2933854" y="3248289"/>
                </a:lnTo>
                <a:lnTo>
                  <a:pt x="2917976" y="3231885"/>
                </a:lnTo>
                <a:lnTo>
                  <a:pt x="2901570" y="3216010"/>
                </a:lnTo>
                <a:lnTo>
                  <a:pt x="2885163" y="3200400"/>
                </a:lnTo>
                <a:lnTo>
                  <a:pt x="2868228" y="3184525"/>
                </a:lnTo>
                <a:lnTo>
                  <a:pt x="2851292" y="3169179"/>
                </a:lnTo>
                <a:lnTo>
                  <a:pt x="2834091" y="3154362"/>
                </a:lnTo>
                <a:lnTo>
                  <a:pt x="2816626" y="3139546"/>
                </a:lnTo>
                <a:lnTo>
                  <a:pt x="2798897" y="3124994"/>
                </a:lnTo>
                <a:lnTo>
                  <a:pt x="2790847" y="3118626"/>
                </a:lnTo>
                <a:lnTo>
                  <a:pt x="2565709" y="3118626"/>
                </a:lnTo>
                <a:close/>
                <a:moveTo>
                  <a:pt x="1937815" y="3118626"/>
                </a:moveTo>
                <a:lnTo>
                  <a:pt x="1937815" y="3767326"/>
                </a:lnTo>
                <a:lnTo>
                  <a:pt x="2128772" y="3767326"/>
                </a:lnTo>
                <a:lnTo>
                  <a:pt x="2503306" y="3118626"/>
                </a:lnTo>
                <a:lnTo>
                  <a:pt x="1937815" y="3118626"/>
                </a:lnTo>
                <a:close/>
                <a:moveTo>
                  <a:pt x="1081242" y="3006725"/>
                </a:moveTo>
                <a:lnTo>
                  <a:pt x="1061924" y="3018631"/>
                </a:lnTo>
                <a:lnTo>
                  <a:pt x="1042342" y="3030802"/>
                </a:lnTo>
                <a:lnTo>
                  <a:pt x="1023290" y="3043767"/>
                </a:lnTo>
                <a:lnTo>
                  <a:pt x="1003972" y="3056731"/>
                </a:lnTo>
                <a:lnTo>
                  <a:pt x="985713" y="3069696"/>
                </a:lnTo>
                <a:lnTo>
                  <a:pt x="966661" y="3082925"/>
                </a:lnTo>
                <a:lnTo>
                  <a:pt x="948666" y="3096683"/>
                </a:lnTo>
                <a:lnTo>
                  <a:pt x="930408" y="3110971"/>
                </a:lnTo>
                <a:lnTo>
                  <a:pt x="912413" y="3124994"/>
                </a:lnTo>
                <a:lnTo>
                  <a:pt x="894948" y="3139546"/>
                </a:lnTo>
                <a:lnTo>
                  <a:pt x="877483" y="3154362"/>
                </a:lnTo>
                <a:lnTo>
                  <a:pt x="860018" y="3169179"/>
                </a:lnTo>
                <a:lnTo>
                  <a:pt x="843083" y="3184525"/>
                </a:lnTo>
                <a:lnTo>
                  <a:pt x="826676" y="3200400"/>
                </a:lnTo>
                <a:lnTo>
                  <a:pt x="810005" y="3216010"/>
                </a:lnTo>
                <a:lnTo>
                  <a:pt x="793599" y="3231885"/>
                </a:lnTo>
                <a:lnTo>
                  <a:pt x="777721" y="3248289"/>
                </a:lnTo>
                <a:lnTo>
                  <a:pt x="761579" y="3264958"/>
                </a:lnTo>
                <a:lnTo>
                  <a:pt x="746231" y="3281627"/>
                </a:lnTo>
                <a:lnTo>
                  <a:pt x="730883" y="3298560"/>
                </a:lnTo>
                <a:lnTo>
                  <a:pt x="715800" y="3315758"/>
                </a:lnTo>
                <a:lnTo>
                  <a:pt x="700981" y="3333221"/>
                </a:lnTo>
                <a:lnTo>
                  <a:pt x="686692" y="3350948"/>
                </a:lnTo>
                <a:lnTo>
                  <a:pt x="672137" y="3368939"/>
                </a:lnTo>
                <a:lnTo>
                  <a:pt x="658377" y="3386931"/>
                </a:lnTo>
                <a:lnTo>
                  <a:pt x="644617" y="3405452"/>
                </a:lnTo>
                <a:lnTo>
                  <a:pt x="631121" y="3423973"/>
                </a:lnTo>
                <a:lnTo>
                  <a:pt x="617890" y="3442758"/>
                </a:lnTo>
                <a:lnTo>
                  <a:pt x="605188" y="3461544"/>
                </a:lnTo>
                <a:lnTo>
                  <a:pt x="592487" y="3480594"/>
                </a:lnTo>
                <a:lnTo>
                  <a:pt x="580314" y="3500173"/>
                </a:lnTo>
                <a:lnTo>
                  <a:pt x="568406" y="3520016"/>
                </a:lnTo>
                <a:lnTo>
                  <a:pt x="1569732" y="4098131"/>
                </a:lnTo>
                <a:lnTo>
                  <a:pt x="1578994" y="4084902"/>
                </a:lnTo>
                <a:lnTo>
                  <a:pt x="1588785" y="4072202"/>
                </a:lnTo>
                <a:lnTo>
                  <a:pt x="1599370" y="4060296"/>
                </a:lnTo>
                <a:lnTo>
                  <a:pt x="1610484" y="4048654"/>
                </a:lnTo>
                <a:lnTo>
                  <a:pt x="1622127" y="4037806"/>
                </a:lnTo>
                <a:lnTo>
                  <a:pt x="1634035" y="4027223"/>
                </a:lnTo>
                <a:lnTo>
                  <a:pt x="1646472" y="4017433"/>
                </a:lnTo>
                <a:lnTo>
                  <a:pt x="1659439" y="4007908"/>
                </a:lnTo>
                <a:lnTo>
                  <a:pt x="1081242" y="3006725"/>
                </a:lnTo>
                <a:close/>
                <a:moveTo>
                  <a:pt x="1012440" y="2887662"/>
                </a:moveTo>
                <a:lnTo>
                  <a:pt x="991006" y="2900627"/>
                </a:lnTo>
                <a:lnTo>
                  <a:pt x="969572" y="2914121"/>
                </a:lnTo>
                <a:lnTo>
                  <a:pt x="948666" y="2928144"/>
                </a:lnTo>
                <a:lnTo>
                  <a:pt x="927761" y="2942167"/>
                </a:lnTo>
                <a:lnTo>
                  <a:pt x="907121" y="2956454"/>
                </a:lnTo>
                <a:lnTo>
                  <a:pt x="886745" y="2971271"/>
                </a:lnTo>
                <a:lnTo>
                  <a:pt x="866634" y="2986352"/>
                </a:lnTo>
                <a:lnTo>
                  <a:pt x="846523" y="3001698"/>
                </a:lnTo>
                <a:lnTo>
                  <a:pt x="826941" y="3017044"/>
                </a:lnTo>
                <a:lnTo>
                  <a:pt x="807359" y="3033183"/>
                </a:lnTo>
                <a:lnTo>
                  <a:pt x="788306" y="3049323"/>
                </a:lnTo>
                <a:lnTo>
                  <a:pt x="769518" y="3065992"/>
                </a:lnTo>
                <a:lnTo>
                  <a:pt x="750730" y="3082660"/>
                </a:lnTo>
                <a:lnTo>
                  <a:pt x="732471" y="3099594"/>
                </a:lnTo>
                <a:lnTo>
                  <a:pt x="714212" y="3117056"/>
                </a:lnTo>
                <a:lnTo>
                  <a:pt x="696483" y="3134783"/>
                </a:lnTo>
                <a:lnTo>
                  <a:pt x="678753" y="3152510"/>
                </a:lnTo>
                <a:lnTo>
                  <a:pt x="661288" y="3170767"/>
                </a:lnTo>
                <a:lnTo>
                  <a:pt x="644352" y="3189287"/>
                </a:lnTo>
                <a:lnTo>
                  <a:pt x="627417" y="3207808"/>
                </a:lnTo>
                <a:lnTo>
                  <a:pt x="611010" y="3226594"/>
                </a:lnTo>
                <a:lnTo>
                  <a:pt x="594868" y="3246173"/>
                </a:lnTo>
                <a:lnTo>
                  <a:pt x="578726" y="3265487"/>
                </a:lnTo>
                <a:lnTo>
                  <a:pt x="563114" y="3285067"/>
                </a:lnTo>
                <a:lnTo>
                  <a:pt x="547766" y="3305175"/>
                </a:lnTo>
                <a:lnTo>
                  <a:pt x="532682" y="3325019"/>
                </a:lnTo>
                <a:lnTo>
                  <a:pt x="517863" y="3345392"/>
                </a:lnTo>
                <a:lnTo>
                  <a:pt x="503574" y="3366294"/>
                </a:lnTo>
                <a:lnTo>
                  <a:pt x="489284" y="3386931"/>
                </a:lnTo>
                <a:lnTo>
                  <a:pt x="475524" y="3408362"/>
                </a:lnTo>
                <a:lnTo>
                  <a:pt x="462028" y="3429529"/>
                </a:lnTo>
                <a:lnTo>
                  <a:pt x="448797" y="3450960"/>
                </a:lnTo>
                <a:lnTo>
                  <a:pt x="521568" y="3493029"/>
                </a:lnTo>
                <a:lnTo>
                  <a:pt x="534270" y="3472656"/>
                </a:lnTo>
                <a:lnTo>
                  <a:pt x="546707" y="3452548"/>
                </a:lnTo>
                <a:lnTo>
                  <a:pt x="559938" y="3432439"/>
                </a:lnTo>
                <a:lnTo>
                  <a:pt x="573434" y="3412596"/>
                </a:lnTo>
                <a:lnTo>
                  <a:pt x="586929" y="3393281"/>
                </a:lnTo>
                <a:lnTo>
                  <a:pt x="600954" y="3373967"/>
                </a:lnTo>
                <a:lnTo>
                  <a:pt x="615244" y="3354917"/>
                </a:lnTo>
                <a:lnTo>
                  <a:pt x="629533" y="3336131"/>
                </a:lnTo>
                <a:lnTo>
                  <a:pt x="644617" y="3317610"/>
                </a:lnTo>
                <a:lnTo>
                  <a:pt x="659700" y="3299089"/>
                </a:lnTo>
                <a:lnTo>
                  <a:pt x="675048" y="3281098"/>
                </a:lnTo>
                <a:lnTo>
                  <a:pt x="690396" y="3263106"/>
                </a:lnTo>
                <a:lnTo>
                  <a:pt x="706538" y="3245379"/>
                </a:lnTo>
                <a:lnTo>
                  <a:pt x="722415" y="3228181"/>
                </a:lnTo>
                <a:lnTo>
                  <a:pt x="739087" y="3210983"/>
                </a:lnTo>
                <a:lnTo>
                  <a:pt x="755758" y="3194050"/>
                </a:lnTo>
                <a:lnTo>
                  <a:pt x="772693" y="3177381"/>
                </a:lnTo>
                <a:lnTo>
                  <a:pt x="789629" y="3160977"/>
                </a:lnTo>
                <a:lnTo>
                  <a:pt x="807094" y="3144837"/>
                </a:lnTo>
                <a:lnTo>
                  <a:pt x="824559" y="3128962"/>
                </a:lnTo>
                <a:lnTo>
                  <a:pt x="842553" y="3113352"/>
                </a:lnTo>
                <a:lnTo>
                  <a:pt x="860812" y="3098006"/>
                </a:lnTo>
                <a:lnTo>
                  <a:pt x="879336" y="3082925"/>
                </a:lnTo>
                <a:lnTo>
                  <a:pt x="897859" y="3068108"/>
                </a:lnTo>
                <a:lnTo>
                  <a:pt x="916647" y="3053556"/>
                </a:lnTo>
                <a:lnTo>
                  <a:pt x="935700" y="3039269"/>
                </a:lnTo>
                <a:lnTo>
                  <a:pt x="954753" y="3025511"/>
                </a:lnTo>
                <a:lnTo>
                  <a:pt x="974335" y="3011752"/>
                </a:lnTo>
                <a:lnTo>
                  <a:pt x="994181" y="2998258"/>
                </a:lnTo>
                <a:lnTo>
                  <a:pt x="1013763" y="2985558"/>
                </a:lnTo>
                <a:lnTo>
                  <a:pt x="1034139" y="2972594"/>
                </a:lnTo>
                <a:lnTo>
                  <a:pt x="1054515" y="2959894"/>
                </a:lnTo>
                <a:lnTo>
                  <a:pt x="1012440" y="2887662"/>
                </a:lnTo>
                <a:close/>
                <a:moveTo>
                  <a:pt x="1427194" y="2853925"/>
                </a:moveTo>
                <a:lnTo>
                  <a:pt x="1417575" y="2856706"/>
                </a:lnTo>
                <a:lnTo>
                  <a:pt x="1395876" y="2863850"/>
                </a:lnTo>
                <a:lnTo>
                  <a:pt x="1374177" y="2870729"/>
                </a:lnTo>
                <a:lnTo>
                  <a:pt x="1353007" y="2878138"/>
                </a:lnTo>
                <a:lnTo>
                  <a:pt x="1331573" y="2886075"/>
                </a:lnTo>
                <a:lnTo>
                  <a:pt x="1310668" y="2893748"/>
                </a:lnTo>
                <a:lnTo>
                  <a:pt x="1289498" y="2902214"/>
                </a:lnTo>
                <a:lnTo>
                  <a:pt x="1268858" y="2910681"/>
                </a:lnTo>
                <a:lnTo>
                  <a:pt x="1248217" y="2919942"/>
                </a:lnTo>
                <a:lnTo>
                  <a:pt x="1227842" y="2929202"/>
                </a:lnTo>
                <a:lnTo>
                  <a:pt x="1207466" y="2938727"/>
                </a:lnTo>
                <a:lnTo>
                  <a:pt x="1187355" y="2948517"/>
                </a:lnTo>
                <a:lnTo>
                  <a:pt x="1167508" y="2958835"/>
                </a:lnTo>
                <a:lnTo>
                  <a:pt x="1147397" y="2969154"/>
                </a:lnTo>
                <a:lnTo>
                  <a:pt x="1128080" y="2979737"/>
                </a:lnTo>
                <a:lnTo>
                  <a:pt x="1706012" y="3981185"/>
                </a:lnTo>
                <a:lnTo>
                  <a:pt x="1720566" y="3974835"/>
                </a:lnTo>
                <a:lnTo>
                  <a:pt x="1734856" y="3969014"/>
                </a:lnTo>
                <a:lnTo>
                  <a:pt x="1749654" y="3963823"/>
                </a:lnTo>
                <a:lnTo>
                  <a:pt x="1749654" y="3122330"/>
                </a:lnTo>
                <a:lnTo>
                  <a:pt x="1446373" y="3122330"/>
                </a:lnTo>
                <a:lnTo>
                  <a:pt x="1437904" y="2999839"/>
                </a:lnTo>
                <a:lnTo>
                  <a:pt x="1427583" y="2859094"/>
                </a:lnTo>
                <a:lnTo>
                  <a:pt x="1427194" y="2853925"/>
                </a:lnTo>
                <a:close/>
                <a:moveTo>
                  <a:pt x="1416622" y="2713482"/>
                </a:moveTo>
                <a:lnTo>
                  <a:pt x="1400904" y="2717800"/>
                </a:lnTo>
                <a:lnTo>
                  <a:pt x="1377088" y="2725208"/>
                </a:lnTo>
                <a:lnTo>
                  <a:pt x="1353272" y="2732617"/>
                </a:lnTo>
                <a:lnTo>
                  <a:pt x="1329721" y="2740554"/>
                </a:lnTo>
                <a:lnTo>
                  <a:pt x="1306169" y="2748492"/>
                </a:lnTo>
                <a:lnTo>
                  <a:pt x="1282618" y="2756958"/>
                </a:lnTo>
                <a:lnTo>
                  <a:pt x="1259861" y="2765954"/>
                </a:lnTo>
                <a:lnTo>
                  <a:pt x="1236574" y="2775214"/>
                </a:lnTo>
                <a:lnTo>
                  <a:pt x="1213552" y="2784740"/>
                </a:lnTo>
                <a:lnTo>
                  <a:pt x="1191059" y="2794529"/>
                </a:lnTo>
                <a:lnTo>
                  <a:pt x="1168831" y="2804848"/>
                </a:lnTo>
                <a:lnTo>
                  <a:pt x="1146603" y="2815431"/>
                </a:lnTo>
                <a:lnTo>
                  <a:pt x="1124110" y="2826015"/>
                </a:lnTo>
                <a:lnTo>
                  <a:pt x="1102147" y="2837392"/>
                </a:lnTo>
                <a:lnTo>
                  <a:pt x="1080712" y="2848769"/>
                </a:lnTo>
                <a:lnTo>
                  <a:pt x="1059013" y="2860675"/>
                </a:lnTo>
                <a:lnTo>
                  <a:pt x="1101088" y="2933435"/>
                </a:lnTo>
                <a:lnTo>
                  <a:pt x="1121464" y="2922058"/>
                </a:lnTo>
                <a:lnTo>
                  <a:pt x="1142104" y="2911475"/>
                </a:lnTo>
                <a:lnTo>
                  <a:pt x="1162745" y="2900627"/>
                </a:lnTo>
                <a:lnTo>
                  <a:pt x="1183385" y="2890308"/>
                </a:lnTo>
                <a:lnTo>
                  <a:pt x="1204820" y="2880783"/>
                </a:lnTo>
                <a:lnTo>
                  <a:pt x="1225989" y="2870994"/>
                </a:lnTo>
                <a:lnTo>
                  <a:pt x="1247424" y="2861469"/>
                </a:lnTo>
                <a:lnTo>
                  <a:pt x="1268858" y="2852737"/>
                </a:lnTo>
                <a:lnTo>
                  <a:pt x="1290821" y="2844006"/>
                </a:lnTo>
                <a:lnTo>
                  <a:pt x="1312785" y="2835539"/>
                </a:lnTo>
                <a:lnTo>
                  <a:pt x="1334749" y="2827602"/>
                </a:lnTo>
                <a:lnTo>
                  <a:pt x="1356977" y="2819929"/>
                </a:lnTo>
                <a:lnTo>
                  <a:pt x="1379205" y="2812256"/>
                </a:lnTo>
                <a:lnTo>
                  <a:pt x="1401962" y="2805377"/>
                </a:lnTo>
                <a:lnTo>
                  <a:pt x="1423054" y="2798926"/>
                </a:lnTo>
                <a:lnTo>
                  <a:pt x="1416622" y="2713482"/>
                </a:lnTo>
                <a:close/>
                <a:moveTo>
                  <a:pt x="1621831" y="1665666"/>
                </a:moveTo>
                <a:lnTo>
                  <a:pt x="1621831" y="2022293"/>
                </a:lnTo>
                <a:lnTo>
                  <a:pt x="3670168" y="2022293"/>
                </a:lnTo>
                <a:lnTo>
                  <a:pt x="3670698" y="2018589"/>
                </a:lnTo>
                <a:lnTo>
                  <a:pt x="3672285" y="2008006"/>
                </a:lnTo>
                <a:lnTo>
                  <a:pt x="3674403" y="1991339"/>
                </a:lnTo>
                <a:lnTo>
                  <a:pt x="3677049" y="1969381"/>
                </a:lnTo>
                <a:lnTo>
                  <a:pt x="3677843" y="1957211"/>
                </a:lnTo>
                <a:lnTo>
                  <a:pt x="3678901" y="1943718"/>
                </a:lnTo>
                <a:lnTo>
                  <a:pt x="3679431" y="1929697"/>
                </a:lnTo>
                <a:lnTo>
                  <a:pt x="3679960" y="1915146"/>
                </a:lnTo>
                <a:lnTo>
                  <a:pt x="3679960" y="1899801"/>
                </a:lnTo>
                <a:lnTo>
                  <a:pt x="3679695" y="1883928"/>
                </a:lnTo>
                <a:lnTo>
                  <a:pt x="3679166" y="1868054"/>
                </a:lnTo>
                <a:lnTo>
                  <a:pt x="3677843" y="1851651"/>
                </a:lnTo>
                <a:lnTo>
                  <a:pt x="3675990" y="1835513"/>
                </a:lnTo>
                <a:lnTo>
                  <a:pt x="3673873" y="1819375"/>
                </a:lnTo>
                <a:lnTo>
                  <a:pt x="3672285" y="1811174"/>
                </a:lnTo>
                <a:lnTo>
                  <a:pt x="3670698" y="1803502"/>
                </a:lnTo>
                <a:lnTo>
                  <a:pt x="3668845" y="1795565"/>
                </a:lnTo>
                <a:lnTo>
                  <a:pt x="3666993" y="1787628"/>
                </a:lnTo>
                <a:lnTo>
                  <a:pt x="3664611" y="1779956"/>
                </a:lnTo>
                <a:lnTo>
                  <a:pt x="3662229" y="1772284"/>
                </a:lnTo>
                <a:lnTo>
                  <a:pt x="3659318" y="1764876"/>
                </a:lnTo>
                <a:lnTo>
                  <a:pt x="3656671" y="1757733"/>
                </a:lnTo>
                <a:lnTo>
                  <a:pt x="3653760" y="1750325"/>
                </a:lnTo>
                <a:lnTo>
                  <a:pt x="3650320" y="1743447"/>
                </a:lnTo>
                <a:lnTo>
                  <a:pt x="3646880" y="1736833"/>
                </a:lnTo>
                <a:lnTo>
                  <a:pt x="3643175" y="1730219"/>
                </a:lnTo>
                <a:lnTo>
                  <a:pt x="3638940" y="1723869"/>
                </a:lnTo>
                <a:lnTo>
                  <a:pt x="3634706" y="1717785"/>
                </a:lnTo>
                <a:lnTo>
                  <a:pt x="3629943" y="1711964"/>
                </a:lnTo>
                <a:lnTo>
                  <a:pt x="3625179" y="1706408"/>
                </a:lnTo>
                <a:lnTo>
                  <a:pt x="3619886" y="1701117"/>
                </a:lnTo>
                <a:lnTo>
                  <a:pt x="3614593" y="1696091"/>
                </a:lnTo>
                <a:lnTo>
                  <a:pt x="3608506" y="1691328"/>
                </a:lnTo>
                <a:lnTo>
                  <a:pt x="3602684" y="1687096"/>
                </a:lnTo>
                <a:lnTo>
                  <a:pt x="3596333" y="1682863"/>
                </a:lnTo>
                <a:lnTo>
                  <a:pt x="3589452" y="1679423"/>
                </a:lnTo>
                <a:lnTo>
                  <a:pt x="3582571" y="1675984"/>
                </a:lnTo>
                <a:lnTo>
                  <a:pt x="3574897" y="1673339"/>
                </a:lnTo>
                <a:lnTo>
                  <a:pt x="3567487" y="1670693"/>
                </a:lnTo>
                <a:lnTo>
                  <a:pt x="3559283" y="1668576"/>
                </a:lnTo>
                <a:lnTo>
                  <a:pt x="3550814" y="1666989"/>
                </a:lnTo>
                <a:lnTo>
                  <a:pt x="3542081" y="1665666"/>
                </a:lnTo>
                <a:lnTo>
                  <a:pt x="3409309" y="1665666"/>
                </a:lnTo>
                <a:lnTo>
                  <a:pt x="3408100" y="1671700"/>
                </a:lnTo>
                <a:lnTo>
                  <a:pt x="3406513" y="1679353"/>
                </a:lnTo>
                <a:lnTo>
                  <a:pt x="3404398" y="1687271"/>
                </a:lnTo>
                <a:lnTo>
                  <a:pt x="3401489" y="1694660"/>
                </a:lnTo>
                <a:lnTo>
                  <a:pt x="3398580" y="1702050"/>
                </a:lnTo>
                <a:lnTo>
                  <a:pt x="3395406" y="1709176"/>
                </a:lnTo>
                <a:lnTo>
                  <a:pt x="3391969" y="1716037"/>
                </a:lnTo>
                <a:lnTo>
                  <a:pt x="3388002" y="1722899"/>
                </a:lnTo>
                <a:lnTo>
                  <a:pt x="3384035" y="1729233"/>
                </a:lnTo>
                <a:lnTo>
                  <a:pt x="3379275" y="1735831"/>
                </a:lnTo>
                <a:lnTo>
                  <a:pt x="3374515" y="1741637"/>
                </a:lnTo>
                <a:lnTo>
                  <a:pt x="3369491" y="1747706"/>
                </a:lnTo>
                <a:lnTo>
                  <a:pt x="3364202" y="1753249"/>
                </a:lnTo>
                <a:lnTo>
                  <a:pt x="3358648" y="1758527"/>
                </a:lnTo>
                <a:lnTo>
                  <a:pt x="3352566" y="1763541"/>
                </a:lnTo>
                <a:lnTo>
                  <a:pt x="3346748" y="1768292"/>
                </a:lnTo>
                <a:lnTo>
                  <a:pt x="3340401" y="1772778"/>
                </a:lnTo>
                <a:lnTo>
                  <a:pt x="3333790" y="1777001"/>
                </a:lnTo>
                <a:lnTo>
                  <a:pt x="3326914" y="1780696"/>
                </a:lnTo>
                <a:lnTo>
                  <a:pt x="3320039" y="1784654"/>
                </a:lnTo>
                <a:lnTo>
                  <a:pt x="3312899" y="1787557"/>
                </a:lnTo>
                <a:lnTo>
                  <a:pt x="3305494" y="1790460"/>
                </a:lnTo>
                <a:lnTo>
                  <a:pt x="3298089" y="1793099"/>
                </a:lnTo>
                <a:lnTo>
                  <a:pt x="3290420" y="1795211"/>
                </a:lnTo>
                <a:lnTo>
                  <a:pt x="3282751" y="1797058"/>
                </a:lnTo>
                <a:lnTo>
                  <a:pt x="3274554" y="1798378"/>
                </a:lnTo>
                <a:lnTo>
                  <a:pt x="3266620" y="1799433"/>
                </a:lnTo>
                <a:lnTo>
                  <a:pt x="3258422" y="1800225"/>
                </a:lnTo>
                <a:lnTo>
                  <a:pt x="3249960" y="1800225"/>
                </a:lnTo>
                <a:lnTo>
                  <a:pt x="2017102" y="1800225"/>
                </a:lnTo>
                <a:lnTo>
                  <a:pt x="2008639" y="1800225"/>
                </a:lnTo>
                <a:lnTo>
                  <a:pt x="2000441" y="1799433"/>
                </a:lnTo>
                <a:lnTo>
                  <a:pt x="1992508" y="1798378"/>
                </a:lnTo>
                <a:lnTo>
                  <a:pt x="1984574" y="1797058"/>
                </a:lnTo>
                <a:lnTo>
                  <a:pt x="1976641" y="1795211"/>
                </a:lnTo>
                <a:lnTo>
                  <a:pt x="1969236" y="1793099"/>
                </a:lnTo>
                <a:lnTo>
                  <a:pt x="1961567" y="1790460"/>
                </a:lnTo>
                <a:lnTo>
                  <a:pt x="1954163" y="1787557"/>
                </a:lnTo>
                <a:lnTo>
                  <a:pt x="1947287" y="1784654"/>
                </a:lnTo>
                <a:lnTo>
                  <a:pt x="1940147" y="1780696"/>
                </a:lnTo>
                <a:lnTo>
                  <a:pt x="1933536" y="1777001"/>
                </a:lnTo>
                <a:lnTo>
                  <a:pt x="1926925" y="1772778"/>
                </a:lnTo>
                <a:lnTo>
                  <a:pt x="1920578" y="1768292"/>
                </a:lnTo>
                <a:lnTo>
                  <a:pt x="1914231" y="1763541"/>
                </a:lnTo>
                <a:lnTo>
                  <a:pt x="1908678" y="1758527"/>
                </a:lnTo>
                <a:lnTo>
                  <a:pt x="1903124" y="1753249"/>
                </a:lnTo>
                <a:lnTo>
                  <a:pt x="1897835" y="1747706"/>
                </a:lnTo>
                <a:lnTo>
                  <a:pt x="1892811" y="1741637"/>
                </a:lnTo>
                <a:lnTo>
                  <a:pt x="1887786" y="1735831"/>
                </a:lnTo>
                <a:lnTo>
                  <a:pt x="1883291" y="1729233"/>
                </a:lnTo>
                <a:lnTo>
                  <a:pt x="1879324" y="1722899"/>
                </a:lnTo>
                <a:lnTo>
                  <a:pt x="1875093" y="1716037"/>
                </a:lnTo>
                <a:lnTo>
                  <a:pt x="1871655" y="1709176"/>
                </a:lnTo>
                <a:lnTo>
                  <a:pt x="1868217" y="1702050"/>
                </a:lnTo>
                <a:lnTo>
                  <a:pt x="1865573" y="1694660"/>
                </a:lnTo>
                <a:lnTo>
                  <a:pt x="1862928" y="1687271"/>
                </a:lnTo>
                <a:lnTo>
                  <a:pt x="1860813" y="1679353"/>
                </a:lnTo>
                <a:lnTo>
                  <a:pt x="1858961" y="1671700"/>
                </a:lnTo>
                <a:lnTo>
                  <a:pt x="1857954" y="1665666"/>
                </a:lnTo>
                <a:lnTo>
                  <a:pt x="1621831" y="1665666"/>
                </a:lnTo>
                <a:close/>
                <a:moveTo>
                  <a:pt x="504561" y="0"/>
                </a:moveTo>
                <a:lnTo>
                  <a:pt x="843228" y="0"/>
                </a:lnTo>
                <a:lnTo>
                  <a:pt x="850107" y="264"/>
                </a:lnTo>
                <a:lnTo>
                  <a:pt x="856721" y="528"/>
                </a:lnTo>
                <a:lnTo>
                  <a:pt x="863071" y="1584"/>
                </a:lnTo>
                <a:lnTo>
                  <a:pt x="869686" y="2905"/>
                </a:lnTo>
                <a:lnTo>
                  <a:pt x="876301" y="4489"/>
                </a:lnTo>
                <a:lnTo>
                  <a:pt x="882651" y="6073"/>
                </a:lnTo>
                <a:lnTo>
                  <a:pt x="885415" y="6993"/>
                </a:lnTo>
                <a:lnTo>
                  <a:pt x="896445" y="6085"/>
                </a:lnTo>
                <a:lnTo>
                  <a:pt x="919733" y="3969"/>
                </a:lnTo>
                <a:lnTo>
                  <a:pt x="943551" y="2381"/>
                </a:lnTo>
                <a:lnTo>
                  <a:pt x="968428" y="1323"/>
                </a:lnTo>
                <a:lnTo>
                  <a:pt x="993569" y="265"/>
                </a:lnTo>
                <a:lnTo>
                  <a:pt x="1018974" y="0"/>
                </a:lnTo>
                <a:lnTo>
                  <a:pt x="1044645" y="265"/>
                </a:lnTo>
                <a:lnTo>
                  <a:pt x="1070050" y="1058"/>
                </a:lnTo>
                <a:lnTo>
                  <a:pt x="1095456" y="2117"/>
                </a:lnTo>
                <a:lnTo>
                  <a:pt x="1107894" y="3175"/>
                </a:lnTo>
                <a:lnTo>
                  <a:pt x="1120597" y="4498"/>
                </a:lnTo>
                <a:lnTo>
                  <a:pt x="1132771" y="5556"/>
                </a:lnTo>
                <a:lnTo>
                  <a:pt x="1144944" y="7143"/>
                </a:lnTo>
                <a:lnTo>
                  <a:pt x="1157118" y="8731"/>
                </a:lnTo>
                <a:lnTo>
                  <a:pt x="1168762" y="10583"/>
                </a:lnTo>
                <a:lnTo>
                  <a:pt x="1180407" y="12964"/>
                </a:lnTo>
                <a:lnTo>
                  <a:pt x="1192051" y="15345"/>
                </a:lnTo>
                <a:lnTo>
                  <a:pt x="1203166" y="17990"/>
                </a:lnTo>
                <a:lnTo>
                  <a:pt x="1214016" y="20636"/>
                </a:lnTo>
                <a:lnTo>
                  <a:pt x="1224602" y="23810"/>
                </a:lnTo>
                <a:lnTo>
                  <a:pt x="1234923" y="27250"/>
                </a:lnTo>
                <a:lnTo>
                  <a:pt x="1244980" y="30689"/>
                </a:lnTo>
                <a:lnTo>
                  <a:pt x="1254771" y="34922"/>
                </a:lnTo>
                <a:lnTo>
                  <a:pt x="1264034" y="38890"/>
                </a:lnTo>
                <a:lnTo>
                  <a:pt x="1273032" y="43388"/>
                </a:lnTo>
                <a:lnTo>
                  <a:pt x="1281500" y="48415"/>
                </a:lnTo>
                <a:lnTo>
                  <a:pt x="1289440" y="53441"/>
                </a:lnTo>
                <a:lnTo>
                  <a:pt x="1297114" y="58732"/>
                </a:lnTo>
                <a:lnTo>
                  <a:pt x="1304260" y="64288"/>
                </a:lnTo>
                <a:lnTo>
                  <a:pt x="1310876" y="70373"/>
                </a:lnTo>
                <a:lnTo>
                  <a:pt x="1316962" y="76458"/>
                </a:lnTo>
                <a:lnTo>
                  <a:pt x="1322520" y="83336"/>
                </a:lnTo>
                <a:lnTo>
                  <a:pt x="1327813" y="90215"/>
                </a:lnTo>
                <a:lnTo>
                  <a:pt x="1330195" y="94183"/>
                </a:lnTo>
                <a:lnTo>
                  <a:pt x="1332576" y="98416"/>
                </a:lnTo>
                <a:lnTo>
                  <a:pt x="1337340" y="107940"/>
                </a:lnTo>
                <a:lnTo>
                  <a:pt x="1342104" y="119052"/>
                </a:lnTo>
                <a:lnTo>
                  <a:pt x="1346602" y="131751"/>
                </a:lnTo>
                <a:lnTo>
                  <a:pt x="1351366" y="145508"/>
                </a:lnTo>
                <a:lnTo>
                  <a:pt x="1356130" y="160588"/>
                </a:lnTo>
                <a:lnTo>
                  <a:pt x="1360629" y="177255"/>
                </a:lnTo>
                <a:lnTo>
                  <a:pt x="1364863" y="194716"/>
                </a:lnTo>
                <a:lnTo>
                  <a:pt x="1369626" y="214029"/>
                </a:lnTo>
                <a:lnTo>
                  <a:pt x="1374125" y="233871"/>
                </a:lnTo>
                <a:lnTo>
                  <a:pt x="1378360" y="255035"/>
                </a:lnTo>
                <a:lnTo>
                  <a:pt x="1382594" y="276994"/>
                </a:lnTo>
                <a:lnTo>
                  <a:pt x="1386828" y="300275"/>
                </a:lnTo>
                <a:lnTo>
                  <a:pt x="1391063" y="324085"/>
                </a:lnTo>
                <a:lnTo>
                  <a:pt x="1399531" y="374352"/>
                </a:lnTo>
                <a:lnTo>
                  <a:pt x="1407206" y="427793"/>
                </a:lnTo>
                <a:lnTo>
                  <a:pt x="1415145" y="483615"/>
                </a:lnTo>
                <a:lnTo>
                  <a:pt x="1422555" y="541553"/>
                </a:lnTo>
                <a:lnTo>
                  <a:pt x="1429965" y="601608"/>
                </a:lnTo>
                <a:lnTo>
                  <a:pt x="1437110" y="662457"/>
                </a:lnTo>
                <a:lnTo>
                  <a:pt x="1443726" y="724099"/>
                </a:lnTo>
                <a:lnTo>
                  <a:pt x="1450342" y="786535"/>
                </a:lnTo>
                <a:lnTo>
                  <a:pt x="1456429" y="848707"/>
                </a:lnTo>
                <a:lnTo>
                  <a:pt x="1462252" y="910614"/>
                </a:lnTo>
                <a:lnTo>
                  <a:pt x="1467809" y="971462"/>
                </a:lnTo>
                <a:lnTo>
                  <a:pt x="1477865" y="1088927"/>
                </a:lnTo>
                <a:lnTo>
                  <a:pt x="1486599" y="1197396"/>
                </a:lnTo>
                <a:lnTo>
                  <a:pt x="1494273" y="1294489"/>
                </a:lnTo>
                <a:lnTo>
                  <a:pt x="1500095" y="1375180"/>
                </a:lnTo>
                <a:lnTo>
                  <a:pt x="1504330" y="1437616"/>
                </a:lnTo>
                <a:lnTo>
                  <a:pt x="1507770" y="1491322"/>
                </a:lnTo>
                <a:lnTo>
                  <a:pt x="1865130" y="1491322"/>
                </a:lnTo>
                <a:lnTo>
                  <a:pt x="1865573" y="1490129"/>
                </a:lnTo>
                <a:lnTo>
                  <a:pt x="1868217" y="1482739"/>
                </a:lnTo>
                <a:lnTo>
                  <a:pt x="1871655" y="1475350"/>
                </a:lnTo>
                <a:lnTo>
                  <a:pt x="1875093" y="1468488"/>
                </a:lnTo>
                <a:lnTo>
                  <a:pt x="1879324" y="1461890"/>
                </a:lnTo>
                <a:lnTo>
                  <a:pt x="1883291" y="1455292"/>
                </a:lnTo>
                <a:lnTo>
                  <a:pt x="1887786" y="1449222"/>
                </a:lnTo>
                <a:lnTo>
                  <a:pt x="1892811" y="1442888"/>
                </a:lnTo>
                <a:lnTo>
                  <a:pt x="1897835" y="1436818"/>
                </a:lnTo>
                <a:lnTo>
                  <a:pt x="1903124" y="1431540"/>
                </a:lnTo>
                <a:lnTo>
                  <a:pt x="1908678" y="1426262"/>
                </a:lnTo>
                <a:lnTo>
                  <a:pt x="1914231" y="1420984"/>
                </a:lnTo>
                <a:lnTo>
                  <a:pt x="1920578" y="1416233"/>
                </a:lnTo>
                <a:lnTo>
                  <a:pt x="1926925" y="1412011"/>
                </a:lnTo>
                <a:lnTo>
                  <a:pt x="1933536" y="1407524"/>
                </a:lnTo>
                <a:lnTo>
                  <a:pt x="1940147" y="1403830"/>
                </a:lnTo>
                <a:lnTo>
                  <a:pt x="1947287" y="1400399"/>
                </a:lnTo>
                <a:lnTo>
                  <a:pt x="1954163" y="1396968"/>
                </a:lnTo>
                <a:lnTo>
                  <a:pt x="1961567" y="1394065"/>
                </a:lnTo>
                <a:lnTo>
                  <a:pt x="1969236" y="1391689"/>
                </a:lnTo>
                <a:lnTo>
                  <a:pt x="1976641" y="1389314"/>
                </a:lnTo>
                <a:lnTo>
                  <a:pt x="1984574" y="1387467"/>
                </a:lnTo>
                <a:lnTo>
                  <a:pt x="1992508" y="1386147"/>
                </a:lnTo>
                <a:lnTo>
                  <a:pt x="2000441" y="1385356"/>
                </a:lnTo>
                <a:lnTo>
                  <a:pt x="2008639" y="1384564"/>
                </a:lnTo>
                <a:lnTo>
                  <a:pt x="2017102" y="1384300"/>
                </a:lnTo>
                <a:lnTo>
                  <a:pt x="3249960" y="1384300"/>
                </a:lnTo>
                <a:lnTo>
                  <a:pt x="3258422" y="1384564"/>
                </a:lnTo>
                <a:lnTo>
                  <a:pt x="3266620" y="1385356"/>
                </a:lnTo>
                <a:lnTo>
                  <a:pt x="3274554" y="1386147"/>
                </a:lnTo>
                <a:lnTo>
                  <a:pt x="3282751" y="1387467"/>
                </a:lnTo>
                <a:lnTo>
                  <a:pt x="3290420" y="1389314"/>
                </a:lnTo>
                <a:lnTo>
                  <a:pt x="3298089" y="1391689"/>
                </a:lnTo>
                <a:lnTo>
                  <a:pt x="3305494" y="1394065"/>
                </a:lnTo>
                <a:lnTo>
                  <a:pt x="3312899" y="1396968"/>
                </a:lnTo>
                <a:lnTo>
                  <a:pt x="3320039" y="1400399"/>
                </a:lnTo>
                <a:lnTo>
                  <a:pt x="3326914" y="1403830"/>
                </a:lnTo>
                <a:lnTo>
                  <a:pt x="3333790" y="1407524"/>
                </a:lnTo>
                <a:lnTo>
                  <a:pt x="3340401" y="1412011"/>
                </a:lnTo>
                <a:lnTo>
                  <a:pt x="3346748" y="1416233"/>
                </a:lnTo>
                <a:lnTo>
                  <a:pt x="3352566" y="1420984"/>
                </a:lnTo>
                <a:lnTo>
                  <a:pt x="3358648" y="1426262"/>
                </a:lnTo>
                <a:lnTo>
                  <a:pt x="3364202" y="1431540"/>
                </a:lnTo>
                <a:lnTo>
                  <a:pt x="3369491" y="1436818"/>
                </a:lnTo>
                <a:lnTo>
                  <a:pt x="3374515" y="1442888"/>
                </a:lnTo>
                <a:lnTo>
                  <a:pt x="3379275" y="1449222"/>
                </a:lnTo>
                <a:lnTo>
                  <a:pt x="3384035" y="1455292"/>
                </a:lnTo>
                <a:lnTo>
                  <a:pt x="3388002" y="1461890"/>
                </a:lnTo>
                <a:lnTo>
                  <a:pt x="3391969" y="1468488"/>
                </a:lnTo>
                <a:lnTo>
                  <a:pt x="3395406" y="1475350"/>
                </a:lnTo>
                <a:lnTo>
                  <a:pt x="3398580" y="1482739"/>
                </a:lnTo>
                <a:lnTo>
                  <a:pt x="3401489" y="1490129"/>
                </a:lnTo>
                <a:lnTo>
                  <a:pt x="3401976" y="1491322"/>
                </a:lnTo>
                <a:lnTo>
                  <a:pt x="3628884" y="1491322"/>
                </a:lnTo>
                <a:lnTo>
                  <a:pt x="3638411" y="1497936"/>
                </a:lnTo>
                <a:lnTo>
                  <a:pt x="3648997" y="1505343"/>
                </a:lnTo>
                <a:lnTo>
                  <a:pt x="3662758" y="1515926"/>
                </a:lnTo>
                <a:lnTo>
                  <a:pt x="3679431" y="1528889"/>
                </a:lnTo>
                <a:lnTo>
                  <a:pt x="3688164" y="1536561"/>
                </a:lnTo>
                <a:lnTo>
                  <a:pt x="3697691" y="1544763"/>
                </a:lnTo>
                <a:lnTo>
                  <a:pt x="3707483" y="1553229"/>
                </a:lnTo>
                <a:lnTo>
                  <a:pt x="3717539" y="1562224"/>
                </a:lnTo>
                <a:lnTo>
                  <a:pt x="3727331" y="1572012"/>
                </a:lnTo>
                <a:lnTo>
                  <a:pt x="3737388" y="1582330"/>
                </a:lnTo>
                <a:lnTo>
                  <a:pt x="3747444" y="1592912"/>
                </a:lnTo>
                <a:lnTo>
                  <a:pt x="3757500" y="1604289"/>
                </a:lnTo>
                <a:lnTo>
                  <a:pt x="3767557" y="1615929"/>
                </a:lnTo>
                <a:lnTo>
                  <a:pt x="3777349" y="1627834"/>
                </a:lnTo>
                <a:lnTo>
                  <a:pt x="3786611" y="1640269"/>
                </a:lnTo>
                <a:lnTo>
                  <a:pt x="3795609" y="1653232"/>
                </a:lnTo>
                <a:lnTo>
                  <a:pt x="3804078" y="1666460"/>
                </a:lnTo>
                <a:lnTo>
                  <a:pt x="3812017" y="1679953"/>
                </a:lnTo>
                <a:lnTo>
                  <a:pt x="3819427" y="1693710"/>
                </a:lnTo>
                <a:lnTo>
                  <a:pt x="3822867" y="1700588"/>
                </a:lnTo>
                <a:lnTo>
                  <a:pt x="3826043" y="1707731"/>
                </a:lnTo>
                <a:lnTo>
                  <a:pt x="3828689" y="1714875"/>
                </a:lnTo>
                <a:lnTo>
                  <a:pt x="3831601" y="1722282"/>
                </a:lnTo>
                <a:lnTo>
                  <a:pt x="3834512" y="1729425"/>
                </a:lnTo>
                <a:lnTo>
                  <a:pt x="3836629" y="1736833"/>
                </a:lnTo>
                <a:lnTo>
                  <a:pt x="3838746" y="1744505"/>
                </a:lnTo>
                <a:lnTo>
                  <a:pt x="3840598" y="1751913"/>
                </a:lnTo>
                <a:lnTo>
                  <a:pt x="3842186" y="1759585"/>
                </a:lnTo>
                <a:lnTo>
                  <a:pt x="3843509" y="1766993"/>
                </a:lnTo>
                <a:lnTo>
                  <a:pt x="3844568" y="1774665"/>
                </a:lnTo>
                <a:lnTo>
                  <a:pt x="3845362" y="1782337"/>
                </a:lnTo>
                <a:lnTo>
                  <a:pt x="3845627" y="1790274"/>
                </a:lnTo>
                <a:lnTo>
                  <a:pt x="3846156" y="1797681"/>
                </a:lnTo>
                <a:lnTo>
                  <a:pt x="3846156" y="2373098"/>
                </a:lnTo>
                <a:lnTo>
                  <a:pt x="4269850" y="2373098"/>
                </a:lnTo>
                <a:lnTo>
                  <a:pt x="4271967" y="2373098"/>
                </a:lnTo>
                <a:lnTo>
                  <a:pt x="4279377" y="2373892"/>
                </a:lnTo>
                <a:lnTo>
                  <a:pt x="4289963" y="2375479"/>
                </a:lnTo>
                <a:lnTo>
                  <a:pt x="4296843" y="2376802"/>
                </a:lnTo>
                <a:lnTo>
                  <a:pt x="4303989" y="2378389"/>
                </a:lnTo>
                <a:lnTo>
                  <a:pt x="4312193" y="2380241"/>
                </a:lnTo>
                <a:lnTo>
                  <a:pt x="4320926" y="2382622"/>
                </a:lnTo>
                <a:lnTo>
                  <a:pt x="4330453" y="2385797"/>
                </a:lnTo>
                <a:lnTo>
                  <a:pt x="4339715" y="2389236"/>
                </a:lnTo>
                <a:lnTo>
                  <a:pt x="4349772" y="2393469"/>
                </a:lnTo>
                <a:lnTo>
                  <a:pt x="4360093" y="2398496"/>
                </a:lnTo>
                <a:lnTo>
                  <a:pt x="4370943" y="2403787"/>
                </a:lnTo>
                <a:lnTo>
                  <a:pt x="4381529" y="2409872"/>
                </a:lnTo>
                <a:lnTo>
                  <a:pt x="4392379" y="2417015"/>
                </a:lnTo>
                <a:lnTo>
                  <a:pt x="4403230" y="2424687"/>
                </a:lnTo>
                <a:lnTo>
                  <a:pt x="4408523" y="2428920"/>
                </a:lnTo>
                <a:lnTo>
                  <a:pt x="4413816" y="2433153"/>
                </a:lnTo>
                <a:lnTo>
                  <a:pt x="4419108" y="2437915"/>
                </a:lnTo>
                <a:lnTo>
                  <a:pt x="4424401" y="2442942"/>
                </a:lnTo>
                <a:lnTo>
                  <a:pt x="4429429" y="2447968"/>
                </a:lnTo>
                <a:lnTo>
                  <a:pt x="4434987" y="2453259"/>
                </a:lnTo>
                <a:lnTo>
                  <a:pt x="4439751" y="2458815"/>
                </a:lnTo>
                <a:lnTo>
                  <a:pt x="4444779" y="2464900"/>
                </a:lnTo>
                <a:lnTo>
                  <a:pt x="4449542" y="2471250"/>
                </a:lnTo>
                <a:lnTo>
                  <a:pt x="4454306" y="2477334"/>
                </a:lnTo>
                <a:lnTo>
                  <a:pt x="4459070" y="2483948"/>
                </a:lnTo>
                <a:lnTo>
                  <a:pt x="4463304" y="2491356"/>
                </a:lnTo>
                <a:lnTo>
                  <a:pt x="4467803" y="2498499"/>
                </a:lnTo>
                <a:lnTo>
                  <a:pt x="4472302" y="2505907"/>
                </a:lnTo>
                <a:lnTo>
                  <a:pt x="4476271" y="2513844"/>
                </a:lnTo>
                <a:lnTo>
                  <a:pt x="4479976" y="2522045"/>
                </a:lnTo>
                <a:lnTo>
                  <a:pt x="4483681" y="2530511"/>
                </a:lnTo>
                <a:lnTo>
                  <a:pt x="4487651" y="2539241"/>
                </a:lnTo>
                <a:lnTo>
                  <a:pt x="4490827" y="2548236"/>
                </a:lnTo>
                <a:lnTo>
                  <a:pt x="4494267" y="2557761"/>
                </a:lnTo>
                <a:lnTo>
                  <a:pt x="4496913" y="2567549"/>
                </a:lnTo>
                <a:lnTo>
                  <a:pt x="4499825" y="2577603"/>
                </a:lnTo>
                <a:lnTo>
                  <a:pt x="4502206" y="2587920"/>
                </a:lnTo>
                <a:lnTo>
                  <a:pt x="4504588" y="2598767"/>
                </a:lnTo>
                <a:lnTo>
                  <a:pt x="4506705" y="2609879"/>
                </a:lnTo>
                <a:lnTo>
                  <a:pt x="4508293" y="2621255"/>
                </a:lnTo>
                <a:lnTo>
                  <a:pt x="4509881" y="2633424"/>
                </a:lnTo>
                <a:lnTo>
                  <a:pt x="4511204" y="2645594"/>
                </a:lnTo>
                <a:lnTo>
                  <a:pt x="4511204" y="4090882"/>
                </a:lnTo>
                <a:lnTo>
                  <a:pt x="4515438" y="4089295"/>
                </a:lnTo>
                <a:lnTo>
                  <a:pt x="4520731" y="4087972"/>
                </a:lnTo>
                <a:lnTo>
                  <a:pt x="4528141" y="4086649"/>
                </a:lnTo>
                <a:lnTo>
                  <a:pt x="4537139" y="4085856"/>
                </a:lnTo>
                <a:lnTo>
                  <a:pt x="4542432" y="4085327"/>
                </a:lnTo>
                <a:lnTo>
                  <a:pt x="4547990" y="4085327"/>
                </a:lnTo>
                <a:lnTo>
                  <a:pt x="4554076" y="4085327"/>
                </a:lnTo>
                <a:lnTo>
                  <a:pt x="4560692" y="4085856"/>
                </a:lnTo>
                <a:lnTo>
                  <a:pt x="4567573" y="4086120"/>
                </a:lnTo>
                <a:lnTo>
                  <a:pt x="4574719" y="4086914"/>
                </a:lnTo>
                <a:lnTo>
                  <a:pt x="4582393" y="4088237"/>
                </a:lnTo>
                <a:lnTo>
                  <a:pt x="4590068" y="4089824"/>
                </a:lnTo>
                <a:lnTo>
                  <a:pt x="4598272" y="4091676"/>
                </a:lnTo>
                <a:lnTo>
                  <a:pt x="4606740" y="4093792"/>
                </a:lnTo>
                <a:lnTo>
                  <a:pt x="4615474" y="4096703"/>
                </a:lnTo>
                <a:lnTo>
                  <a:pt x="4625001" y="4100142"/>
                </a:lnTo>
                <a:lnTo>
                  <a:pt x="4633999" y="4104375"/>
                </a:lnTo>
                <a:lnTo>
                  <a:pt x="4643790" y="4108608"/>
                </a:lnTo>
                <a:lnTo>
                  <a:pt x="4653847" y="4113634"/>
                </a:lnTo>
                <a:lnTo>
                  <a:pt x="4663903" y="4119190"/>
                </a:lnTo>
                <a:lnTo>
                  <a:pt x="4674224" y="4125804"/>
                </a:lnTo>
                <a:lnTo>
                  <a:pt x="4684810" y="4132683"/>
                </a:lnTo>
                <a:lnTo>
                  <a:pt x="4695660" y="4140619"/>
                </a:lnTo>
                <a:lnTo>
                  <a:pt x="4706511" y="4149350"/>
                </a:lnTo>
                <a:lnTo>
                  <a:pt x="4717890" y="4158874"/>
                </a:lnTo>
                <a:lnTo>
                  <a:pt x="4729005" y="4169192"/>
                </a:lnTo>
                <a:lnTo>
                  <a:pt x="4740385" y="4180039"/>
                </a:lnTo>
                <a:lnTo>
                  <a:pt x="4752029" y="4192473"/>
                </a:lnTo>
                <a:lnTo>
                  <a:pt x="4763938" y="4205701"/>
                </a:lnTo>
                <a:lnTo>
                  <a:pt x="4775583" y="4219458"/>
                </a:lnTo>
                <a:lnTo>
                  <a:pt x="4787492" y="4234538"/>
                </a:lnTo>
                <a:lnTo>
                  <a:pt x="4799400" y="4250676"/>
                </a:lnTo>
                <a:lnTo>
                  <a:pt x="4811309" y="4267608"/>
                </a:lnTo>
                <a:lnTo>
                  <a:pt x="4823483" y="4286127"/>
                </a:lnTo>
                <a:lnTo>
                  <a:pt x="4835657" y="4305704"/>
                </a:lnTo>
                <a:lnTo>
                  <a:pt x="4847566" y="4326340"/>
                </a:lnTo>
                <a:lnTo>
                  <a:pt x="4860004" y="4348034"/>
                </a:lnTo>
                <a:lnTo>
                  <a:pt x="4872177" y="4371051"/>
                </a:lnTo>
                <a:lnTo>
                  <a:pt x="4884086" y="4395655"/>
                </a:lnTo>
                <a:lnTo>
                  <a:pt x="4896260" y="4421317"/>
                </a:lnTo>
                <a:lnTo>
                  <a:pt x="4908433" y="4448302"/>
                </a:lnTo>
                <a:lnTo>
                  <a:pt x="4920342" y="4476874"/>
                </a:lnTo>
                <a:lnTo>
                  <a:pt x="4932516" y="4506770"/>
                </a:lnTo>
                <a:lnTo>
                  <a:pt x="4944425" y="4537988"/>
                </a:lnTo>
                <a:lnTo>
                  <a:pt x="4955805" y="4571057"/>
                </a:lnTo>
                <a:lnTo>
                  <a:pt x="4967714" y="4605450"/>
                </a:lnTo>
                <a:lnTo>
                  <a:pt x="4979093" y="4641430"/>
                </a:lnTo>
                <a:lnTo>
                  <a:pt x="4990738" y="4678733"/>
                </a:lnTo>
                <a:lnTo>
                  <a:pt x="5002117" y="4718153"/>
                </a:lnTo>
                <a:lnTo>
                  <a:pt x="5012968" y="4759159"/>
                </a:lnTo>
                <a:lnTo>
                  <a:pt x="5024083" y="4801489"/>
                </a:lnTo>
                <a:lnTo>
                  <a:pt x="5034668" y="4845935"/>
                </a:lnTo>
                <a:lnTo>
                  <a:pt x="5045254" y="4891704"/>
                </a:lnTo>
                <a:lnTo>
                  <a:pt x="5055575" y="4939853"/>
                </a:lnTo>
                <a:lnTo>
                  <a:pt x="5065632" y="4989326"/>
                </a:lnTo>
                <a:lnTo>
                  <a:pt x="5075688" y="5041180"/>
                </a:lnTo>
                <a:lnTo>
                  <a:pt x="5085215" y="5094356"/>
                </a:lnTo>
                <a:lnTo>
                  <a:pt x="5094478" y="5149914"/>
                </a:lnTo>
                <a:lnTo>
                  <a:pt x="5367325" y="5104409"/>
                </a:lnTo>
                <a:lnTo>
                  <a:pt x="5427663" y="5239864"/>
                </a:lnTo>
                <a:lnTo>
                  <a:pt x="4880911" y="5376906"/>
                </a:lnTo>
                <a:lnTo>
                  <a:pt x="4880911" y="5239864"/>
                </a:lnTo>
                <a:lnTo>
                  <a:pt x="4881969" y="5223990"/>
                </a:lnTo>
                <a:lnTo>
                  <a:pt x="4882498" y="5205471"/>
                </a:lnTo>
                <a:lnTo>
                  <a:pt x="4883028" y="5180867"/>
                </a:lnTo>
                <a:lnTo>
                  <a:pt x="4883822" y="5151236"/>
                </a:lnTo>
                <a:lnTo>
                  <a:pt x="4883822" y="5117373"/>
                </a:lnTo>
                <a:lnTo>
                  <a:pt x="4883557" y="5098854"/>
                </a:lnTo>
                <a:lnTo>
                  <a:pt x="4882763" y="5079805"/>
                </a:lnTo>
                <a:lnTo>
                  <a:pt x="4882234" y="5059963"/>
                </a:lnTo>
                <a:lnTo>
                  <a:pt x="4881175" y="5039857"/>
                </a:lnTo>
                <a:lnTo>
                  <a:pt x="4880117" y="5019221"/>
                </a:lnTo>
                <a:lnTo>
                  <a:pt x="4878529" y="4997792"/>
                </a:lnTo>
                <a:lnTo>
                  <a:pt x="4876676" y="4976892"/>
                </a:lnTo>
                <a:lnTo>
                  <a:pt x="4874030" y="4955198"/>
                </a:lnTo>
                <a:lnTo>
                  <a:pt x="4871648" y="4933768"/>
                </a:lnTo>
                <a:lnTo>
                  <a:pt x="4868472" y="4912604"/>
                </a:lnTo>
                <a:lnTo>
                  <a:pt x="4864503" y="4891174"/>
                </a:lnTo>
                <a:lnTo>
                  <a:pt x="4860533" y="4870274"/>
                </a:lnTo>
                <a:lnTo>
                  <a:pt x="4856034" y="4849903"/>
                </a:lnTo>
                <a:lnTo>
                  <a:pt x="4851271" y="4829797"/>
                </a:lnTo>
                <a:lnTo>
                  <a:pt x="4845184" y="4810219"/>
                </a:lnTo>
                <a:lnTo>
                  <a:pt x="4842273" y="4800960"/>
                </a:lnTo>
                <a:lnTo>
                  <a:pt x="4838832" y="4791700"/>
                </a:lnTo>
                <a:lnTo>
                  <a:pt x="4835657" y="4782705"/>
                </a:lnTo>
                <a:lnTo>
                  <a:pt x="4832216" y="4773975"/>
                </a:lnTo>
                <a:lnTo>
                  <a:pt x="4828511" y="4764980"/>
                </a:lnTo>
                <a:lnTo>
                  <a:pt x="4824806" y="4757043"/>
                </a:lnTo>
                <a:lnTo>
                  <a:pt x="4820837" y="4748841"/>
                </a:lnTo>
                <a:lnTo>
                  <a:pt x="4816338" y="4740905"/>
                </a:lnTo>
                <a:lnTo>
                  <a:pt x="4811839" y="4733497"/>
                </a:lnTo>
                <a:lnTo>
                  <a:pt x="4807604" y="4726089"/>
                </a:lnTo>
                <a:lnTo>
                  <a:pt x="4511204" y="4748841"/>
                </a:lnTo>
                <a:lnTo>
                  <a:pt x="4527670" y="5251656"/>
                </a:lnTo>
                <a:lnTo>
                  <a:pt x="4529198" y="5251983"/>
                </a:lnTo>
                <a:lnTo>
                  <a:pt x="4540052" y="5254630"/>
                </a:lnTo>
                <a:lnTo>
                  <a:pt x="4551171" y="5257806"/>
                </a:lnTo>
                <a:lnTo>
                  <a:pt x="4561760" y="5260717"/>
                </a:lnTo>
                <a:lnTo>
                  <a:pt x="4572615" y="5264158"/>
                </a:lnTo>
                <a:lnTo>
                  <a:pt x="4582939" y="5268128"/>
                </a:lnTo>
                <a:lnTo>
                  <a:pt x="4593264" y="5271833"/>
                </a:lnTo>
                <a:lnTo>
                  <a:pt x="4603589" y="5276067"/>
                </a:lnTo>
                <a:lnTo>
                  <a:pt x="4613649" y="5280567"/>
                </a:lnTo>
                <a:lnTo>
                  <a:pt x="4623709" y="5285331"/>
                </a:lnTo>
                <a:lnTo>
                  <a:pt x="4633239" y="5290359"/>
                </a:lnTo>
                <a:lnTo>
                  <a:pt x="4643035" y="5295388"/>
                </a:lnTo>
                <a:lnTo>
                  <a:pt x="4652830" y="5300681"/>
                </a:lnTo>
                <a:lnTo>
                  <a:pt x="4662361" y="5306239"/>
                </a:lnTo>
                <a:lnTo>
                  <a:pt x="4671626" y="5312061"/>
                </a:lnTo>
                <a:lnTo>
                  <a:pt x="4680627" y="5318148"/>
                </a:lnTo>
                <a:lnTo>
                  <a:pt x="4689893" y="5324236"/>
                </a:lnTo>
                <a:lnTo>
                  <a:pt x="4698630" y="5330852"/>
                </a:lnTo>
                <a:lnTo>
                  <a:pt x="4707101" y="5337469"/>
                </a:lnTo>
                <a:lnTo>
                  <a:pt x="4715837" y="5344350"/>
                </a:lnTo>
                <a:lnTo>
                  <a:pt x="4724044" y="5351496"/>
                </a:lnTo>
                <a:lnTo>
                  <a:pt x="4732251" y="5358641"/>
                </a:lnTo>
                <a:lnTo>
                  <a:pt x="4740458" y="5366052"/>
                </a:lnTo>
                <a:lnTo>
                  <a:pt x="4748135" y="5373727"/>
                </a:lnTo>
                <a:lnTo>
                  <a:pt x="4755813" y="5381667"/>
                </a:lnTo>
                <a:lnTo>
                  <a:pt x="4763226" y="5389342"/>
                </a:lnTo>
                <a:lnTo>
                  <a:pt x="4770638" y="5397547"/>
                </a:lnTo>
                <a:lnTo>
                  <a:pt x="4777521" y="5406016"/>
                </a:lnTo>
                <a:lnTo>
                  <a:pt x="4784404" y="5414485"/>
                </a:lnTo>
                <a:lnTo>
                  <a:pt x="4791023" y="5423219"/>
                </a:lnTo>
                <a:lnTo>
                  <a:pt x="4797377" y="5432217"/>
                </a:lnTo>
                <a:lnTo>
                  <a:pt x="4803730" y="5440951"/>
                </a:lnTo>
                <a:lnTo>
                  <a:pt x="4809819" y="5450214"/>
                </a:lnTo>
                <a:lnTo>
                  <a:pt x="4815379" y="5459477"/>
                </a:lnTo>
                <a:lnTo>
                  <a:pt x="4820938" y="5468740"/>
                </a:lnTo>
                <a:lnTo>
                  <a:pt x="4826498" y="5478533"/>
                </a:lnTo>
                <a:lnTo>
                  <a:pt x="4831793" y="5488325"/>
                </a:lnTo>
                <a:lnTo>
                  <a:pt x="4836293" y="5498118"/>
                </a:lnTo>
                <a:lnTo>
                  <a:pt x="4841058" y="5508175"/>
                </a:lnTo>
                <a:lnTo>
                  <a:pt x="4845824" y="5518496"/>
                </a:lnTo>
                <a:lnTo>
                  <a:pt x="4849795" y="5528553"/>
                </a:lnTo>
                <a:lnTo>
                  <a:pt x="4854030" y="5538875"/>
                </a:lnTo>
                <a:lnTo>
                  <a:pt x="4857472" y="5549462"/>
                </a:lnTo>
                <a:lnTo>
                  <a:pt x="4860914" y="5560048"/>
                </a:lnTo>
                <a:lnTo>
                  <a:pt x="4864355" y="5570899"/>
                </a:lnTo>
                <a:lnTo>
                  <a:pt x="4867267" y="5581486"/>
                </a:lnTo>
                <a:lnTo>
                  <a:pt x="4869650" y="5592337"/>
                </a:lnTo>
                <a:lnTo>
                  <a:pt x="4872297" y="5603452"/>
                </a:lnTo>
                <a:lnTo>
                  <a:pt x="4874415" y="5614833"/>
                </a:lnTo>
                <a:lnTo>
                  <a:pt x="4876268" y="5625949"/>
                </a:lnTo>
                <a:lnTo>
                  <a:pt x="4877857" y="5637329"/>
                </a:lnTo>
                <a:lnTo>
                  <a:pt x="4879181" y="5648709"/>
                </a:lnTo>
                <a:lnTo>
                  <a:pt x="4879975" y="5660354"/>
                </a:lnTo>
                <a:lnTo>
                  <a:pt x="4881034" y="5671735"/>
                </a:lnTo>
                <a:lnTo>
                  <a:pt x="4881298" y="5683380"/>
                </a:lnTo>
                <a:lnTo>
                  <a:pt x="4881563" y="5695025"/>
                </a:lnTo>
                <a:lnTo>
                  <a:pt x="4881298" y="5706935"/>
                </a:lnTo>
                <a:lnTo>
                  <a:pt x="4881034" y="5718580"/>
                </a:lnTo>
                <a:lnTo>
                  <a:pt x="4879975" y="5730225"/>
                </a:lnTo>
                <a:lnTo>
                  <a:pt x="4879181" y="5741605"/>
                </a:lnTo>
                <a:lnTo>
                  <a:pt x="4877857" y="5752986"/>
                </a:lnTo>
                <a:lnTo>
                  <a:pt x="4876268" y="5764366"/>
                </a:lnTo>
                <a:lnTo>
                  <a:pt x="4874415" y="5775482"/>
                </a:lnTo>
                <a:lnTo>
                  <a:pt x="4872297" y="5786597"/>
                </a:lnTo>
                <a:lnTo>
                  <a:pt x="4869650" y="5797713"/>
                </a:lnTo>
                <a:lnTo>
                  <a:pt x="4867267" y="5808564"/>
                </a:lnTo>
                <a:lnTo>
                  <a:pt x="4864355" y="5819680"/>
                </a:lnTo>
                <a:lnTo>
                  <a:pt x="4860914" y="5830266"/>
                </a:lnTo>
                <a:lnTo>
                  <a:pt x="4857472" y="5840853"/>
                </a:lnTo>
                <a:lnTo>
                  <a:pt x="4854030" y="5851439"/>
                </a:lnTo>
                <a:lnTo>
                  <a:pt x="4849795" y="5861761"/>
                </a:lnTo>
                <a:lnTo>
                  <a:pt x="4845824" y="5872083"/>
                </a:lnTo>
                <a:lnTo>
                  <a:pt x="4841058" y="5882140"/>
                </a:lnTo>
                <a:lnTo>
                  <a:pt x="4836293" y="5892197"/>
                </a:lnTo>
                <a:lnTo>
                  <a:pt x="4831793" y="5901725"/>
                </a:lnTo>
                <a:lnTo>
                  <a:pt x="4826498" y="5911517"/>
                </a:lnTo>
                <a:lnTo>
                  <a:pt x="4820938" y="5921310"/>
                </a:lnTo>
                <a:lnTo>
                  <a:pt x="4815379" y="5930573"/>
                </a:lnTo>
                <a:lnTo>
                  <a:pt x="4809819" y="5940100"/>
                </a:lnTo>
                <a:lnTo>
                  <a:pt x="4803730" y="5949099"/>
                </a:lnTo>
                <a:lnTo>
                  <a:pt x="4797377" y="5958362"/>
                </a:lnTo>
                <a:lnTo>
                  <a:pt x="4791023" y="5967096"/>
                </a:lnTo>
                <a:lnTo>
                  <a:pt x="4784404" y="5975565"/>
                </a:lnTo>
                <a:lnTo>
                  <a:pt x="4777521" y="5984299"/>
                </a:lnTo>
                <a:lnTo>
                  <a:pt x="4770638" y="5992503"/>
                </a:lnTo>
                <a:lnTo>
                  <a:pt x="4763226" y="6000708"/>
                </a:lnTo>
                <a:lnTo>
                  <a:pt x="4755813" y="6008912"/>
                </a:lnTo>
                <a:lnTo>
                  <a:pt x="4748135" y="6016587"/>
                </a:lnTo>
                <a:lnTo>
                  <a:pt x="4740458" y="6024263"/>
                </a:lnTo>
                <a:lnTo>
                  <a:pt x="4732251" y="6031673"/>
                </a:lnTo>
                <a:lnTo>
                  <a:pt x="4724044" y="6038819"/>
                </a:lnTo>
                <a:lnTo>
                  <a:pt x="4715837" y="6045965"/>
                </a:lnTo>
                <a:lnTo>
                  <a:pt x="4707101" y="6052846"/>
                </a:lnTo>
                <a:lnTo>
                  <a:pt x="4698630" y="6059462"/>
                </a:lnTo>
                <a:lnTo>
                  <a:pt x="4689893" y="6065814"/>
                </a:lnTo>
                <a:lnTo>
                  <a:pt x="4680627" y="6072166"/>
                </a:lnTo>
                <a:lnTo>
                  <a:pt x="4671626" y="6078253"/>
                </a:lnTo>
                <a:lnTo>
                  <a:pt x="4662361" y="6083811"/>
                </a:lnTo>
                <a:lnTo>
                  <a:pt x="4652830" y="6089369"/>
                </a:lnTo>
                <a:lnTo>
                  <a:pt x="4643035" y="6094662"/>
                </a:lnTo>
                <a:lnTo>
                  <a:pt x="4633239" y="6100220"/>
                </a:lnTo>
                <a:lnTo>
                  <a:pt x="4623709" y="6104719"/>
                </a:lnTo>
                <a:lnTo>
                  <a:pt x="4613649" y="6109483"/>
                </a:lnTo>
                <a:lnTo>
                  <a:pt x="4603589" y="6114247"/>
                </a:lnTo>
                <a:lnTo>
                  <a:pt x="4593264" y="6118217"/>
                </a:lnTo>
                <a:lnTo>
                  <a:pt x="4582939" y="6122452"/>
                </a:lnTo>
                <a:lnTo>
                  <a:pt x="4572615" y="6125892"/>
                </a:lnTo>
                <a:lnTo>
                  <a:pt x="4561760" y="6129333"/>
                </a:lnTo>
                <a:lnTo>
                  <a:pt x="4551171" y="6132773"/>
                </a:lnTo>
                <a:lnTo>
                  <a:pt x="4540052" y="6135685"/>
                </a:lnTo>
                <a:lnTo>
                  <a:pt x="4529198" y="6138066"/>
                </a:lnTo>
                <a:lnTo>
                  <a:pt x="4518079" y="6140713"/>
                </a:lnTo>
                <a:lnTo>
                  <a:pt x="4506960" y="6142830"/>
                </a:lnTo>
                <a:lnTo>
                  <a:pt x="4495841" y="6144683"/>
                </a:lnTo>
                <a:lnTo>
                  <a:pt x="4484722" y="6146271"/>
                </a:lnTo>
                <a:lnTo>
                  <a:pt x="4473073" y="6147594"/>
                </a:lnTo>
                <a:lnTo>
                  <a:pt x="4461689" y="6148388"/>
                </a:lnTo>
                <a:lnTo>
                  <a:pt x="4450041" y="6149447"/>
                </a:lnTo>
                <a:lnTo>
                  <a:pt x="4438393" y="6149712"/>
                </a:lnTo>
                <a:lnTo>
                  <a:pt x="4426479" y="6149976"/>
                </a:lnTo>
                <a:lnTo>
                  <a:pt x="4414831" y="6149712"/>
                </a:lnTo>
                <a:lnTo>
                  <a:pt x="4403447" y="6149447"/>
                </a:lnTo>
                <a:lnTo>
                  <a:pt x="4391799" y="6148388"/>
                </a:lnTo>
                <a:lnTo>
                  <a:pt x="4380150" y="6147594"/>
                </a:lnTo>
                <a:lnTo>
                  <a:pt x="4368767" y="6146271"/>
                </a:lnTo>
                <a:lnTo>
                  <a:pt x="4357648" y="6144683"/>
                </a:lnTo>
                <a:lnTo>
                  <a:pt x="4346264" y="6142830"/>
                </a:lnTo>
                <a:lnTo>
                  <a:pt x="4334880" y="6140713"/>
                </a:lnTo>
                <a:lnTo>
                  <a:pt x="4324026" y="6138066"/>
                </a:lnTo>
                <a:lnTo>
                  <a:pt x="4312907" y="6135685"/>
                </a:lnTo>
                <a:lnTo>
                  <a:pt x="4302318" y="6132773"/>
                </a:lnTo>
                <a:lnTo>
                  <a:pt x="4291728" y="6129333"/>
                </a:lnTo>
                <a:lnTo>
                  <a:pt x="4280874" y="6125892"/>
                </a:lnTo>
                <a:lnTo>
                  <a:pt x="4270284" y="6122452"/>
                </a:lnTo>
                <a:lnTo>
                  <a:pt x="4259960" y="6118217"/>
                </a:lnTo>
                <a:lnTo>
                  <a:pt x="4249900" y="6114247"/>
                </a:lnTo>
                <a:lnTo>
                  <a:pt x="4239575" y="6109483"/>
                </a:lnTo>
                <a:lnTo>
                  <a:pt x="4229515" y="6104719"/>
                </a:lnTo>
                <a:lnTo>
                  <a:pt x="4219719" y="6100220"/>
                </a:lnTo>
                <a:lnTo>
                  <a:pt x="4209924" y="6094662"/>
                </a:lnTo>
                <a:lnTo>
                  <a:pt x="4200394" y="6089369"/>
                </a:lnTo>
                <a:lnTo>
                  <a:pt x="4190863" y="6083811"/>
                </a:lnTo>
                <a:lnTo>
                  <a:pt x="4181862" y="6078253"/>
                </a:lnTo>
                <a:lnTo>
                  <a:pt x="4172331" y="6072166"/>
                </a:lnTo>
                <a:lnTo>
                  <a:pt x="4163595" y="6065814"/>
                </a:lnTo>
                <a:lnTo>
                  <a:pt x="4154594" y="6059462"/>
                </a:lnTo>
                <a:lnTo>
                  <a:pt x="4146122" y="6052846"/>
                </a:lnTo>
                <a:lnTo>
                  <a:pt x="4137651" y="6045965"/>
                </a:lnTo>
                <a:lnTo>
                  <a:pt x="4129179" y="6038819"/>
                </a:lnTo>
                <a:lnTo>
                  <a:pt x="4120972" y="6031673"/>
                </a:lnTo>
                <a:lnTo>
                  <a:pt x="4113030" y="6024263"/>
                </a:lnTo>
                <a:lnTo>
                  <a:pt x="4105088" y="6016587"/>
                </a:lnTo>
                <a:lnTo>
                  <a:pt x="4097411" y="6008912"/>
                </a:lnTo>
                <a:lnTo>
                  <a:pt x="4090263" y="6000708"/>
                </a:lnTo>
                <a:lnTo>
                  <a:pt x="4082850" y="5992503"/>
                </a:lnTo>
                <a:lnTo>
                  <a:pt x="4075702" y="5984299"/>
                </a:lnTo>
                <a:lnTo>
                  <a:pt x="4068819" y="5975565"/>
                </a:lnTo>
                <a:lnTo>
                  <a:pt x="4062201" y="5967096"/>
                </a:lnTo>
                <a:lnTo>
                  <a:pt x="4055582" y="5958362"/>
                </a:lnTo>
                <a:lnTo>
                  <a:pt x="4049758" y="5949099"/>
                </a:lnTo>
                <a:lnTo>
                  <a:pt x="4043404" y="5940100"/>
                </a:lnTo>
                <a:lnTo>
                  <a:pt x="4037845" y="5930573"/>
                </a:lnTo>
                <a:lnTo>
                  <a:pt x="4032021" y="5921310"/>
                </a:lnTo>
                <a:lnTo>
                  <a:pt x="4026726" y="5911517"/>
                </a:lnTo>
                <a:lnTo>
                  <a:pt x="4021696" y="5901725"/>
                </a:lnTo>
                <a:lnTo>
                  <a:pt x="4016666" y="5892197"/>
                </a:lnTo>
                <a:lnTo>
                  <a:pt x="4011900" y="5882140"/>
                </a:lnTo>
                <a:lnTo>
                  <a:pt x="4007665" y="5872083"/>
                </a:lnTo>
                <a:lnTo>
                  <a:pt x="4003164" y="5861761"/>
                </a:lnTo>
                <a:lnTo>
                  <a:pt x="3999458" y="5851439"/>
                </a:lnTo>
                <a:lnTo>
                  <a:pt x="3995751" y="5840853"/>
                </a:lnTo>
                <a:lnTo>
                  <a:pt x="3992310" y="5830266"/>
                </a:lnTo>
                <a:lnTo>
                  <a:pt x="3989133" y="5819680"/>
                </a:lnTo>
                <a:lnTo>
                  <a:pt x="3985956" y="5808564"/>
                </a:lnTo>
                <a:lnTo>
                  <a:pt x="3983574" y="5797713"/>
                </a:lnTo>
                <a:lnTo>
                  <a:pt x="3980926" y="5786597"/>
                </a:lnTo>
                <a:lnTo>
                  <a:pt x="3978808" y="5775482"/>
                </a:lnTo>
                <a:lnTo>
                  <a:pt x="3976955" y="5764366"/>
                </a:lnTo>
                <a:lnTo>
                  <a:pt x="3975367" y="5752986"/>
                </a:lnTo>
                <a:lnTo>
                  <a:pt x="3974043" y="5741605"/>
                </a:lnTo>
                <a:lnTo>
                  <a:pt x="3972984" y="5730225"/>
                </a:lnTo>
                <a:lnTo>
                  <a:pt x="3972455" y="5718580"/>
                </a:lnTo>
                <a:lnTo>
                  <a:pt x="3971925" y="5706935"/>
                </a:lnTo>
                <a:lnTo>
                  <a:pt x="3971925" y="5695025"/>
                </a:lnTo>
                <a:lnTo>
                  <a:pt x="3971925" y="5683380"/>
                </a:lnTo>
                <a:lnTo>
                  <a:pt x="3972455" y="5671735"/>
                </a:lnTo>
                <a:lnTo>
                  <a:pt x="3972984" y="5660354"/>
                </a:lnTo>
                <a:lnTo>
                  <a:pt x="3974043" y="5648709"/>
                </a:lnTo>
                <a:lnTo>
                  <a:pt x="3975367" y="5637329"/>
                </a:lnTo>
                <a:lnTo>
                  <a:pt x="3976955" y="5625949"/>
                </a:lnTo>
                <a:lnTo>
                  <a:pt x="3978808" y="5614833"/>
                </a:lnTo>
                <a:lnTo>
                  <a:pt x="3980926" y="5603452"/>
                </a:lnTo>
                <a:lnTo>
                  <a:pt x="3983574" y="5592337"/>
                </a:lnTo>
                <a:lnTo>
                  <a:pt x="3985956" y="5581486"/>
                </a:lnTo>
                <a:lnTo>
                  <a:pt x="3989133" y="5570899"/>
                </a:lnTo>
                <a:lnTo>
                  <a:pt x="3992310" y="5560048"/>
                </a:lnTo>
                <a:lnTo>
                  <a:pt x="3995751" y="5549462"/>
                </a:lnTo>
                <a:lnTo>
                  <a:pt x="3999458" y="5538875"/>
                </a:lnTo>
                <a:lnTo>
                  <a:pt x="4003164" y="5528553"/>
                </a:lnTo>
                <a:lnTo>
                  <a:pt x="4007665" y="5518496"/>
                </a:lnTo>
                <a:lnTo>
                  <a:pt x="4011900" y="5508175"/>
                </a:lnTo>
                <a:lnTo>
                  <a:pt x="4016666" y="5498118"/>
                </a:lnTo>
                <a:lnTo>
                  <a:pt x="4021696" y="5488325"/>
                </a:lnTo>
                <a:lnTo>
                  <a:pt x="4026726" y="5478533"/>
                </a:lnTo>
                <a:lnTo>
                  <a:pt x="4032021" y="5468740"/>
                </a:lnTo>
                <a:lnTo>
                  <a:pt x="4037845" y="5459477"/>
                </a:lnTo>
                <a:lnTo>
                  <a:pt x="4043404" y="5450214"/>
                </a:lnTo>
                <a:lnTo>
                  <a:pt x="4049758" y="5440951"/>
                </a:lnTo>
                <a:lnTo>
                  <a:pt x="4055582" y="5432217"/>
                </a:lnTo>
                <a:lnTo>
                  <a:pt x="4062201" y="5423219"/>
                </a:lnTo>
                <a:lnTo>
                  <a:pt x="4068819" y="5414485"/>
                </a:lnTo>
                <a:lnTo>
                  <a:pt x="4075702" y="5406016"/>
                </a:lnTo>
                <a:lnTo>
                  <a:pt x="4082850" y="5397547"/>
                </a:lnTo>
                <a:lnTo>
                  <a:pt x="4090263" y="5389342"/>
                </a:lnTo>
                <a:lnTo>
                  <a:pt x="4097411" y="5381667"/>
                </a:lnTo>
                <a:lnTo>
                  <a:pt x="4105088" y="5373727"/>
                </a:lnTo>
                <a:lnTo>
                  <a:pt x="4113030" y="5366052"/>
                </a:lnTo>
                <a:lnTo>
                  <a:pt x="4120972" y="5358641"/>
                </a:lnTo>
                <a:lnTo>
                  <a:pt x="4129179" y="5351496"/>
                </a:lnTo>
                <a:lnTo>
                  <a:pt x="4137651" y="5344350"/>
                </a:lnTo>
                <a:lnTo>
                  <a:pt x="4146122" y="5337469"/>
                </a:lnTo>
                <a:lnTo>
                  <a:pt x="4154594" y="5330852"/>
                </a:lnTo>
                <a:lnTo>
                  <a:pt x="4163595" y="5324236"/>
                </a:lnTo>
                <a:lnTo>
                  <a:pt x="4172331" y="5318148"/>
                </a:lnTo>
                <a:lnTo>
                  <a:pt x="4181862" y="5312061"/>
                </a:lnTo>
                <a:lnTo>
                  <a:pt x="4190863" y="5306239"/>
                </a:lnTo>
                <a:lnTo>
                  <a:pt x="4200394" y="5300681"/>
                </a:lnTo>
                <a:lnTo>
                  <a:pt x="4209924" y="5295388"/>
                </a:lnTo>
                <a:lnTo>
                  <a:pt x="4219719" y="5290359"/>
                </a:lnTo>
                <a:lnTo>
                  <a:pt x="4229515" y="5285331"/>
                </a:lnTo>
                <a:lnTo>
                  <a:pt x="4239575" y="5280567"/>
                </a:lnTo>
                <a:lnTo>
                  <a:pt x="4249900" y="5276067"/>
                </a:lnTo>
                <a:lnTo>
                  <a:pt x="4259960" y="5271833"/>
                </a:lnTo>
                <a:lnTo>
                  <a:pt x="4270284" y="5268128"/>
                </a:lnTo>
                <a:lnTo>
                  <a:pt x="4280874" y="5264158"/>
                </a:lnTo>
                <a:lnTo>
                  <a:pt x="4291728" y="5260717"/>
                </a:lnTo>
                <a:lnTo>
                  <a:pt x="4302318" y="5257806"/>
                </a:lnTo>
                <a:lnTo>
                  <a:pt x="4305997" y="5256702"/>
                </a:lnTo>
                <a:lnTo>
                  <a:pt x="4341039" y="2691099"/>
                </a:lnTo>
                <a:lnTo>
                  <a:pt x="4339186" y="2685013"/>
                </a:lnTo>
                <a:lnTo>
                  <a:pt x="4336540" y="2678135"/>
                </a:lnTo>
                <a:lnTo>
                  <a:pt x="4333099" y="2669404"/>
                </a:lnTo>
                <a:lnTo>
                  <a:pt x="4328865" y="2658822"/>
                </a:lnTo>
                <a:lnTo>
                  <a:pt x="4323308" y="2647181"/>
                </a:lnTo>
                <a:lnTo>
                  <a:pt x="4316692" y="2634218"/>
                </a:lnTo>
                <a:lnTo>
                  <a:pt x="4313251" y="2627604"/>
                </a:lnTo>
                <a:lnTo>
                  <a:pt x="4309017" y="2620726"/>
                </a:lnTo>
                <a:lnTo>
                  <a:pt x="4305047" y="2614112"/>
                </a:lnTo>
                <a:lnTo>
                  <a:pt x="4300548" y="2607233"/>
                </a:lnTo>
                <a:lnTo>
                  <a:pt x="4295785" y="2600619"/>
                </a:lnTo>
                <a:lnTo>
                  <a:pt x="4290757" y="2594005"/>
                </a:lnTo>
                <a:lnTo>
                  <a:pt x="4285464" y="2587391"/>
                </a:lnTo>
                <a:lnTo>
                  <a:pt x="4279906" y="2581306"/>
                </a:lnTo>
                <a:lnTo>
                  <a:pt x="4274349" y="2575222"/>
                </a:lnTo>
                <a:lnTo>
                  <a:pt x="4267997" y="2569666"/>
                </a:lnTo>
                <a:lnTo>
                  <a:pt x="4261646" y="2564375"/>
                </a:lnTo>
                <a:lnTo>
                  <a:pt x="4255030" y="2559348"/>
                </a:lnTo>
                <a:lnTo>
                  <a:pt x="4248149" y="2554586"/>
                </a:lnTo>
                <a:lnTo>
                  <a:pt x="4241004" y="2550617"/>
                </a:lnTo>
                <a:lnTo>
                  <a:pt x="4233329" y="2546649"/>
                </a:lnTo>
                <a:lnTo>
                  <a:pt x="4225654" y="2544004"/>
                </a:lnTo>
                <a:lnTo>
                  <a:pt x="4217450" y="2541358"/>
                </a:lnTo>
                <a:lnTo>
                  <a:pt x="4208982" y="2539506"/>
                </a:lnTo>
                <a:lnTo>
                  <a:pt x="3838217" y="2539506"/>
                </a:lnTo>
                <a:lnTo>
                  <a:pt x="3838217" y="4847258"/>
                </a:lnTo>
                <a:lnTo>
                  <a:pt x="3627416" y="4847258"/>
                </a:lnTo>
                <a:lnTo>
                  <a:pt x="3621074" y="4867010"/>
                </a:lnTo>
                <a:lnTo>
                  <a:pt x="3613930" y="4888706"/>
                </a:lnTo>
                <a:lnTo>
                  <a:pt x="3606520" y="4910137"/>
                </a:lnTo>
                <a:lnTo>
                  <a:pt x="3598846" y="4931304"/>
                </a:lnTo>
                <a:lnTo>
                  <a:pt x="3590908" y="4952735"/>
                </a:lnTo>
                <a:lnTo>
                  <a:pt x="3582440" y="4973637"/>
                </a:lnTo>
                <a:lnTo>
                  <a:pt x="3574501" y="4994804"/>
                </a:lnTo>
                <a:lnTo>
                  <a:pt x="3565504" y="5015706"/>
                </a:lnTo>
                <a:lnTo>
                  <a:pt x="3556507" y="5036608"/>
                </a:lnTo>
                <a:lnTo>
                  <a:pt x="3547510" y="5057246"/>
                </a:lnTo>
                <a:lnTo>
                  <a:pt x="3537983" y="5077619"/>
                </a:lnTo>
                <a:lnTo>
                  <a:pt x="3528192" y="5097992"/>
                </a:lnTo>
                <a:lnTo>
                  <a:pt x="3518666" y="5118100"/>
                </a:lnTo>
                <a:lnTo>
                  <a:pt x="3508081" y="5138208"/>
                </a:lnTo>
                <a:lnTo>
                  <a:pt x="3497761" y="5158317"/>
                </a:lnTo>
                <a:lnTo>
                  <a:pt x="3487176" y="5177896"/>
                </a:lnTo>
                <a:lnTo>
                  <a:pt x="3476591" y="5197739"/>
                </a:lnTo>
                <a:lnTo>
                  <a:pt x="3465477" y="5217054"/>
                </a:lnTo>
                <a:lnTo>
                  <a:pt x="3453834" y="5236633"/>
                </a:lnTo>
                <a:lnTo>
                  <a:pt x="3442720" y="5255683"/>
                </a:lnTo>
                <a:lnTo>
                  <a:pt x="3430812" y="5274998"/>
                </a:lnTo>
                <a:lnTo>
                  <a:pt x="3418904" y="5293783"/>
                </a:lnTo>
                <a:lnTo>
                  <a:pt x="3406467" y="5312569"/>
                </a:lnTo>
                <a:lnTo>
                  <a:pt x="3394294" y="5331090"/>
                </a:lnTo>
                <a:lnTo>
                  <a:pt x="3381592" y="5349611"/>
                </a:lnTo>
                <a:lnTo>
                  <a:pt x="3368891" y="5367602"/>
                </a:lnTo>
                <a:lnTo>
                  <a:pt x="3355660" y="5385858"/>
                </a:lnTo>
                <a:lnTo>
                  <a:pt x="3342693" y="5403850"/>
                </a:lnTo>
                <a:lnTo>
                  <a:pt x="3329197" y="5421577"/>
                </a:lnTo>
                <a:lnTo>
                  <a:pt x="3315173" y="5439304"/>
                </a:lnTo>
                <a:lnTo>
                  <a:pt x="3301412" y="5456502"/>
                </a:lnTo>
                <a:lnTo>
                  <a:pt x="3287387" y="5473700"/>
                </a:lnTo>
                <a:lnTo>
                  <a:pt x="3272833" y="5490898"/>
                </a:lnTo>
                <a:lnTo>
                  <a:pt x="3258544" y="5507831"/>
                </a:lnTo>
                <a:lnTo>
                  <a:pt x="3243725" y="5524500"/>
                </a:lnTo>
                <a:lnTo>
                  <a:pt x="3228906" y="5541169"/>
                </a:lnTo>
                <a:lnTo>
                  <a:pt x="3214087" y="5557838"/>
                </a:lnTo>
                <a:lnTo>
                  <a:pt x="3198475" y="5573713"/>
                </a:lnTo>
                <a:lnTo>
                  <a:pt x="3183127" y="5589852"/>
                </a:lnTo>
                <a:lnTo>
                  <a:pt x="3167514" y="5605727"/>
                </a:lnTo>
                <a:lnTo>
                  <a:pt x="3151637" y="5621602"/>
                </a:lnTo>
                <a:lnTo>
                  <a:pt x="3135495" y="5636948"/>
                </a:lnTo>
                <a:lnTo>
                  <a:pt x="3119353" y="5652294"/>
                </a:lnTo>
                <a:lnTo>
                  <a:pt x="3102946" y="5667375"/>
                </a:lnTo>
                <a:lnTo>
                  <a:pt x="3086275" y="5681927"/>
                </a:lnTo>
                <a:lnTo>
                  <a:pt x="3069604" y="5696744"/>
                </a:lnTo>
                <a:lnTo>
                  <a:pt x="3052668" y="5711296"/>
                </a:lnTo>
                <a:lnTo>
                  <a:pt x="3035468" y="5725583"/>
                </a:lnTo>
                <a:lnTo>
                  <a:pt x="3018268" y="5739606"/>
                </a:lnTo>
                <a:lnTo>
                  <a:pt x="3001067" y="5753629"/>
                </a:lnTo>
                <a:lnTo>
                  <a:pt x="2983073" y="5767388"/>
                </a:lnTo>
                <a:lnTo>
                  <a:pt x="2965608" y="5780881"/>
                </a:lnTo>
                <a:lnTo>
                  <a:pt x="2947614" y="5794111"/>
                </a:lnTo>
                <a:lnTo>
                  <a:pt x="2929355" y="5807075"/>
                </a:lnTo>
                <a:lnTo>
                  <a:pt x="2910832" y="5820040"/>
                </a:lnTo>
                <a:lnTo>
                  <a:pt x="2892837" y="5832475"/>
                </a:lnTo>
                <a:lnTo>
                  <a:pt x="2874049" y="5844911"/>
                </a:lnTo>
                <a:lnTo>
                  <a:pt x="2855526" y="5857081"/>
                </a:lnTo>
                <a:lnTo>
                  <a:pt x="2836208" y="5868988"/>
                </a:lnTo>
                <a:lnTo>
                  <a:pt x="2817420" y="5880894"/>
                </a:lnTo>
                <a:lnTo>
                  <a:pt x="2798103" y="5892536"/>
                </a:lnTo>
                <a:lnTo>
                  <a:pt x="2778786" y="5903648"/>
                </a:lnTo>
                <a:lnTo>
                  <a:pt x="2759468" y="5914761"/>
                </a:lnTo>
                <a:lnTo>
                  <a:pt x="2739622" y="5925608"/>
                </a:lnTo>
                <a:lnTo>
                  <a:pt x="2720040" y="5936192"/>
                </a:lnTo>
                <a:lnTo>
                  <a:pt x="2699929" y="5946511"/>
                </a:lnTo>
                <a:lnTo>
                  <a:pt x="2679818" y="5956829"/>
                </a:lnTo>
                <a:lnTo>
                  <a:pt x="2659706" y="5966619"/>
                </a:lnTo>
                <a:lnTo>
                  <a:pt x="2639331" y="5976144"/>
                </a:lnTo>
                <a:lnTo>
                  <a:pt x="2618955" y="5985669"/>
                </a:lnTo>
                <a:lnTo>
                  <a:pt x="2598314" y="5994665"/>
                </a:lnTo>
                <a:lnTo>
                  <a:pt x="2577409" y="6003925"/>
                </a:lnTo>
                <a:lnTo>
                  <a:pt x="2556504" y="6012656"/>
                </a:lnTo>
                <a:lnTo>
                  <a:pt x="2535599" y="6021123"/>
                </a:lnTo>
                <a:lnTo>
                  <a:pt x="2514429" y="6029325"/>
                </a:lnTo>
                <a:lnTo>
                  <a:pt x="2493260" y="6036998"/>
                </a:lnTo>
                <a:lnTo>
                  <a:pt x="2471825" y="6044936"/>
                </a:lnTo>
                <a:lnTo>
                  <a:pt x="2450391" y="6052079"/>
                </a:lnTo>
                <a:lnTo>
                  <a:pt x="2428957" y="6059488"/>
                </a:lnTo>
                <a:lnTo>
                  <a:pt x="2406993" y="6066367"/>
                </a:lnTo>
                <a:lnTo>
                  <a:pt x="2385294" y="6072717"/>
                </a:lnTo>
                <a:lnTo>
                  <a:pt x="2363331" y="6079331"/>
                </a:lnTo>
                <a:lnTo>
                  <a:pt x="2341367" y="6085417"/>
                </a:lnTo>
                <a:lnTo>
                  <a:pt x="2319139" y="6091238"/>
                </a:lnTo>
                <a:lnTo>
                  <a:pt x="2296646" y="6097058"/>
                </a:lnTo>
                <a:lnTo>
                  <a:pt x="2274418" y="6102350"/>
                </a:lnTo>
                <a:lnTo>
                  <a:pt x="2251925" y="6107377"/>
                </a:lnTo>
                <a:lnTo>
                  <a:pt x="2229433" y="6112140"/>
                </a:lnTo>
                <a:lnTo>
                  <a:pt x="2206675" y="6116638"/>
                </a:lnTo>
                <a:lnTo>
                  <a:pt x="2183917" y="6120871"/>
                </a:lnTo>
                <a:lnTo>
                  <a:pt x="2160896" y="6124840"/>
                </a:lnTo>
                <a:lnTo>
                  <a:pt x="2138138" y="6128279"/>
                </a:lnTo>
                <a:lnTo>
                  <a:pt x="2114852" y="6131719"/>
                </a:lnTo>
                <a:lnTo>
                  <a:pt x="2091829" y="6134894"/>
                </a:lnTo>
                <a:lnTo>
                  <a:pt x="2068543" y="6137804"/>
                </a:lnTo>
                <a:lnTo>
                  <a:pt x="2045256" y="6140186"/>
                </a:lnTo>
                <a:lnTo>
                  <a:pt x="2021705" y="6142567"/>
                </a:lnTo>
                <a:lnTo>
                  <a:pt x="1998418" y="6144419"/>
                </a:lnTo>
                <a:lnTo>
                  <a:pt x="1974602" y="6146271"/>
                </a:lnTo>
                <a:lnTo>
                  <a:pt x="1951051" y="6147594"/>
                </a:lnTo>
                <a:lnTo>
                  <a:pt x="1927235" y="6148388"/>
                </a:lnTo>
                <a:lnTo>
                  <a:pt x="1903419" y="6149446"/>
                </a:lnTo>
                <a:lnTo>
                  <a:pt x="1879603" y="6149711"/>
                </a:lnTo>
                <a:lnTo>
                  <a:pt x="1855787" y="6149975"/>
                </a:lnTo>
                <a:lnTo>
                  <a:pt x="1831972" y="6149711"/>
                </a:lnTo>
                <a:lnTo>
                  <a:pt x="1808156" y="6149446"/>
                </a:lnTo>
                <a:lnTo>
                  <a:pt x="1784340" y="6148388"/>
                </a:lnTo>
                <a:lnTo>
                  <a:pt x="1760259" y="6147594"/>
                </a:lnTo>
                <a:lnTo>
                  <a:pt x="1736973" y="6146271"/>
                </a:lnTo>
                <a:lnTo>
                  <a:pt x="1712892" y="6144419"/>
                </a:lnTo>
                <a:lnTo>
                  <a:pt x="1689870" y="6142567"/>
                </a:lnTo>
                <a:lnTo>
                  <a:pt x="1666319" y="6140186"/>
                </a:lnTo>
                <a:lnTo>
                  <a:pt x="1643032" y="6137804"/>
                </a:lnTo>
                <a:lnTo>
                  <a:pt x="1619745" y="6134894"/>
                </a:lnTo>
                <a:lnTo>
                  <a:pt x="1596723" y="6131719"/>
                </a:lnTo>
                <a:lnTo>
                  <a:pt x="1573437" y="6128279"/>
                </a:lnTo>
                <a:lnTo>
                  <a:pt x="1550415" y="6124840"/>
                </a:lnTo>
                <a:lnTo>
                  <a:pt x="1527657" y="6120871"/>
                </a:lnTo>
                <a:lnTo>
                  <a:pt x="1504635" y="6116638"/>
                </a:lnTo>
                <a:lnTo>
                  <a:pt x="1482142" y="6112140"/>
                </a:lnTo>
                <a:lnTo>
                  <a:pt x="1459650" y="6107377"/>
                </a:lnTo>
                <a:lnTo>
                  <a:pt x="1436892" y="6102350"/>
                </a:lnTo>
                <a:lnTo>
                  <a:pt x="1414664" y="6097058"/>
                </a:lnTo>
                <a:lnTo>
                  <a:pt x="1392436" y="6091238"/>
                </a:lnTo>
                <a:lnTo>
                  <a:pt x="1370208" y="6085417"/>
                </a:lnTo>
                <a:lnTo>
                  <a:pt x="1348244" y="6079331"/>
                </a:lnTo>
                <a:lnTo>
                  <a:pt x="1326281" y="6072717"/>
                </a:lnTo>
                <a:lnTo>
                  <a:pt x="1304582" y="6066367"/>
                </a:lnTo>
                <a:lnTo>
                  <a:pt x="1282618" y="6059488"/>
                </a:lnTo>
                <a:lnTo>
                  <a:pt x="1260919" y="6052079"/>
                </a:lnTo>
                <a:lnTo>
                  <a:pt x="1239750" y="6044936"/>
                </a:lnTo>
                <a:lnTo>
                  <a:pt x="1218315" y="6036998"/>
                </a:lnTo>
                <a:lnTo>
                  <a:pt x="1196881" y="6029325"/>
                </a:lnTo>
                <a:lnTo>
                  <a:pt x="1175976" y="6021123"/>
                </a:lnTo>
                <a:lnTo>
                  <a:pt x="1155071" y="6012656"/>
                </a:lnTo>
                <a:lnTo>
                  <a:pt x="1133901" y="6003925"/>
                </a:lnTo>
                <a:lnTo>
                  <a:pt x="1113261" y="5994665"/>
                </a:lnTo>
                <a:lnTo>
                  <a:pt x="1092620" y="5985669"/>
                </a:lnTo>
                <a:lnTo>
                  <a:pt x="1072244" y="5976144"/>
                </a:lnTo>
                <a:lnTo>
                  <a:pt x="1051869" y="5966619"/>
                </a:lnTo>
                <a:lnTo>
                  <a:pt x="1031757" y="5956829"/>
                </a:lnTo>
                <a:lnTo>
                  <a:pt x="1011646" y="5946511"/>
                </a:lnTo>
                <a:lnTo>
                  <a:pt x="991535" y="5936192"/>
                </a:lnTo>
                <a:lnTo>
                  <a:pt x="971689" y="5925608"/>
                </a:lnTo>
                <a:lnTo>
                  <a:pt x="952371" y="5914761"/>
                </a:lnTo>
                <a:lnTo>
                  <a:pt x="932525" y="5903648"/>
                </a:lnTo>
                <a:lnTo>
                  <a:pt x="913472" y="5892536"/>
                </a:lnTo>
                <a:lnTo>
                  <a:pt x="893890" y="5880894"/>
                </a:lnTo>
                <a:lnTo>
                  <a:pt x="875102" y="5868988"/>
                </a:lnTo>
                <a:lnTo>
                  <a:pt x="856049" y="5857081"/>
                </a:lnTo>
                <a:lnTo>
                  <a:pt x="837526" y="5844911"/>
                </a:lnTo>
                <a:lnTo>
                  <a:pt x="818738" y="5832475"/>
                </a:lnTo>
                <a:lnTo>
                  <a:pt x="800479" y="5820040"/>
                </a:lnTo>
                <a:lnTo>
                  <a:pt x="781955" y="5807075"/>
                </a:lnTo>
                <a:lnTo>
                  <a:pt x="764226" y="5794111"/>
                </a:lnTo>
                <a:lnTo>
                  <a:pt x="745967" y="5780881"/>
                </a:lnTo>
                <a:lnTo>
                  <a:pt x="728237" y="5767388"/>
                </a:lnTo>
                <a:lnTo>
                  <a:pt x="710508" y="5753629"/>
                </a:lnTo>
                <a:lnTo>
                  <a:pt x="693307" y="5739606"/>
                </a:lnTo>
                <a:lnTo>
                  <a:pt x="676107" y="5725583"/>
                </a:lnTo>
                <a:lnTo>
                  <a:pt x="658642" y="5711296"/>
                </a:lnTo>
                <a:lnTo>
                  <a:pt x="641706" y="5696744"/>
                </a:lnTo>
                <a:lnTo>
                  <a:pt x="625035" y="5681927"/>
                </a:lnTo>
                <a:lnTo>
                  <a:pt x="608628" y="5667375"/>
                </a:lnTo>
                <a:lnTo>
                  <a:pt x="592222" y="5652294"/>
                </a:lnTo>
                <a:lnTo>
                  <a:pt x="575815" y="5636948"/>
                </a:lnTo>
                <a:lnTo>
                  <a:pt x="559938" y="5621602"/>
                </a:lnTo>
                <a:lnTo>
                  <a:pt x="543796" y="5605727"/>
                </a:lnTo>
                <a:lnTo>
                  <a:pt x="528184" y="5589852"/>
                </a:lnTo>
                <a:lnTo>
                  <a:pt x="512836" y="5573713"/>
                </a:lnTo>
                <a:lnTo>
                  <a:pt x="497488" y="5557838"/>
                </a:lnTo>
                <a:lnTo>
                  <a:pt x="482404" y="5541169"/>
                </a:lnTo>
                <a:lnTo>
                  <a:pt x="467585" y="5524500"/>
                </a:lnTo>
                <a:lnTo>
                  <a:pt x="453031" y="5507831"/>
                </a:lnTo>
                <a:lnTo>
                  <a:pt x="438477" y="5490898"/>
                </a:lnTo>
                <a:lnTo>
                  <a:pt x="424188" y="5473700"/>
                </a:lnTo>
                <a:lnTo>
                  <a:pt x="409898" y="5456502"/>
                </a:lnTo>
                <a:lnTo>
                  <a:pt x="396138" y="5439304"/>
                </a:lnTo>
                <a:lnTo>
                  <a:pt x="382377" y="5421577"/>
                </a:lnTo>
                <a:lnTo>
                  <a:pt x="368882" y="5403850"/>
                </a:lnTo>
                <a:lnTo>
                  <a:pt x="355651" y="5385858"/>
                </a:lnTo>
                <a:lnTo>
                  <a:pt x="342949" y="5367602"/>
                </a:lnTo>
                <a:lnTo>
                  <a:pt x="329982" y="5349611"/>
                </a:lnTo>
                <a:lnTo>
                  <a:pt x="317016" y="5331090"/>
                </a:lnTo>
                <a:lnTo>
                  <a:pt x="304843" y="5312569"/>
                </a:lnTo>
                <a:lnTo>
                  <a:pt x="292671" y="5293783"/>
                </a:lnTo>
                <a:lnTo>
                  <a:pt x="280763" y="5274998"/>
                </a:lnTo>
                <a:lnTo>
                  <a:pt x="268855" y="5255683"/>
                </a:lnTo>
                <a:lnTo>
                  <a:pt x="257476" y="5236633"/>
                </a:lnTo>
                <a:lnTo>
                  <a:pt x="246362" y="5217054"/>
                </a:lnTo>
                <a:lnTo>
                  <a:pt x="234983" y="5197739"/>
                </a:lnTo>
                <a:lnTo>
                  <a:pt x="224399" y="5177896"/>
                </a:lnTo>
                <a:lnTo>
                  <a:pt x="213549" y="5158317"/>
                </a:lnTo>
                <a:lnTo>
                  <a:pt x="203229" y="5138208"/>
                </a:lnTo>
                <a:lnTo>
                  <a:pt x="192909" y="5118100"/>
                </a:lnTo>
                <a:lnTo>
                  <a:pt x="183118" y="5097992"/>
                </a:lnTo>
                <a:lnTo>
                  <a:pt x="173591" y="5077619"/>
                </a:lnTo>
                <a:lnTo>
                  <a:pt x="164065" y="5057246"/>
                </a:lnTo>
                <a:lnTo>
                  <a:pt x="155068" y="5036608"/>
                </a:lnTo>
                <a:lnTo>
                  <a:pt x="145806" y="5015706"/>
                </a:lnTo>
                <a:lnTo>
                  <a:pt x="137338" y="4994804"/>
                </a:lnTo>
                <a:lnTo>
                  <a:pt x="128870" y="4973637"/>
                </a:lnTo>
                <a:lnTo>
                  <a:pt x="120403" y="4952735"/>
                </a:lnTo>
                <a:lnTo>
                  <a:pt x="112729" y="4931304"/>
                </a:lnTo>
                <a:lnTo>
                  <a:pt x="105055" y="4910137"/>
                </a:lnTo>
                <a:lnTo>
                  <a:pt x="97645" y="4888706"/>
                </a:lnTo>
                <a:lnTo>
                  <a:pt x="90236" y="4867010"/>
                </a:lnTo>
                <a:lnTo>
                  <a:pt x="83356" y="4845579"/>
                </a:lnTo>
                <a:lnTo>
                  <a:pt x="76740" y="4823619"/>
                </a:lnTo>
                <a:lnTo>
                  <a:pt x="70389" y="4801658"/>
                </a:lnTo>
                <a:lnTo>
                  <a:pt x="64303" y="4779698"/>
                </a:lnTo>
                <a:lnTo>
                  <a:pt x="58217" y="4757208"/>
                </a:lnTo>
                <a:lnTo>
                  <a:pt x="52660" y="4734983"/>
                </a:lnTo>
                <a:lnTo>
                  <a:pt x="47367" y="4712758"/>
                </a:lnTo>
                <a:lnTo>
                  <a:pt x="42339" y="4690269"/>
                </a:lnTo>
                <a:lnTo>
                  <a:pt x="37576" y="4667514"/>
                </a:lnTo>
                <a:lnTo>
                  <a:pt x="33342" y="4645025"/>
                </a:lnTo>
                <a:lnTo>
                  <a:pt x="28844" y="4622006"/>
                </a:lnTo>
                <a:lnTo>
                  <a:pt x="25139" y="4599252"/>
                </a:lnTo>
                <a:lnTo>
                  <a:pt x="21434" y="4576233"/>
                </a:lnTo>
                <a:lnTo>
                  <a:pt x="17994" y="4553214"/>
                </a:lnTo>
                <a:lnTo>
                  <a:pt x="14819" y="4530196"/>
                </a:lnTo>
                <a:lnTo>
                  <a:pt x="11908" y="4506912"/>
                </a:lnTo>
                <a:lnTo>
                  <a:pt x="9526" y="4483629"/>
                </a:lnTo>
                <a:lnTo>
                  <a:pt x="7145" y="4460346"/>
                </a:lnTo>
                <a:lnTo>
                  <a:pt x="5292" y="4436798"/>
                </a:lnTo>
                <a:lnTo>
                  <a:pt x="3705" y="4413250"/>
                </a:lnTo>
                <a:lnTo>
                  <a:pt x="2117" y="4389437"/>
                </a:lnTo>
                <a:lnTo>
                  <a:pt x="1323" y="4365889"/>
                </a:lnTo>
                <a:lnTo>
                  <a:pt x="265" y="4342077"/>
                </a:lnTo>
                <a:lnTo>
                  <a:pt x="0" y="4318264"/>
                </a:lnTo>
                <a:lnTo>
                  <a:pt x="0" y="4293923"/>
                </a:lnTo>
                <a:lnTo>
                  <a:pt x="0" y="4270110"/>
                </a:lnTo>
                <a:lnTo>
                  <a:pt x="265" y="4246298"/>
                </a:lnTo>
                <a:lnTo>
                  <a:pt x="1323" y="4222485"/>
                </a:lnTo>
                <a:lnTo>
                  <a:pt x="2117" y="4198673"/>
                </a:lnTo>
                <a:lnTo>
                  <a:pt x="3705" y="4175125"/>
                </a:lnTo>
                <a:lnTo>
                  <a:pt x="5292" y="4151577"/>
                </a:lnTo>
                <a:lnTo>
                  <a:pt x="7145" y="4128029"/>
                </a:lnTo>
                <a:lnTo>
                  <a:pt x="9526" y="4104481"/>
                </a:lnTo>
                <a:lnTo>
                  <a:pt x="11908" y="4081462"/>
                </a:lnTo>
                <a:lnTo>
                  <a:pt x="14819" y="4058179"/>
                </a:lnTo>
                <a:lnTo>
                  <a:pt x="17994" y="4034896"/>
                </a:lnTo>
                <a:lnTo>
                  <a:pt x="21434" y="4011612"/>
                </a:lnTo>
                <a:lnTo>
                  <a:pt x="25139" y="3988858"/>
                </a:lnTo>
                <a:lnTo>
                  <a:pt x="28844" y="3965839"/>
                </a:lnTo>
                <a:lnTo>
                  <a:pt x="33342" y="3943350"/>
                </a:lnTo>
                <a:lnTo>
                  <a:pt x="37576" y="3920596"/>
                </a:lnTo>
                <a:lnTo>
                  <a:pt x="42339" y="3897841"/>
                </a:lnTo>
                <a:lnTo>
                  <a:pt x="47367" y="3875616"/>
                </a:lnTo>
                <a:lnTo>
                  <a:pt x="52660" y="3853127"/>
                </a:lnTo>
                <a:lnTo>
                  <a:pt x="58217" y="3830637"/>
                </a:lnTo>
                <a:lnTo>
                  <a:pt x="64303" y="3808677"/>
                </a:lnTo>
                <a:lnTo>
                  <a:pt x="70389" y="3786452"/>
                </a:lnTo>
                <a:lnTo>
                  <a:pt x="76740" y="3764491"/>
                </a:lnTo>
                <a:lnTo>
                  <a:pt x="83356" y="3743060"/>
                </a:lnTo>
                <a:lnTo>
                  <a:pt x="90236" y="3721100"/>
                </a:lnTo>
                <a:lnTo>
                  <a:pt x="97645" y="3699669"/>
                </a:lnTo>
                <a:lnTo>
                  <a:pt x="105055" y="3677973"/>
                </a:lnTo>
                <a:lnTo>
                  <a:pt x="112729" y="3656541"/>
                </a:lnTo>
                <a:lnTo>
                  <a:pt x="120403" y="3635375"/>
                </a:lnTo>
                <a:lnTo>
                  <a:pt x="128870" y="3614208"/>
                </a:lnTo>
                <a:lnTo>
                  <a:pt x="137338" y="3593306"/>
                </a:lnTo>
                <a:lnTo>
                  <a:pt x="145806" y="3572404"/>
                </a:lnTo>
                <a:lnTo>
                  <a:pt x="155068" y="3551502"/>
                </a:lnTo>
                <a:lnTo>
                  <a:pt x="164065" y="3531129"/>
                </a:lnTo>
                <a:lnTo>
                  <a:pt x="173591" y="3510491"/>
                </a:lnTo>
                <a:lnTo>
                  <a:pt x="183118" y="3490119"/>
                </a:lnTo>
                <a:lnTo>
                  <a:pt x="192909" y="3470010"/>
                </a:lnTo>
                <a:lnTo>
                  <a:pt x="203229" y="3449902"/>
                </a:lnTo>
                <a:lnTo>
                  <a:pt x="213549" y="3429794"/>
                </a:lnTo>
                <a:lnTo>
                  <a:pt x="224399" y="3410214"/>
                </a:lnTo>
                <a:lnTo>
                  <a:pt x="234983" y="3390635"/>
                </a:lnTo>
                <a:lnTo>
                  <a:pt x="246362" y="3370792"/>
                </a:lnTo>
                <a:lnTo>
                  <a:pt x="257476" y="3351742"/>
                </a:lnTo>
                <a:lnTo>
                  <a:pt x="268855" y="3332692"/>
                </a:lnTo>
                <a:lnTo>
                  <a:pt x="280763" y="3313642"/>
                </a:lnTo>
                <a:lnTo>
                  <a:pt x="292671" y="3294592"/>
                </a:lnTo>
                <a:lnTo>
                  <a:pt x="304843" y="3275806"/>
                </a:lnTo>
                <a:lnTo>
                  <a:pt x="317016" y="3257021"/>
                </a:lnTo>
                <a:lnTo>
                  <a:pt x="329982" y="3238764"/>
                </a:lnTo>
                <a:lnTo>
                  <a:pt x="342949" y="3220244"/>
                </a:lnTo>
                <a:lnTo>
                  <a:pt x="355651" y="3202517"/>
                </a:lnTo>
                <a:lnTo>
                  <a:pt x="368882" y="3184260"/>
                </a:lnTo>
                <a:lnTo>
                  <a:pt x="382377" y="3166798"/>
                </a:lnTo>
                <a:lnTo>
                  <a:pt x="396138" y="3149071"/>
                </a:lnTo>
                <a:lnTo>
                  <a:pt x="409898" y="3131608"/>
                </a:lnTo>
                <a:lnTo>
                  <a:pt x="424188" y="3114410"/>
                </a:lnTo>
                <a:lnTo>
                  <a:pt x="438477" y="3097212"/>
                </a:lnTo>
                <a:lnTo>
                  <a:pt x="453031" y="3080279"/>
                </a:lnTo>
                <a:lnTo>
                  <a:pt x="467585" y="3063610"/>
                </a:lnTo>
                <a:lnTo>
                  <a:pt x="482404" y="3046942"/>
                </a:lnTo>
                <a:lnTo>
                  <a:pt x="497488" y="3030537"/>
                </a:lnTo>
                <a:lnTo>
                  <a:pt x="512836" y="3014398"/>
                </a:lnTo>
                <a:lnTo>
                  <a:pt x="528184" y="2998258"/>
                </a:lnTo>
                <a:lnTo>
                  <a:pt x="543796" y="2982648"/>
                </a:lnTo>
                <a:lnTo>
                  <a:pt x="559938" y="2967037"/>
                </a:lnTo>
                <a:lnTo>
                  <a:pt x="575815" y="2951162"/>
                </a:lnTo>
                <a:lnTo>
                  <a:pt x="592222" y="2936081"/>
                </a:lnTo>
                <a:lnTo>
                  <a:pt x="608628" y="2920735"/>
                </a:lnTo>
                <a:lnTo>
                  <a:pt x="625035" y="2906183"/>
                </a:lnTo>
                <a:lnTo>
                  <a:pt x="641706" y="2891367"/>
                </a:lnTo>
                <a:lnTo>
                  <a:pt x="658642" y="2876814"/>
                </a:lnTo>
                <a:lnTo>
                  <a:pt x="676107" y="2862527"/>
                </a:lnTo>
                <a:lnTo>
                  <a:pt x="693307" y="2848239"/>
                </a:lnTo>
                <a:lnTo>
                  <a:pt x="710508" y="2834481"/>
                </a:lnTo>
                <a:lnTo>
                  <a:pt x="728237" y="2820987"/>
                </a:lnTo>
                <a:lnTo>
                  <a:pt x="745967" y="2807494"/>
                </a:lnTo>
                <a:lnTo>
                  <a:pt x="764226" y="2794000"/>
                </a:lnTo>
                <a:lnTo>
                  <a:pt x="781955" y="2781300"/>
                </a:lnTo>
                <a:lnTo>
                  <a:pt x="800479" y="2768335"/>
                </a:lnTo>
                <a:lnTo>
                  <a:pt x="818738" y="2755635"/>
                </a:lnTo>
                <a:lnTo>
                  <a:pt x="837526" y="2743200"/>
                </a:lnTo>
                <a:lnTo>
                  <a:pt x="856049" y="2731029"/>
                </a:lnTo>
                <a:lnTo>
                  <a:pt x="875102" y="2719123"/>
                </a:lnTo>
                <a:lnTo>
                  <a:pt x="893890" y="2707217"/>
                </a:lnTo>
                <a:lnTo>
                  <a:pt x="913472" y="2695839"/>
                </a:lnTo>
                <a:lnTo>
                  <a:pt x="932525" y="2684727"/>
                </a:lnTo>
                <a:lnTo>
                  <a:pt x="952371" y="2673350"/>
                </a:lnTo>
                <a:lnTo>
                  <a:pt x="971689" y="2662767"/>
                </a:lnTo>
                <a:lnTo>
                  <a:pt x="991535" y="2651919"/>
                </a:lnTo>
                <a:lnTo>
                  <a:pt x="1011646" y="2641600"/>
                </a:lnTo>
                <a:lnTo>
                  <a:pt x="1031757" y="2631546"/>
                </a:lnTo>
                <a:lnTo>
                  <a:pt x="1051869" y="2621492"/>
                </a:lnTo>
                <a:lnTo>
                  <a:pt x="1072244" y="2611967"/>
                </a:lnTo>
                <a:lnTo>
                  <a:pt x="1092620" y="2602442"/>
                </a:lnTo>
                <a:lnTo>
                  <a:pt x="1113261" y="2593446"/>
                </a:lnTo>
                <a:lnTo>
                  <a:pt x="1133901" y="2584186"/>
                </a:lnTo>
                <a:lnTo>
                  <a:pt x="1155071" y="2575719"/>
                </a:lnTo>
                <a:lnTo>
                  <a:pt x="1175976" y="2567252"/>
                </a:lnTo>
                <a:lnTo>
                  <a:pt x="1196881" y="2559050"/>
                </a:lnTo>
                <a:lnTo>
                  <a:pt x="1218315" y="2551112"/>
                </a:lnTo>
                <a:lnTo>
                  <a:pt x="1239750" y="2543439"/>
                </a:lnTo>
                <a:lnTo>
                  <a:pt x="1260919" y="2536031"/>
                </a:lnTo>
                <a:lnTo>
                  <a:pt x="1282618" y="2528623"/>
                </a:lnTo>
                <a:lnTo>
                  <a:pt x="1304582" y="2521744"/>
                </a:lnTo>
                <a:lnTo>
                  <a:pt x="1326281" y="2515129"/>
                </a:lnTo>
                <a:lnTo>
                  <a:pt x="1348244" y="2509044"/>
                </a:lnTo>
                <a:lnTo>
                  <a:pt x="1370208" y="2502694"/>
                </a:lnTo>
                <a:lnTo>
                  <a:pt x="1392436" y="2496608"/>
                </a:lnTo>
                <a:lnTo>
                  <a:pt x="1399837" y="2494758"/>
                </a:lnTo>
                <a:lnTo>
                  <a:pt x="1397149" y="2459873"/>
                </a:lnTo>
                <a:lnTo>
                  <a:pt x="1378095" y="2217802"/>
                </a:lnTo>
                <a:lnTo>
                  <a:pt x="1367509" y="2089491"/>
                </a:lnTo>
                <a:lnTo>
                  <a:pt x="1356394" y="1958004"/>
                </a:lnTo>
                <a:lnTo>
                  <a:pt x="1344750" y="1824138"/>
                </a:lnTo>
                <a:lnTo>
                  <a:pt x="1333106" y="1689212"/>
                </a:lnTo>
                <a:lnTo>
                  <a:pt x="1320932" y="1554022"/>
                </a:lnTo>
                <a:lnTo>
                  <a:pt x="1308494" y="1419626"/>
                </a:lnTo>
                <a:lnTo>
                  <a:pt x="1295526" y="1286817"/>
                </a:lnTo>
                <a:lnTo>
                  <a:pt x="1282294" y="1156919"/>
                </a:lnTo>
                <a:lnTo>
                  <a:pt x="1269591" y="1030988"/>
                </a:lnTo>
                <a:lnTo>
                  <a:pt x="1256095" y="909820"/>
                </a:lnTo>
                <a:lnTo>
                  <a:pt x="1249478" y="851617"/>
                </a:lnTo>
                <a:lnTo>
                  <a:pt x="1242862" y="794737"/>
                </a:lnTo>
                <a:lnTo>
                  <a:pt x="1236246" y="739973"/>
                </a:lnTo>
                <a:lnTo>
                  <a:pt x="1229365" y="686532"/>
                </a:lnTo>
                <a:lnTo>
                  <a:pt x="1222749" y="635472"/>
                </a:lnTo>
                <a:lnTo>
                  <a:pt x="1216133" y="586264"/>
                </a:lnTo>
                <a:lnTo>
                  <a:pt x="1209517" y="539437"/>
                </a:lnTo>
                <a:lnTo>
                  <a:pt x="1203166" y="494991"/>
                </a:lnTo>
                <a:lnTo>
                  <a:pt x="1196550" y="453190"/>
                </a:lnTo>
                <a:lnTo>
                  <a:pt x="1190198" y="413771"/>
                </a:lnTo>
                <a:lnTo>
                  <a:pt x="1183582" y="377262"/>
                </a:lnTo>
                <a:lnTo>
                  <a:pt x="1177231" y="343663"/>
                </a:lnTo>
                <a:lnTo>
                  <a:pt x="1170615" y="312974"/>
                </a:lnTo>
                <a:lnTo>
                  <a:pt x="1164528" y="285460"/>
                </a:lnTo>
                <a:lnTo>
                  <a:pt x="1161617" y="272761"/>
                </a:lnTo>
                <a:lnTo>
                  <a:pt x="1158441" y="261385"/>
                </a:lnTo>
                <a:lnTo>
                  <a:pt x="1155266" y="250273"/>
                </a:lnTo>
                <a:lnTo>
                  <a:pt x="1152354" y="240485"/>
                </a:lnTo>
                <a:lnTo>
                  <a:pt x="1149443" y="231490"/>
                </a:lnTo>
                <a:lnTo>
                  <a:pt x="1146268" y="223288"/>
                </a:lnTo>
                <a:lnTo>
                  <a:pt x="1143092" y="215881"/>
                </a:lnTo>
                <a:lnTo>
                  <a:pt x="1140181" y="209531"/>
                </a:lnTo>
                <a:lnTo>
                  <a:pt x="1137534" y="204240"/>
                </a:lnTo>
                <a:lnTo>
                  <a:pt x="1134359" y="199743"/>
                </a:lnTo>
                <a:lnTo>
                  <a:pt x="1131448" y="196303"/>
                </a:lnTo>
                <a:lnTo>
                  <a:pt x="1128801" y="193922"/>
                </a:lnTo>
                <a:lnTo>
                  <a:pt x="964968" y="187623"/>
                </a:lnTo>
                <a:lnTo>
                  <a:pt x="963348" y="191179"/>
                </a:lnTo>
                <a:lnTo>
                  <a:pt x="960438" y="196988"/>
                </a:lnTo>
                <a:lnTo>
                  <a:pt x="957263" y="202534"/>
                </a:lnTo>
                <a:lnTo>
                  <a:pt x="953823" y="207815"/>
                </a:lnTo>
                <a:lnTo>
                  <a:pt x="950119" y="213096"/>
                </a:lnTo>
                <a:lnTo>
                  <a:pt x="945886" y="218113"/>
                </a:lnTo>
                <a:lnTo>
                  <a:pt x="941917" y="222866"/>
                </a:lnTo>
                <a:lnTo>
                  <a:pt x="937419" y="227619"/>
                </a:lnTo>
                <a:lnTo>
                  <a:pt x="932921" y="231844"/>
                </a:lnTo>
                <a:lnTo>
                  <a:pt x="927894" y="236069"/>
                </a:lnTo>
                <a:lnTo>
                  <a:pt x="922867" y="240030"/>
                </a:lnTo>
                <a:lnTo>
                  <a:pt x="917840" y="243991"/>
                </a:lnTo>
                <a:lnTo>
                  <a:pt x="912019" y="247424"/>
                </a:lnTo>
                <a:lnTo>
                  <a:pt x="906463" y="250328"/>
                </a:lnTo>
                <a:lnTo>
                  <a:pt x="900907" y="253497"/>
                </a:lnTo>
                <a:lnTo>
                  <a:pt x="894821" y="256138"/>
                </a:lnTo>
                <a:lnTo>
                  <a:pt x="889001" y="258514"/>
                </a:lnTo>
                <a:lnTo>
                  <a:pt x="882651" y="260891"/>
                </a:lnTo>
                <a:lnTo>
                  <a:pt x="876301" y="262211"/>
                </a:lnTo>
                <a:lnTo>
                  <a:pt x="869686" y="263795"/>
                </a:lnTo>
                <a:lnTo>
                  <a:pt x="863071" y="265116"/>
                </a:lnTo>
                <a:lnTo>
                  <a:pt x="856721" y="265644"/>
                </a:lnTo>
                <a:lnTo>
                  <a:pt x="850107" y="266436"/>
                </a:lnTo>
                <a:lnTo>
                  <a:pt x="843228" y="266700"/>
                </a:lnTo>
                <a:lnTo>
                  <a:pt x="504561" y="266700"/>
                </a:lnTo>
                <a:lnTo>
                  <a:pt x="497681" y="266436"/>
                </a:lnTo>
                <a:lnTo>
                  <a:pt x="491331" y="265644"/>
                </a:lnTo>
                <a:lnTo>
                  <a:pt x="484188" y="265116"/>
                </a:lnTo>
                <a:lnTo>
                  <a:pt x="477838" y="263795"/>
                </a:lnTo>
                <a:lnTo>
                  <a:pt x="471488" y="262211"/>
                </a:lnTo>
                <a:lnTo>
                  <a:pt x="465138" y="260891"/>
                </a:lnTo>
                <a:lnTo>
                  <a:pt x="458788" y="258514"/>
                </a:lnTo>
                <a:lnTo>
                  <a:pt x="452967" y="256138"/>
                </a:lnTo>
                <a:lnTo>
                  <a:pt x="446881" y="253497"/>
                </a:lnTo>
                <a:lnTo>
                  <a:pt x="441061" y="250328"/>
                </a:lnTo>
                <a:lnTo>
                  <a:pt x="435504" y="247424"/>
                </a:lnTo>
                <a:lnTo>
                  <a:pt x="429948" y="243991"/>
                </a:lnTo>
                <a:lnTo>
                  <a:pt x="424921" y="240030"/>
                </a:lnTo>
                <a:lnTo>
                  <a:pt x="419629" y="236069"/>
                </a:lnTo>
                <a:lnTo>
                  <a:pt x="414867" y="231844"/>
                </a:lnTo>
                <a:lnTo>
                  <a:pt x="410369" y="227619"/>
                </a:lnTo>
                <a:lnTo>
                  <a:pt x="405871" y="222866"/>
                </a:lnTo>
                <a:lnTo>
                  <a:pt x="401902" y="218113"/>
                </a:lnTo>
                <a:lnTo>
                  <a:pt x="397669" y="213096"/>
                </a:lnTo>
                <a:lnTo>
                  <a:pt x="393965" y="207815"/>
                </a:lnTo>
                <a:lnTo>
                  <a:pt x="390525" y="202534"/>
                </a:lnTo>
                <a:lnTo>
                  <a:pt x="387350" y="196988"/>
                </a:lnTo>
                <a:lnTo>
                  <a:pt x="384440" y="191179"/>
                </a:lnTo>
                <a:lnTo>
                  <a:pt x="381794" y="185370"/>
                </a:lnTo>
                <a:lnTo>
                  <a:pt x="379148" y="179032"/>
                </a:lnTo>
                <a:lnTo>
                  <a:pt x="377296" y="173223"/>
                </a:lnTo>
                <a:lnTo>
                  <a:pt x="375444" y="166622"/>
                </a:lnTo>
                <a:lnTo>
                  <a:pt x="373856" y="160284"/>
                </a:lnTo>
                <a:lnTo>
                  <a:pt x="372533" y="153683"/>
                </a:lnTo>
                <a:lnTo>
                  <a:pt x="372004" y="147081"/>
                </a:lnTo>
                <a:lnTo>
                  <a:pt x="371475" y="140216"/>
                </a:lnTo>
                <a:lnTo>
                  <a:pt x="371475" y="133350"/>
                </a:lnTo>
                <a:lnTo>
                  <a:pt x="371475" y="126485"/>
                </a:lnTo>
                <a:lnTo>
                  <a:pt x="372004" y="119619"/>
                </a:lnTo>
                <a:lnTo>
                  <a:pt x="372533" y="113017"/>
                </a:lnTo>
                <a:lnTo>
                  <a:pt x="373856" y="106416"/>
                </a:lnTo>
                <a:lnTo>
                  <a:pt x="375444" y="100079"/>
                </a:lnTo>
                <a:lnTo>
                  <a:pt x="377296" y="93477"/>
                </a:lnTo>
                <a:lnTo>
                  <a:pt x="379148" y="87668"/>
                </a:lnTo>
                <a:lnTo>
                  <a:pt x="381794" y="81330"/>
                </a:lnTo>
                <a:lnTo>
                  <a:pt x="384440" y="75521"/>
                </a:lnTo>
                <a:lnTo>
                  <a:pt x="387350" y="69712"/>
                </a:lnTo>
                <a:lnTo>
                  <a:pt x="390525" y="64166"/>
                </a:lnTo>
                <a:lnTo>
                  <a:pt x="393965" y="58885"/>
                </a:lnTo>
                <a:lnTo>
                  <a:pt x="397669" y="53604"/>
                </a:lnTo>
                <a:lnTo>
                  <a:pt x="401902" y="48587"/>
                </a:lnTo>
                <a:lnTo>
                  <a:pt x="405871" y="43834"/>
                </a:lnTo>
                <a:lnTo>
                  <a:pt x="410369" y="39081"/>
                </a:lnTo>
                <a:lnTo>
                  <a:pt x="414867" y="34856"/>
                </a:lnTo>
                <a:lnTo>
                  <a:pt x="419629" y="30367"/>
                </a:lnTo>
                <a:lnTo>
                  <a:pt x="424921" y="26670"/>
                </a:lnTo>
                <a:lnTo>
                  <a:pt x="429948" y="22973"/>
                </a:lnTo>
                <a:lnTo>
                  <a:pt x="435504" y="19540"/>
                </a:lnTo>
                <a:lnTo>
                  <a:pt x="441061" y="16372"/>
                </a:lnTo>
                <a:lnTo>
                  <a:pt x="446881" y="13203"/>
                </a:lnTo>
                <a:lnTo>
                  <a:pt x="452967" y="10562"/>
                </a:lnTo>
                <a:lnTo>
                  <a:pt x="458788" y="8186"/>
                </a:lnTo>
                <a:lnTo>
                  <a:pt x="465138" y="6073"/>
                </a:lnTo>
                <a:lnTo>
                  <a:pt x="471488" y="4489"/>
                </a:lnTo>
                <a:lnTo>
                  <a:pt x="477838" y="2905"/>
                </a:lnTo>
                <a:lnTo>
                  <a:pt x="484188" y="1584"/>
                </a:lnTo>
                <a:lnTo>
                  <a:pt x="491331" y="528"/>
                </a:lnTo>
                <a:lnTo>
                  <a:pt x="497681" y="264"/>
                </a:lnTo>
                <a:lnTo>
                  <a:pt x="504561" y="0"/>
                </a:lnTo>
                <a:close/>
              </a:path>
            </a:pathLst>
          </a:custGeom>
          <a:solidFill>
            <a:schemeClr val="accent1"/>
          </a:solidFill>
          <a:ln>
            <a:noFill/>
          </a:ln>
        </p:spPr>
        <p:txBody>
          <a:bodyPr anchor="ctr">
            <a:scene3d>
              <a:camera prst="orthographicFront"/>
              <a:lightRig rig="threePt" dir="t"/>
            </a:scene3d>
            <a:sp3d>
              <a:contourClr>
                <a:srgbClr val="FFFFFF"/>
              </a:contourClr>
            </a:sp3d>
          </a:bodyPr>
          <a:lstStyle/>
          <a:p>
            <a:pPr algn="ctr"/>
            <a:endParaRPr lang="zh-CN" altLang="en-US">
              <a:solidFill>
                <a:srgbClr val="FFFFFF"/>
              </a:solidFill>
              <a:ea typeface="宋体" panose="02010600030101010101" pitchFamily="2" charset="-122"/>
            </a:endParaRPr>
          </a:p>
        </p:txBody>
      </p:sp>
      <p:sp>
        <p:nvSpPr>
          <p:cNvPr id="31" name="矩形 30"/>
          <p:cNvSpPr/>
          <p:nvPr/>
        </p:nvSpPr>
        <p:spPr>
          <a:xfrm>
            <a:off x="1112577" y="4938342"/>
            <a:ext cx="2146654" cy="17059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a:t>
            </a:r>
            <a:endParaRPr lang="zh-CN" altLang="zh-CN" sz="1800" dirty="0">
              <a:solidFill>
                <a:schemeClr val="tx1"/>
              </a:solidFill>
              <a:latin typeface="+mn-ea"/>
            </a:endParaRPr>
          </a:p>
        </p:txBody>
      </p:sp>
      <p:sp>
        <p:nvSpPr>
          <p:cNvPr id="33" name="矩形 32"/>
          <p:cNvSpPr/>
          <p:nvPr/>
        </p:nvSpPr>
        <p:spPr>
          <a:xfrm>
            <a:off x="3703460" y="4938342"/>
            <a:ext cx="2146654" cy="17059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a:t>
            </a:r>
            <a:endParaRPr lang="zh-CN" altLang="zh-CN" sz="1800" dirty="0">
              <a:solidFill>
                <a:schemeClr val="tx1"/>
              </a:solidFill>
              <a:latin typeface="+mn-ea"/>
            </a:endParaRPr>
          </a:p>
        </p:txBody>
      </p:sp>
      <p:sp>
        <p:nvSpPr>
          <p:cNvPr id="34" name="矩形 33"/>
          <p:cNvSpPr/>
          <p:nvPr/>
        </p:nvSpPr>
        <p:spPr>
          <a:xfrm>
            <a:off x="6294343" y="4938342"/>
            <a:ext cx="2146654" cy="17059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a:t>
            </a:r>
            <a:endParaRPr lang="zh-CN" altLang="zh-CN" sz="1800" dirty="0">
              <a:solidFill>
                <a:schemeClr val="tx1"/>
              </a:solidFill>
              <a:latin typeface="+mn-ea"/>
            </a:endParaRPr>
          </a:p>
        </p:txBody>
      </p:sp>
      <p:sp>
        <p:nvSpPr>
          <p:cNvPr id="35" name="矩形 34"/>
          <p:cNvSpPr/>
          <p:nvPr/>
        </p:nvSpPr>
        <p:spPr>
          <a:xfrm>
            <a:off x="8885226" y="4938342"/>
            <a:ext cx="2146654" cy="17059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a:t>
            </a:r>
            <a:endParaRPr lang="zh-CN" altLang="zh-CN" sz="1800" dirty="0">
              <a:solidFill>
                <a:schemeClr val="tx1"/>
              </a:solidFill>
              <a:latin typeface="+mn-ea"/>
            </a:endParaRP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41" name="KSO_Shape"/>
          <p:cNvSpPr/>
          <p:nvPr/>
        </p:nvSpPr>
        <p:spPr bwMode="auto">
          <a:xfrm>
            <a:off x="1548399" y="4150925"/>
            <a:ext cx="3347158" cy="2052927"/>
          </a:xfrm>
          <a:custGeom>
            <a:avLst/>
            <a:gdLst>
              <a:gd name="T0" fmla="*/ 2170982 w 2727325"/>
              <a:gd name="T1" fmla="*/ 1317981 h 1674813"/>
              <a:gd name="T2" fmla="*/ 2247564 w 2727325"/>
              <a:gd name="T3" fmla="*/ 1394626 h 1674813"/>
              <a:gd name="T4" fmla="*/ 2269490 w 2727325"/>
              <a:gd name="T5" fmla="*/ 1504666 h 1674813"/>
              <a:gd name="T6" fmla="*/ 2226909 w 2727325"/>
              <a:gd name="T7" fmla="*/ 1605800 h 1674813"/>
              <a:gd name="T8" fmla="*/ 2136981 w 2727325"/>
              <a:gd name="T9" fmla="*/ 1666226 h 1674813"/>
              <a:gd name="T10" fmla="*/ 2023856 w 2727325"/>
              <a:gd name="T11" fmla="*/ 1666226 h 1674813"/>
              <a:gd name="T12" fmla="*/ 1933928 w 2727325"/>
              <a:gd name="T13" fmla="*/ 1605800 h 1674813"/>
              <a:gd name="T14" fmla="*/ 1891983 w 2727325"/>
              <a:gd name="T15" fmla="*/ 1504666 h 1674813"/>
              <a:gd name="T16" fmla="*/ 1913591 w 2727325"/>
              <a:gd name="T17" fmla="*/ 1394626 h 1674813"/>
              <a:gd name="T18" fmla="*/ 1990173 w 2727325"/>
              <a:gd name="T19" fmla="*/ 1317981 h 1674813"/>
              <a:gd name="T20" fmla="*/ 578969 w 2727325"/>
              <a:gd name="T21" fmla="*/ 1295400 h 1674813"/>
              <a:gd name="T22" fmla="*/ 682561 w 2727325"/>
              <a:gd name="T23" fmla="*/ 1332610 h 1674813"/>
              <a:gd name="T24" fmla="*/ 747386 w 2727325"/>
              <a:gd name="T25" fmla="*/ 1419751 h 1674813"/>
              <a:gd name="T26" fmla="*/ 752788 w 2727325"/>
              <a:gd name="T27" fmla="*/ 1532653 h 1674813"/>
              <a:gd name="T28" fmla="*/ 696543 w 2727325"/>
              <a:gd name="T29" fmla="*/ 1625518 h 1674813"/>
              <a:gd name="T30" fmla="*/ 598035 w 2727325"/>
              <a:gd name="T31" fmla="*/ 1672905 h 1674813"/>
              <a:gd name="T32" fmla="*/ 486817 w 2727325"/>
              <a:gd name="T33" fmla="*/ 1656049 h 1674813"/>
              <a:gd name="T34" fmla="*/ 407058 w 2727325"/>
              <a:gd name="T35" fmla="*/ 1583538 h 1674813"/>
              <a:gd name="T36" fmla="*/ 379730 w 2727325"/>
              <a:gd name="T37" fmla="*/ 1475407 h 1674813"/>
              <a:gd name="T38" fmla="*/ 416909 w 2727325"/>
              <a:gd name="T39" fmla="*/ 1371410 h 1674813"/>
              <a:gd name="T40" fmla="*/ 503659 w 2727325"/>
              <a:gd name="T41" fmla="*/ 1306849 h 1674813"/>
              <a:gd name="T42" fmla="*/ 1493842 w 2727325"/>
              <a:gd name="T43" fmla="*/ 1149350 h 1674813"/>
              <a:gd name="T44" fmla="*/ 518739 w 2727325"/>
              <a:gd name="T45" fmla="*/ 309877 h 1674813"/>
              <a:gd name="T46" fmla="*/ 426186 w 2727325"/>
              <a:gd name="T47" fmla="*/ 354932 h 1674813"/>
              <a:gd name="T48" fmla="*/ 385932 w 2727325"/>
              <a:gd name="T49" fmla="*/ 433618 h 1674813"/>
              <a:gd name="T50" fmla="*/ 884770 w 2727325"/>
              <a:gd name="T51" fmla="*/ 635 h 1674813"/>
              <a:gd name="T52" fmla="*/ 956516 w 2727325"/>
              <a:gd name="T53" fmla="*/ 30487 h 1674813"/>
              <a:gd name="T54" fmla="*/ 999691 w 2727325"/>
              <a:gd name="T55" fmla="*/ 94635 h 1674813"/>
              <a:gd name="T56" fmla="*/ 2492402 w 2727325"/>
              <a:gd name="T57" fmla="*/ 148621 h 1674813"/>
              <a:gd name="T58" fmla="*/ 2591133 w 2727325"/>
              <a:gd name="T59" fmla="*/ 178790 h 1674813"/>
              <a:gd name="T60" fmla="*/ 2658118 w 2727325"/>
              <a:gd name="T61" fmla="*/ 240715 h 1674813"/>
              <a:gd name="T62" fmla="*/ 2713039 w 2727325"/>
              <a:gd name="T63" fmla="*/ 380126 h 1674813"/>
              <a:gd name="T64" fmla="*/ 2727007 w 2727325"/>
              <a:gd name="T65" fmla="*/ 1152445 h 1674813"/>
              <a:gd name="T66" fmla="*/ 2705103 w 2727325"/>
              <a:gd name="T67" fmla="*/ 1266768 h 1674813"/>
              <a:gd name="T68" fmla="*/ 2618753 w 2727325"/>
              <a:gd name="T69" fmla="*/ 1410943 h 1674813"/>
              <a:gd name="T70" fmla="*/ 2465101 w 2727325"/>
              <a:gd name="T71" fmla="*/ 1516375 h 1674813"/>
              <a:gd name="T72" fmla="*/ 2384422 w 2727325"/>
              <a:gd name="T73" fmla="*/ 1516666 h 1674813"/>
              <a:gd name="T74" fmla="*/ 2348490 w 2727325"/>
              <a:gd name="T75" fmla="*/ 1337144 h 1674813"/>
              <a:gd name="T76" fmla="*/ 2223203 w 2727325"/>
              <a:gd name="T77" fmla="*/ 1212177 h 1674813"/>
              <a:gd name="T78" fmla="*/ 2043223 w 2727325"/>
              <a:gd name="T79" fmla="*/ 1176019 h 1674813"/>
              <a:gd name="T80" fmla="*/ 1896207 w 2727325"/>
              <a:gd name="T81" fmla="*/ 1228978 h 1674813"/>
              <a:gd name="T82" fmla="*/ 1788270 w 2727325"/>
              <a:gd name="T83" fmla="*/ 1360133 h 1674813"/>
              <a:gd name="T84" fmla="*/ 1765302 w 2727325"/>
              <a:gd name="T85" fmla="*/ 1516666 h 1674813"/>
              <a:gd name="T86" fmla="*/ 870887 w 2727325"/>
              <a:gd name="T87" fmla="*/ 1407557 h 1674813"/>
              <a:gd name="T88" fmla="*/ 778671 w 2727325"/>
              <a:gd name="T89" fmla="*/ 1255313 h 1674813"/>
              <a:gd name="T90" fmla="*/ 617133 w 2727325"/>
              <a:gd name="T91" fmla="*/ 1178239 h 1674813"/>
              <a:gd name="T92" fmla="*/ 434927 w 2727325"/>
              <a:gd name="T93" fmla="*/ 1205199 h 1674813"/>
              <a:gd name="T94" fmla="*/ 303916 w 2727325"/>
              <a:gd name="T95" fmla="*/ 1324140 h 1674813"/>
              <a:gd name="T96" fmla="*/ 259080 w 2727325"/>
              <a:gd name="T97" fmla="*/ 1500807 h 1674813"/>
              <a:gd name="T98" fmla="*/ 119366 w 2727325"/>
              <a:gd name="T99" fmla="*/ 1422058 h 1674813"/>
              <a:gd name="T100" fmla="*/ 20635 w 2727325"/>
              <a:gd name="T101" fmla="*/ 1261687 h 1674813"/>
              <a:gd name="T102" fmla="*/ 149525 w 2727325"/>
              <a:gd name="T103" fmla="*/ 516997 h 1674813"/>
              <a:gd name="T104" fmla="*/ 213335 w 2727325"/>
              <a:gd name="T105" fmla="*/ 374092 h 1674813"/>
              <a:gd name="T106" fmla="*/ 299050 w 2727325"/>
              <a:gd name="T107" fmla="*/ 269613 h 1674813"/>
              <a:gd name="T108" fmla="*/ 401908 w 2727325"/>
              <a:gd name="T109" fmla="*/ 200066 h 1674813"/>
              <a:gd name="T110" fmla="*/ 589529 w 2727325"/>
              <a:gd name="T111" fmla="*/ 149256 h 1674813"/>
              <a:gd name="T112" fmla="*/ 743816 w 2727325"/>
              <a:gd name="T113" fmla="*/ 88601 h 1674813"/>
              <a:gd name="T114" fmla="*/ 789848 w 2727325"/>
              <a:gd name="T115" fmla="*/ 26676 h 1674813"/>
              <a:gd name="T116" fmla="*/ 863817 w 2727325"/>
              <a:gd name="T117" fmla="*/ 0 h 1674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27325" h="1674813">
                <a:moveTo>
                  <a:pt x="2070886" y="1295400"/>
                </a:moveTo>
                <a:lnTo>
                  <a:pt x="2080419" y="1295400"/>
                </a:lnTo>
                <a:lnTo>
                  <a:pt x="2090269" y="1295400"/>
                </a:lnTo>
                <a:lnTo>
                  <a:pt x="2099802" y="1296036"/>
                </a:lnTo>
                <a:lnTo>
                  <a:pt x="2109335" y="1297308"/>
                </a:lnTo>
                <a:lnTo>
                  <a:pt x="2118551" y="1298899"/>
                </a:lnTo>
                <a:lnTo>
                  <a:pt x="2128084" y="1301125"/>
                </a:lnTo>
                <a:lnTo>
                  <a:pt x="2136981" y="1303669"/>
                </a:lnTo>
                <a:lnTo>
                  <a:pt x="2145561" y="1306849"/>
                </a:lnTo>
                <a:lnTo>
                  <a:pt x="2154141" y="1310030"/>
                </a:lnTo>
                <a:lnTo>
                  <a:pt x="2163038" y="1314164"/>
                </a:lnTo>
                <a:lnTo>
                  <a:pt x="2170982" y="1317981"/>
                </a:lnTo>
                <a:lnTo>
                  <a:pt x="2178609" y="1322751"/>
                </a:lnTo>
                <a:lnTo>
                  <a:pt x="2186553" y="1327840"/>
                </a:lnTo>
                <a:lnTo>
                  <a:pt x="2193861" y="1332610"/>
                </a:lnTo>
                <a:lnTo>
                  <a:pt x="2201170" y="1338653"/>
                </a:lnTo>
                <a:lnTo>
                  <a:pt x="2208161" y="1344695"/>
                </a:lnTo>
                <a:lnTo>
                  <a:pt x="2214834" y="1350738"/>
                </a:lnTo>
                <a:lnTo>
                  <a:pt x="2220871" y="1357099"/>
                </a:lnTo>
                <a:lnTo>
                  <a:pt x="2226909" y="1364413"/>
                </a:lnTo>
                <a:lnTo>
                  <a:pt x="2232629" y="1371410"/>
                </a:lnTo>
                <a:lnTo>
                  <a:pt x="2237713" y="1378725"/>
                </a:lnTo>
                <a:lnTo>
                  <a:pt x="2242797" y="1386676"/>
                </a:lnTo>
                <a:lnTo>
                  <a:pt x="2247564" y="1394626"/>
                </a:lnTo>
                <a:lnTo>
                  <a:pt x="2251377" y="1402577"/>
                </a:lnTo>
                <a:lnTo>
                  <a:pt x="2255508" y="1411164"/>
                </a:lnTo>
                <a:lnTo>
                  <a:pt x="2258686" y="1419751"/>
                </a:lnTo>
                <a:lnTo>
                  <a:pt x="2261863" y="1428656"/>
                </a:lnTo>
                <a:lnTo>
                  <a:pt x="2264405" y="1437561"/>
                </a:lnTo>
                <a:lnTo>
                  <a:pt x="2266630" y="1446784"/>
                </a:lnTo>
                <a:lnTo>
                  <a:pt x="2267901" y="1456325"/>
                </a:lnTo>
                <a:lnTo>
                  <a:pt x="2269490" y="1465548"/>
                </a:lnTo>
                <a:lnTo>
                  <a:pt x="2270125" y="1475407"/>
                </a:lnTo>
                <a:lnTo>
                  <a:pt x="2270125" y="1484948"/>
                </a:lnTo>
                <a:lnTo>
                  <a:pt x="2270125" y="1494807"/>
                </a:lnTo>
                <a:lnTo>
                  <a:pt x="2269490" y="1504666"/>
                </a:lnTo>
                <a:lnTo>
                  <a:pt x="2267901" y="1513889"/>
                </a:lnTo>
                <a:lnTo>
                  <a:pt x="2266630" y="1523430"/>
                </a:lnTo>
                <a:lnTo>
                  <a:pt x="2264405" y="1532653"/>
                </a:lnTo>
                <a:lnTo>
                  <a:pt x="2261863" y="1541558"/>
                </a:lnTo>
                <a:lnTo>
                  <a:pt x="2258686" y="1550144"/>
                </a:lnTo>
                <a:lnTo>
                  <a:pt x="2255508" y="1559049"/>
                </a:lnTo>
                <a:lnTo>
                  <a:pt x="2251377" y="1567318"/>
                </a:lnTo>
                <a:lnTo>
                  <a:pt x="2247564" y="1575587"/>
                </a:lnTo>
                <a:lnTo>
                  <a:pt x="2242797" y="1583538"/>
                </a:lnTo>
                <a:lnTo>
                  <a:pt x="2237713" y="1591489"/>
                </a:lnTo>
                <a:lnTo>
                  <a:pt x="2232629" y="1598485"/>
                </a:lnTo>
                <a:lnTo>
                  <a:pt x="2226909" y="1605800"/>
                </a:lnTo>
                <a:lnTo>
                  <a:pt x="2220871" y="1612479"/>
                </a:lnTo>
                <a:lnTo>
                  <a:pt x="2214834" y="1619476"/>
                </a:lnTo>
                <a:lnTo>
                  <a:pt x="2208161" y="1625518"/>
                </a:lnTo>
                <a:lnTo>
                  <a:pt x="2201170" y="1631561"/>
                </a:lnTo>
                <a:lnTo>
                  <a:pt x="2193861" y="1636967"/>
                </a:lnTo>
                <a:lnTo>
                  <a:pt x="2186553" y="1642374"/>
                </a:lnTo>
                <a:lnTo>
                  <a:pt x="2178609" y="1647462"/>
                </a:lnTo>
                <a:lnTo>
                  <a:pt x="2170982" y="1651915"/>
                </a:lnTo>
                <a:lnTo>
                  <a:pt x="2163038" y="1656049"/>
                </a:lnTo>
                <a:lnTo>
                  <a:pt x="2154141" y="1660184"/>
                </a:lnTo>
                <a:lnTo>
                  <a:pt x="2145561" y="1663364"/>
                </a:lnTo>
                <a:lnTo>
                  <a:pt x="2136981" y="1666226"/>
                </a:lnTo>
                <a:lnTo>
                  <a:pt x="2128084" y="1669089"/>
                </a:lnTo>
                <a:lnTo>
                  <a:pt x="2118551" y="1670997"/>
                </a:lnTo>
                <a:lnTo>
                  <a:pt x="2109335" y="1672905"/>
                </a:lnTo>
                <a:lnTo>
                  <a:pt x="2099802" y="1673859"/>
                </a:lnTo>
                <a:lnTo>
                  <a:pt x="2090269" y="1674495"/>
                </a:lnTo>
                <a:lnTo>
                  <a:pt x="2080419" y="1674813"/>
                </a:lnTo>
                <a:lnTo>
                  <a:pt x="2070886" y="1674495"/>
                </a:lnTo>
                <a:lnTo>
                  <a:pt x="2061035" y="1673859"/>
                </a:lnTo>
                <a:lnTo>
                  <a:pt x="2051820" y="1672905"/>
                </a:lnTo>
                <a:lnTo>
                  <a:pt x="2042287" y="1670997"/>
                </a:lnTo>
                <a:lnTo>
                  <a:pt x="2033072" y="1669089"/>
                </a:lnTo>
                <a:lnTo>
                  <a:pt x="2023856" y="1666226"/>
                </a:lnTo>
                <a:lnTo>
                  <a:pt x="2015277" y="1663364"/>
                </a:lnTo>
                <a:lnTo>
                  <a:pt x="2006697" y="1660184"/>
                </a:lnTo>
                <a:lnTo>
                  <a:pt x="1998435" y="1656049"/>
                </a:lnTo>
                <a:lnTo>
                  <a:pt x="1990173" y="1651915"/>
                </a:lnTo>
                <a:lnTo>
                  <a:pt x="1982229" y="1647462"/>
                </a:lnTo>
                <a:lnTo>
                  <a:pt x="1974285" y="1642374"/>
                </a:lnTo>
                <a:lnTo>
                  <a:pt x="1967294" y="1636967"/>
                </a:lnTo>
                <a:lnTo>
                  <a:pt x="1959985" y="1631561"/>
                </a:lnTo>
                <a:lnTo>
                  <a:pt x="1952994" y="1625518"/>
                </a:lnTo>
                <a:lnTo>
                  <a:pt x="1946321" y="1619476"/>
                </a:lnTo>
                <a:lnTo>
                  <a:pt x="1940284" y="1612479"/>
                </a:lnTo>
                <a:lnTo>
                  <a:pt x="1933928" y="1605800"/>
                </a:lnTo>
                <a:lnTo>
                  <a:pt x="1928526" y="1598485"/>
                </a:lnTo>
                <a:lnTo>
                  <a:pt x="1923124" y="1591489"/>
                </a:lnTo>
                <a:lnTo>
                  <a:pt x="1918040" y="1583538"/>
                </a:lnTo>
                <a:lnTo>
                  <a:pt x="1913591" y="1575587"/>
                </a:lnTo>
                <a:lnTo>
                  <a:pt x="1909460" y="1567318"/>
                </a:lnTo>
                <a:lnTo>
                  <a:pt x="1905647" y="1559049"/>
                </a:lnTo>
                <a:lnTo>
                  <a:pt x="1902470" y="1550144"/>
                </a:lnTo>
                <a:lnTo>
                  <a:pt x="1899610" y="1541558"/>
                </a:lnTo>
                <a:lnTo>
                  <a:pt x="1896750" y="1532653"/>
                </a:lnTo>
                <a:lnTo>
                  <a:pt x="1894843" y="1523430"/>
                </a:lnTo>
                <a:lnTo>
                  <a:pt x="1892937" y="1513889"/>
                </a:lnTo>
                <a:lnTo>
                  <a:pt x="1891983" y="1504666"/>
                </a:lnTo>
                <a:lnTo>
                  <a:pt x="1891348" y="1494807"/>
                </a:lnTo>
                <a:lnTo>
                  <a:pt x="1890712" y="1484948"/>
                </a:lnTo>
                <a:lnTo>
                  <a:pt x="1891348" y="1475407"/>
                </a:lnTo>
                <a:lnTo>
                  <a:pt x="1891983" y="1465548"/>
                </a:lnTo>
                <a:lnTo>
                  <a:pt x="1892937" y="1456325"/>
                </a:lnTo>
                <a:lnTo>
                  <a:pt x="1894843" y="1446784"/>
                </a:lnTo>
                <a:lnTo>
                  <a:pt x="1896750" y="1437561"/>
                </a:lnTo>
                <a:lnTo>
                  <a:pt x="1899610" y="1428656"/>
                </a:lnTo>
                <a:lnTo>
                  <a:pt x="1902470" y="1419751"/>
                </a:lnTo>
                <a:lnTo>
                  <a:pt x="1905647" y="1411164"/>
                </a:lnTo>
                <a:lnTo>
                  <a:pt x="1909460" y="1402577"/>
                </a:lnTo>
                <a:lnTo>
                  <a:pt x="1913591" y="1394626"/>
                </a:lnTo>
                <a:lnTo>
                  <a:pt x="1918040" y="1386676"/>
                </a:lnTo>
                <a:lnTo>
                  <a:pt x="1923124" y="1378725"/>
                </a:lnTo>
                <a:lnTo>
                  <a:pt x="1928526" y="1371410"/>
                </a:lnTo>
                <a:lnTo>
                  <a:pt x="1933928" y="1364413"/>
                </a:lnTo>
                <a:lnTo>
                  <a:pt x="1940284" y="1357099"/>
                </a:lnTo>
                <a:lnTo>
                  <a:pt x="1946321" y="1350738"/>
                </a:lnTo>
                <a:lnTo>
                  <a:pt x="1952994" y="1344695"/>
                </a:lnTo>
                <a:lnTo>
                  <a:pt x="1959985" y="1338653"/>
                </a:lnTo>
                <a:lnTo>
                  <a:pt x="1967294" y="1332610"/>
                </a:lnTo>
                <a:lnTo>
                  <a:pt x="1974285" y="1327840"/>
                </a:lnTo>
                <a:lnTo>
                  <a:pt x="1982229" y="1322751"/>
                </a:lnTo>
                <a:lnTo>
                  <a:pt x="1990173" y="1317981"/>
                </a:lnTo>
                <a:lnTo>
                  <a:pt x="1998435" y="1314164"/>
                </a:lnTo>
                <a:lnTo>
                  <a:pt x="2006697" y="1310030"/>
                </a:lnTo>
                <a:lnTo>
                  <a:pt x="2015277" y="1306849"/>
                </a:lnTo>
                <a:lnTo>
                  <a:pt x="2023856" y="1303669"/>
                </a:lnTo>
                <a:lnTo>
                  <a:pt x="2033072" y="1301125"/>
                </a:lnTo>
                <a:lnTo>
                  <a:pt x="2042287" y="1298899"/>
                </a:lnTo>
                <a:lnTo>
                  <a:pt x="2051820" y="1297308"/>
                </a:lnTo>
                <a:lnTo>
                  <a:pt x="2061035" y="1296036"/>
                </a:lnTo>
                <a:lnTo>
                  <a:pt x="2070886" y="1295400"/>
                </a:lnTo>
                <a:close/>
                <a:moveTo>
                  <a:pt x="559268" y="1295400"/>
                </a:moveTo>
                <a:lnTo>
                  <a:pt x="569437" y="1295400"/>
                </a:lnTo>
                <a:lnTo>
                  <a:pt x="578969" y="1295400"/>
                </a:lnTo>
                <a:lnTo>
                  <a:pt x="588502" y="1296036"/>
                </a:lnTo>
                <a:lnTo>
                  <a:pt x="598035" y="1297308"/>
                </a:lnTo>
                <a:lnTo>
                  <a:pt x="607568" y="1298899"/>
                </a:lnTo>
                <a:lnTo>
                  <a:pt x="616466" y="1301125"/>
                </a:lnTo>
                <a:lnTo>
                  <a:pt x="625363" y="1303669"/>
                </a:lnTo>
                <a:lnTo>
                  <a:pt x="634579" y="1306849"/>
                </a:lnTo>
                <a:lnTo>
                  <a:pt x="643158" y="1310030"/>
                </a:lnTo>
                <a:lnTo>
                  <a:pt x="651420" y="1314164"/>
                </a:lnTo>
                <a:lnTo>
                  <a:pt x="659682" y="1317981"/>
                </a:lnTo>
                <a:lnTo>
                  <a:pt x="667626" y="1322751"/>
                </a:lnTo>
                <a:lnTo>
                  <a:pt x="674935" y="1327840"/>
                </a:lnTo>
                <a:lnTo>
                  <a:pt x="682561" y="1332610"/>
                </a:lnTo>
                <a:lnTo>
                  <a:pt x="689870" y="1338653"/>
                </a:lnTo>
                <a:lnTo>
                  <a:pt x="696543" y="1344695"/>
                </a:lnTo>
                <a:lnTo>
                  <a:pt x="703216" y="1350738"/>
                </a:lnTo>
                <a:lnTo>
                  <a:pt x="709571" y="1357099"/>
                </a:lnTo>
                <a:lnTo>
                  <a:pt x="715291" y="1364413"/>
                </a:lnTo>
                <a:lnTo>
                  <a:pt x="721011" y="1371410"/>
                </a:lnTo>
                <a:lnTo>
                  <a:pt x="726413" y="1378725"/>
                </a:lnTo>
                <a:lnTo>
                  <a:pt x="731180" y="1386676"/>
                </a:lnTo>
                <a:lnTo>
                  <a:pt x="735946" y="1394626"/>
                </a:lnTo>
                <a:lnTo>
                  <a:pt x="740077" y="1402577"/>
                </a:lnTo>
                <a:lnTo>
                  <a:pt x="743890" y="1411164"/>
                </a:lnTo>
                <a:lnTo>
                  <a:pt x="747386" y="1419751"/>
                </a:lnTo>
                <a:lnTo>
                  <a:pt x="750246" y="1428656"/>
                </a:lnTo>
                <a:lnTo>
                  <a:pt x="752788" y="1437561"/>
                </a:lnTo>
                <a:lnTo>
                  <a:pt x="755012" y="1446784"/>
                </a:lnTo>
                <a:lnTo>
                  <a:pt x="756919" y="1456325"/>
                </a:lnTo>
                <a:lnTo>
                  <a:pt x="757872" y="1465548"/>
                </a:lnTo>
                <a:lnTo>
                  <a:pt x="758507" y="1475407"/>
                </a:lnTo>
                <a:lnTo>
                  <a:pt x="758825" y="1484948"/>
                </a:lnTo>
                <a:lnTo>
                  <a:pt x="758507" y="1494807"/>
                </a:lnTo>
                <a:lnTo>
                  <a:pt x="757872" y="1504666"/>
                </a:lnTo>
                <a:lnTo>
                  <a:pt x="756919" y="1513889"/>
                </a:lnTo>
                <a:lnTo>
                  <a:pt x="755012" y="1523430"/>
                </a:lnTo>
                <a:lnTo>
                  <a:pt x="752788" y="1532653"/>
                </a:lnTo>
                <a:lnTo>
                  <a:pt x="750246" y="1541558"/>
                </a:lnTo>
                <a:lnTo>
                  <a:pt x="747386" y="1550144"/>
                </a:lnTo>
                <a:lnTo>
                  <a:pt x="743890" y="1559049"/>
                </a:lnTo>
                <a:lnTo>
                  <a:pt x="740077" y="1567318"/>
                </a:lnTo>
                <a:lnTo>
                  <a:pt x="735946" y="1575587"/>
                </a:lnTo>
                <a:lnTo>
                  <a:pt x="731180" y="1583538"/>
                </a:lnTo>
                <a:lnTo>
                  <a:pt x="726413" y="1591489"/>
                </a:lnTo>
                <a:lnTo>
                  <a:pt x="721011" y="1598485"/>
                </a:lnTo>
                <a:lnTo>
                  <a:pt x="715291" y="1605800"/>
                </a:lnTo>
                <a:lnTo>
                  <a:pt x="709571" y="1612479"/>
                </a:lnTo>
                <a:lnTo>
                  <a:pt x="703216" y="1619476"/>
                </a:lnTo>
                <a:lnTo>
                  <a:pt x="696543" y="1625518"/>
                </a:lnTo>
                <a:lnTo>
                  <a:pt x="689870" y="1631561"/>
                </a:lnTo>
                <a:lnTo>
                  <a:pt x="682561" y="1636967"/>
                </a:lnTo>
                <a:lnTo>
                  <a:pt x="674935" y="1642374"/>
                </a:lnTo>
                <a:lnTo>
                  <a:pt x="667626" y="1647462"/>
                </a:lnTo>
                <a:lnTo>
                  <a:pt x="659682" y="1651915"/>
                </a:lnTo>
                <a:lnTo>
                  <a:pt x="651420" y="1656049"/>
                </a:lnTo>
                <a:lnTo>
                  <a:pt x="643158" y="1660184"/>
                </a:lnTo>
                <a:lnTo>
                  <a:pt x="634579" y="1663364"/>
                </a:lnTo>
                <a:lnTo>
                  <a:pt x="625363" y="1666226"/>
                </a:lnTo>
                <a:lnTo>
                  <a:pt x="616466" y="1669089"/>
                </a:lnTo>
                <a:lnTo>
                  <a:pt x="607568" y="1670997"/>
                </a:lnTo>
                <a:lnTo>
                  <a:pt x="598035" y="1672905"/>
                </a:lnTo>
                <a:lnTo>
                  <a:pt x="588502" y="1673859"/>
                </a:lnTo>
                <a:lnTo>
                  <a:pt x="578969" y="1674495"/>
                </a:lnTo>
                <a:lnTo>
                  <a:pt x="569437" y="1674813"/>
                </a:lnTo>
                <a:lnTo>
                  <a:pt x="559268" y="1674495"/>
                </a:lnTo>
                <a:lnTo>
                  <a:pt x="549735" y="1673859"/>
                </a:lnTo>
                <a:lnTo>
                  <a:pt x="540202" y="1672905"/>
                </a:lnTo>
                <a:lnTo>
                  <a:pt x="530669" y="1670997"/>
                </a:lnTo>
                <a:lnTo>
                  <a:pt x="521772" y="1669089"/>
                </a:lnTo>
                <a:lnTo>
                  <a:pt x="512874" y="1666226"/>
                </a:lnTo>
                <a:lnTo>
                  <a:pt x="503659" y="1663364"/>
                </a:lnTo>
                <a:lnTo>
                  <a:pt x="495079" y="1660184"/>
                </a:lnTo>
                <a:lnTo>
                  <a:pt x="486817" y="1656049"/>
                </a:lnTo>
                <a:lnTo>
                  <a:pt x="478555" y="1651915"/>
                </a:lnTo>
                <a:lnTo>
                  <a:pt x="470611" y="1647462"/>
                </a:lnTo>
                <a:lnTo>
                  <a:pt x="462985" y="1642374"/>
                </a:lnTo>
                <a:lnTo>
                  <a:pt x="455676" y="1636967"/>
                </a:lnTo>
                <a:lnTo>
                  <a:pt x="448368" y="1631561"/>
                </a:lnTo>
                <a:lnTo>
                  <a:pt x="441377" y="1625518"/>
                </a:lnTo>
                <a:lnTo>
                  <a:pt x="435021" y="1619476"/>
                </a:lnTo>
                <a:lnTo>
                  <a:pt x="428666" y="1612479"/>
                </a:lnTo>
                <a:lnTo>
                  <a:pt x="422946" y="1605800"/>
                </a:lnTo>
                <a:lnTo>
                  <a:pt x="416909" y="1598485"/>
                </a:lnTo>
                <a:lnTo>
                  <a:pt x="411507" y="1591489"/>
                </a:lnTo>
                <a:lnTo>
                  <a:pt x="407058" y="1583538"/>
                </a:lnTo>
                <a:lnTo>
                  <a:pt x="402291" y="1575587"/>
                </a:lnTo>
                <a:lnTo>
                  <a:pt x="397843" y="1567318"/>
                </a:lnTo>
                <a:lnTo>
                  <a:pt x="394347" y="1559049"/>
                </a:lnTo>
                <a:lnTo>
                  <a:pt x="390852" y="1550144"/>
                </a:lnTo>
                <a:lnTo>
                  <a:pt x="387992" y="1541558"/>
                </a:lnTo>
                <a:lnTo>
                  <a:pt x="385450" y="1532653"/>
                </a:lnTo>
                <a:lnTo>
                  <a:pt x="383225" y="1523430"/>
                </a:lnTo>
                <a:lnTo>
                  <a:pt x="381319" y="1513889"/>
                </a:lnTo>
                <a:lnTo>
                  <a:pt x="380366" y="1504666"/>
                </a:lnTo>
                <a:lnTo>
                  <a:pt x="379730" y="1494807"/>
                </a:lnTo>
                <a:lnTo>
                  <a:pt x="379412" y="1484948"/>
                </a:lnTo>
                <a:lnTo>
                  <a:pt x="379730" y="1475407"/>
                </a:lnTo>
                <a:lnTo>
                  <a:pt x="380366" y="1465548"/>
                </a:lnTo>
                <a:lnTo>
                  <a:pt x="381319" y="1456325"/>
                </a:lnTo>
                <a:lnTo>
                  <a:pt x="383225" y="1446784"/>
                </a:lnTo>
                <a:lnTo>
                  <a:pt x="385450" y="1437561"/>
                </a:lnTo>
                <a:lnTo>
                  <a:pt x="387992" y="1428656"/>
                </a:lnTo>
                <a:lnTo>
                  <a:pt x="390852" y="1419751"/>
                </a:lnTo>
                <a:lnTo>
                  <a:pt x="394347" y="1411164"/>
                </a:lnTo>
                <a:lnTo>
                  <a:pt x="397843" y="1402577"/>
                </a:lnTo>
                <a:lnTo>
                  <a:pt x="402291" y="1394626"/>
                </a:lnTo>
                <a:lnTo>
                  <a:pt x="407058" y="1386676"/>
                </a:lnTo>
                <a:lnTo>
                  <a:pt x="411507" y="1378725"/>
                </a:lnTo>
                <a:lnTo>
                  <a:pt x="416909" y="1371410"/>
                </a:lnTo>
                <a:lnTo>
                  <a:pt x="422946" y="1364413"/>
                </a:lnTo>
                <a:lnTo>
                  <a:pt x="428666" y="1357099"/>
                </a:lnTo>
                <a:lnTo>
                  <a:pt x="435021" y="1350738"/>
                </a:lnTo>
                <a:lnTo>
                  <a:pt x="441377" y="1344695"/>
                </a:lnTo>
                <a:lnTo>
                  <a:pt x="448368" y="1338653"/>
                </a:lnTo>
                <a:lnTo>
                  <a:pt x="455676" y="1332610"/>
                </a:lnTo>
                <a:lnTo>
                  <a:pt x="462985" y="1327840"/>
                </a:lnTo>
                <a:lnTo>
                  <a:pt x="470611" y="1322751"/>
                </a:lnTo>
                <a:lnTo>
                  <a:pt x="478555" y="1317981"/>
                </a:lnTo>
                <a:lnTo>
                  <a:pt x="486817" y="1314164"/>
                </a:lnTo>
                <a:lnTo>
                  <a:pt x="495079" y="1310030"/>
                </a:lnTo>
                <a:lnTo>
                  <a:pt x="503659" y="1306849"/>
                </a:lnTo>
                <a:lnTo>
                  <a:pt x="512874" y="1303669"/>
                </a:lnTo>
                <a:lnTo>
                  <a:pt x="521772" y="1301125"/>
                </a:lnTo>
                <a:lnTo>
                  <a:pt x="530669" y="1298899"/>
                </a:lnTo>
                <a:lnTo>
                  <a:pt x="540202" y="1297308"/>
                </a:lnTo>
                <a:lnTo>
                  <a:pt x="549735" y="1296036"/>
                </a:lnTo>
                <a:lnTo>
                  <a:pt x="559268" y="1295400"/>
                </a:lnTo>
                <a:close/>
                <a:moveTo>
                  <a:pt x="1493842" y="393700"/>
                </a:moveTo>
                <a:lnTo>
                  <a:pt x="1493842" y="648756"/>
                </a:lnTo>
                <a:lnTo>
                  <a:pt x="1238250" y="648756"/>
                </a:lnTo>
                <a:lnTo>
                  <a:pt x="1238250" y="894295"/>
                </a:lnTo>
                <a:lnTo>
                  <a:pt x="1493842" y="894295"/>
                </a:lnTo>
                <a:lnTo>
                  <a:pt x="1493842" y="1149350"/>
                </a:lnTo>
                <a:lnTo>
                  <a:pt x="1740214" y="1149350"/>
                </a:lnTo>
                <a:lnTo>
                  <a:pt x="1740214" y="894295"/>
                </a:lnTo>
                <a:lnTo>
                  <a:pt x="1995488" y="894295"/>
                </a:lnTo>
                <a:lnTo>
                  <a:pt x="1995488" y="648756"/>
                </a:lnTo>
                <a:lnTo>
                  <a:pt x="1740214" y="648756"/>
                </a:lnTo>
                <a:lnTo>
                  <a:pt x="1740214" y="393700"/>
                </a:lnTo>
                <a:lnTo>
                  <a:pt x="1493842" y="393700"/>
                </a:lnTo>
                <a:close/>
                <a:moveTo>
                  <a:pt x="554872" y="306387"/>
                </a:moveTo>
                <a:lnTo>
                  <a:pt x="544412" y="306705"/>
                </a:lnTo>
                <a:lnTo>
                  <a:pt x="532368" y="307974"/>
                </a:lnTo>
                <a:lnTo>
                  <a:pt x="525395" y="308926"/>
                </a:lnTo>
                <a:lnTo>
                  <a:pt x="518739" y="309877"/>
                </a:lnTo>
                <a:lnTo>
                  <a:pt x="511131" y="311464"/>
                </a:lnTo>
                <a:lnTo>
                  <a:pt x="503524" y="313367"/>
                </a:lnTo>
                <a:lnTo>
                  <a:pt x="495600" y="315271"/>
                </a:lnTo>
                <a:lnTo>
                  <a:pt x="487676" y="317809"/>
                </a:lnTo>
                <a:lnTo>
                  <a:pt x="479752" y="320665"/>
                </a:lnTo>
                <a:lnTo>
                  <a:pt x="471511" y="324155"/>
                </a:lnTo>
                <a:lnTo>
                  <a:pt x="463587" y="327963"/>
                </a:lnTo>
                <a:lnTo>
                  <a:pt x="455980" y="332405"/>
                </a:lnTo>
                <a:lnTo>
                  <a:pt x="448056" y="336846"/>
                </a:lnTo>
                <a:lnTo>
                  <a:pt x="440449" y="342240"/>
                </a:lnTo>
                <a:lnTo>
                  <a:pt x="433159" y="348586"/>
                </a:lnTo>
                <a:lnTo>
                  <a:pt x="426186" y="354932"/>
                </a:lnTo>
                <a:lnTo>
                  <a:pt x="419213" y="362229"/>
                </a:lnTo>
                <a:lnTo>
                  <a:pt x="412873" y="370161"/>
                </a:lnTo>
                <a:lnTo>
                  <a:pt x="406851" y="378728"/>
                </a:lnTo>
                <a:lnTo>
                  <a:pt x="401146" y="387929"/>
                </a:lnTo>
                <a:lnTo>
                  <a:pt x="398610" y="393006"/>
                </a:lnTo>
                <a:lnTo>
                  <a:pt x="396708" y="398400"/>
                </a:lnTo>
                <a:lnTo>
                  <a:pt x="394490" y="403476"/>
                </a:lnTo>
                <a:lnTo>
                  <a:pt x="392271" y="409187"/>
                </a:lnTo>
                <a:lnTo>
                  <a:pt x="390369" y="414898"/>
                </a:lnTo>
                <a:lnTo>
                  <a:pt x="388784" y="420927"/>
                </a:lnTo>
                <a:lnTo>
                  <a:pt x="386883" y="427272"/>
                </a:lnTo>
                <a:lnTo>
                  <a:pt x="385932" y="433618"/>
                </a:lnTo>
                <a:lnTo>
                  <a:pt x="369450" y="491364"/>
                </a:lnTo>
                <a:lnTo>
                  <a:pt x="298450" y="771525"/>
                </a:lnTo>
                <a:lnTo>
                  <a:pt x="335535" y="771525"/>
                </a:lnTo>
                <a:lnTo>
                  <a:pt x="858838" y="771525"/>
                </a:lnTo>
                <a:lnTo>
                  <a:pt x="858838" y="306387"/>
                </a:lnTo>
                <a:lnTo>
                  <a:pt x="569769" y="306387"/>
                </a:lnTo>
                <a:lnTo>
                  <a:pt x="562796" y="306387"/>
                </a:lnTo>
                <a:lnTo>
                  <a:pt x="554872" y="306387"/>
                </a:lnTo>
                <a:close/>
                <a:moveTo>
                  <a:pt x="863817" y="0"/>
                </a:moveTo>
                <a:lnTo>
                  <a:pt x="870801" y="0"/>
                </a:lnTo>
                <a:lnTo>
                  <a:pt x="877786" y="0"/>
                </a:lnTo>
                <a:lnTo>
                  <a:pt x="884770" y="635"/>
                </a:lnTo>
                <a:lnTo>
                  <a:pt x="891119" y="1588"/>
                </a:lnTo>
                <a:lnTo>
                  <a:pt x="898103" y="2541"/>
                </a:lnTo>
                <a:lnTo>
                  <a:pt x="904452" y="4446"/>
                </a:lnTo>
                <a:lnTo>
                  <a:pt x="910802" y="6034"/>
                </a:lnTo>
                <a:lnTo>
                  <a:pt x="917151" y="7939"/>
                </a:lnTo>
                <a:lnTo>
                  <a:pt x="923183" y="10480"/>
                </a:lnTo>
                <a:lnTo>
                  <a:pt x="929215" y="13338"/>
                </a:lnTo>
                <a:lnTo>
                  <a:pt x="934929" y="16196"/>
                </a:lnTo>
                <a:lnTo>
                  <a:pt x="940643" y="19372"/>
                </a:lnTo>
                <a:lnTo>
                  <a:pt x="946040" y="23183"/>
                </a:lnTo>
                <a:lnTo>
                  <a:pt x="951437" y="26676"/>
                </a:lnTo>
                <a:lnTo>
                  <a:pt x="956516" y="30487"/>
                </a:lnTo>
                <a:lnTo>
                  <a:pt x="961596" y="34932"/>
                </a:lnTo>
                <a:lnTo>
                  <a:pt x="966358" y="39696"/>
                </a:lnTo>
                <a:lnTo>
                  <a:pt x="970485" y="44142"/>
                </a:lnTo>
                <a:lnTo>
                  <a:pt x="974929" y="48905"/>
                </a:lnTo>
                <a:lnTo>
                  <a:pt x="978739" y="53986"/>
                </a:lnTo>
                <a:lnTo>
                  <a:pt x="982866" y="59385"/>
                </a:lnTo>
                <a:lnTo>
                  <a:pt x="986040" y="64784"/>
                </a:lnTo>
                <a:lnTo>
                  <a:pt x="989215" y="70500"/>
                </a:lnTo>
                <a:lnTo>
                  <a:pt x="992707" y="76216"/>
                </a:lnTo>
                <a:lnTo>
                  <a:pt x="994929" y="82250"/>
                </a:lnTo>
                <a:lnTo>
                  <a:pt x="997469" y="88601"/>
                </a:lnTo>
                <a:lnTo>
                  <a:pt x="999691" y="94635"/>
                </a:lnTo>
                <a:lnTo>
                  <a:pt x="1001596" y="100986"/>
                </a:lnTo>
                <a:lnTo>
                  <a:pt x="1002866" y="107655"/>
                </a:lnTo>
                <a:lnTo>
                  <a:pt x="1004136" y="114324"/>
                </a:lnTo>
                <a:lnTo>
                  <a:pt x="1005088" y="121310"/>
                </a:lnTo>
                <a:lnTo>
                  <a:pt x="1005406" y="127979"/>
                </a:lnTo>
                <a:lnTo>
                  <a:pt x="1005723" y="134966"/>
                </a:lnTo>
                <a:lnTo>
                  <a:pt x="1005723" y="146398"/>
                </a:lnTo>
                <a:lnTo>
                  <a:pt x="2451767" y="146398"/>
                </a:lnTo>
                <a:lnTo>
                  <a:pt x="2462243" y="146715"/>
                </a:lnTo>
                <a:lnTo>
                  <a:pt x="2472720" y="147033"/>
                </a:lnTo>
                <a:lnTo>
                  <a:pt x="2482879" y="147986"/>
                </a:lnTo>
                <a:lnTo>
                  <a:pt x="2492402" y="148621"/>
                </a:lnTo>
                <a:lnTo>
                  <a:pt x="2502244" y="149891"/>
                </a:lnTo>
                <a:lnTo>
                  <a:pt x="2511133" y="151479"/>
                </a:lnTo>
                <a:lnTo>
                  <a:pt x="2520339" y="152749"/>
                </a:lnTo>
                <a:lnTo>
                  <a:pt x="2529228" y="154972"/>
                </a:lnTo>
                <a:lnTo>
                  <a:pt x="2537799" y="157195"/>
                </a:lnTo>
                <a:lnTo>
                  <a:pt x="2546053" y="159418"/>
                </a:lnTo>
                <a:lnTo>
                  <a:pt x="2553990" y="162276"/>
                </a:lnTo>
                <a:lnTo>
                  <a:pt x="2561927" y="165134"/>
                </a:lnTo>
                <a:lnTo>
                  <a:pt x="2569546" y="168310"/>
                </a:lnTo>
                <a:lnTo>
                  <a:pt x="2577165" y="171486"/>
                </a:lnTo>
                <a:lnTo>
                  <a:pt x="2584149" y="175296"/>
                </a:lnTo>
                <a:lnTo>
                  <a:pt x="2591133" y="178790"/>
                </a:lnTo>
                <a:lnTo>
                  <a:pt x="2597800" y="183235"/>
                </a:lnTo>
                <a:lnTo>
                  <a:pt x="2604467" y="187046"/>
                </a:lnTo>
                <a:lnTo>
                  <a:pt x="2610499" y="191810"/>
                </a:lnTo>
                <a:lnTo>
                  <a:pt x="2616531" y="196256"/>
                </a:lnTo>
                <a:lnTo>
                  <a:pt x="2622562" y="201019"/>
                </a:lnTo>
                <a:lnTo>
                  <a:pt x="2628277" y="206100"/>
                </a:lnTo>
                <a:lnTo>
                  <a:pt x="2633673" y="211499"/>
                </a:lnTo>
                <a:lnTo>
                  <a:pt x="2639070" y="216897"/>
                </a:lnTo>
                <a:lnTo>
                  <a:pt x="2644150" y="222614"/>
                </a:lnTo>
                <a:lnTo>
                  <a:pt x="2649229" y="228330"/>
                </a:lnTo>
                <a:lnTo>
                  <a:pt x="2653991" y="234363"/>
                </a:lnTo>
                <a:lnTo>
                  <a:pt x="2658118" y="240715"/>
                </a:lnTo>
                <a:lnTo>
                  <a:pt x="2662880" y="247066"/>
                </a:lnTo>
                <a:lnTo>
                  <a:pt x="2667007" y="253417"/>
                </a:lnTo>
                <a:lnTo>
                  <a:pt x="2671134" y="260404"/>
                </a:lnTo>
                <a:lnTo>
                  <a:pt x="2674943" y="267390"/>
                </a:lnTo>
                <a:lnTo>
                  <a:pt x="2678753" y="274377"/>
                </a:lnTo>
                <a:lnTo>
                  <a:pt x="2681928" y="281681"/>
                </a:lnTo>
                <a:lnTo>
                  <a:pt x="2688912" y="296606"/>
                </a:lnTo>
                <a:lnTo>
                  <a:pt x="2694626" y="312167"/>
                </a:lnTo>
                <a:lnTo>
                  <a:pt x="2700023" y="328363"/>
                </a:lnTo>
                <a:lnTo>
                  <a:pt x="2705103" y="345194"/>
                </a:lnTo>
                <a:lnTo>
                  <a:pt x="2709229" y="362660"/>
                </a:lnTo>
                <a:lnTo>
                  <a:pt x="2713039" y="380126"/>
                </a:lnTo>
                <a:lnTo>
                  <a:pt x="2716214" y="398545"/>
                </a:lnTo>
                <a:lnTo>
                  <a:pt x="2719071" y="417281"/>
                </a:lnTo>
                <a:lnTo>
                  <a:pt x="2721293" y="436335"/>
                </a:lnTo>
                <a:lnTo>
                  <a:pt x="2723198" y="456024"/>
                </a:lnTo>
                <a:lnTo>
                  <a:pt x="2724785" y="475713"/>
                </a:lnTo>
                <a:lnTo>
                  <a:pt x="2725738" y="496355"/>
                </a:lnTo>
                <a:lnTo>
                  <a:pt x="2726690" y="516997"/>
                </a:lnTo>
                <a:lnTo>
                  <a:pt x="2727007" y="537638"/>
                </a:lnTo>
                <a:lnTo>
                  <a:pt x="2727325" y="558915"/>
                </a:lnTo>
                <a:lnTo>
                  <a:pt x="2727325" y="1132121"/>
                </a:lnTo>
                <a:lnTo>
                  <a:pt x="2727325" y="1142283"/>
                </a:lnTo>
                <a:lnTo>
                  <a:pt x="2727007" y="1152445"/>
                </a:lnTo>
                <a:lnTo>
                  <a:pt x="2726373" y="1161972"/>
                </a:lnTo>
                <a:lnTo>
                  <a:pt x="2725420" y="1172134"/>
                </a:lnTo>
                <a:lnTo>
                  <a:pt x="2724468" y="1181979"/>
                </a:lnTo>
                <a:lnTo>
                  <a:pt x="2722881" y="1191505"/>
                </a:lnTo>
                <a:lnTo>
                  <a:pt x="2721611" y="1201350"/>
                </a:lnTo>
                <a:lnTo>
                  <a:pt x="2719706" y="1210877"/>
                </a:lnTo>
                <a:lnTo>
                  <a:pt x="2717801" y="1220404"/>
                </a:lnTo>
                <a:lnTo>
                  <a:pt x="2715896" y="1229613"/>
                </a:lnTo>
                <a:lnTo>
                  <a:pt x="2713357" y="1239140"/>
                </a:lnTo>
                <a:lnTo>
                  <a:pt x="2710817" y="1248350"/>
                </a:lnTo>
                <a:lnTo>
                  <a:pt x="2707960" y="1257242"/>
                </a:lnTo>
                <a:lnTo>
                  <a:pt x="2705103" y="1266768"/>
                </a:lnTo>
                <a:lnTo>
                  <a:pt x="2701928" y="1275660"/>
                </a:lnTo>
                <a:lnTo>
                  <a:pt x="2698119" y="1284235"/>
                </a:lnTo>
                <a:lnTo>
                  <a:pt x="2694626" y="1293444"/>
                </a:lnTo>
                <a:lnTo>
                  <a:pt x="2691134" y="1302018"/>
                </a:lnTo>
                <a:lnTo>
                  <a:pt x="2687007" y="1310593"/>
                </a:lnTo>
                <a:lnTo>
                  <a:pt x="2682880" y="1318849"/>
                </a:lnTo>
                <a:lnTo>
                  <a:pt x="2673674" y="1335363"/>
                </a:lnTo>
                <a:lnTo>
                  <a:pt x="2664150" y="1351558"/>
                </a:lnTo>
                <a:lnTo>
                  <a:pt x="2653673" y="1367437"/>
                </a:lnTo>
                <a:lnTo>
                  <a:pt x="2642880" y="1382680"/>
                </a:lnTo>
                <a:lnTo>
                  <a:pt x="2630816" y="1396970"/>
                </a:lnTo>
                <a:lnTo>
                  <a:pt x="2618753" y="1410943"/>
                </a:lnTo>
                <a:lnTo>
                  <a:pt x="2605737" y="1424598"/>
                </a:lnTo>
                <a:lnTo>
                  <a:pt x="2592086" y="1437619"/>
                </a:lnTo>
                <a:lnTo>
                  <a:pt x="2578117" y="1449686"/>
                </a:lnTo>
                <a:lnTo>
                  <a:pt x="2563514" y="1461436"/>
                </a:lnTo>
                <a:lnTo>
                  <a:pt x="2548276" y="1472233"/>
                </a:lnTo>
                <a:lnTo>
                  <a:pt x="2532403" y="1482395"/>
                </a:lnTo>
                <a:lnTo>
                  <a:pt x="2516212" y="1492240"/>
                </a:lnTo>
                <a:lnTo>
                  <a:pt x="2499704" y="1500814"/>
                </a:lnTo>
                <a:lnTo>
                  <a:pt x="2491450" y="1505260"/>
                </a:lnTo>
                <a:lnTo>
                  <a:pt x="2482879" y="1509071"/>
                </a:lnTo>
                <a:lnTo>
                  <a:pt x="2473989" y="1512882"/>
                </a:lnTo>
                <a:lnTo>
                  <a:pt x="2465101" y="1516375"/>
                </a:lnTo>
                <a:lnTo>
                  <a:pt x="2456211" y="1519551"/>
                </a:lnTo>
                <a:lnTo>
                  <a:pt x="2447323" y="1522726"/>
                </a:lnTo>
                <a:lnTo>
                  <a:pt x="2438116" y="1525902"/>
                </a:lnTo>
                <a:lnTo>
                  <a:pt x="2428910" y="1528442"/>
                </a:lnTo>
                <a:lnTo>
                  <a:pt x="2420021" y="1530983"/>
                </a:lnTo>
                <a:lnTo>
                  <a:pt x="2410497" y="1533523"/>
                </a:lnTo>
                <a:lnTo>
                  <a:pt x="2400973" y="1535746"/>
                </a:lnTo>
                <a:lnTo>
                  <a:pt x="2391449" y="1537652"/>
                </a:lnTo>
                <a:lnTo>
                  <a:pt x="2381925" y="1539240"/>
                </a:lnTo>
                <a:lnTo>
                  <a:pt x="2381197" y="1539358"/>
                </a:lnTo>
                <a:lnTo>
                  <a:pt x="2382196" y="1532525"/>
                </a:lnTo>
                <a:lnTo>
                  <a:pt x="2384422" y="1516666"/>
                </a:lnTo>
                <a:lnTo>
                  <a:pt x="2385694" y="1500807"/>
                </a:lnTo>
                <a:lnTo>
                  <a:pt x="2386012" y="1484948"/>
                </a:lnTo>
                <a:lnTo>
                  <a:pt x="2385694" y="1469089"/>
                </a:lnTo>
                <a:lnTo>
                  <a:pt x="2384422" y="1453548"/>
                </a:lnTo>
                <a:lnTo>
                  <a:pt x="2382196" y="1437689"/>
                </a:lnTo>
                <a:lnTo>
                  <a:pt x="2379970" y="1422465"/>
                </a:lnTo>
                <a:lnTo>
                  <a:pt x="2376155" y="1407557"/>
                </a:lnTo>
                <a:lnTo>
                  <a:pt x="2372021" y="1392650"/>
                </a:lnTo>
                <a:lnTo>
                  <a:pt x="2367251" y="1378377"/>
                </a:lnTo>
                <a:lnTo>
                  <a:pt x="2361527" y="1364421"/>
                </a:lnTo>
                <a:lnTo>
                  <a:pt x="2355485" y="1350466"/>
                </a:lnTo>
                <a:lnTo>
                  <a:pt x="2348490" y="1337144"/>
                </a:lnTo>
                <a:lnTo>
                  <a:pt x="2340858" y="1324140"/>
                </a:lnTo>
                <a:lnTo>
                  <a:pt x="2332908" y="1311453"/>
                </a:lnTo>
                <a:lnTo>
                  <a:pt x="2324005" y="1299400"/>
                </a:lnTo>
                <a:lnTo>
                  <a:pt x="2315101" y="1287665"/>
                </a:lnTo>
                <a:lnTo>
                  <a:pt x="2305244" y="1276246"/>
                </a:lnTo>
                <a:lnTo>
                  <a:pt x="2294750" y="1265463"/>
                </a:lnTo>
                <a:lnTo>
                  <a:pt x="2283938" y="1255313"/>
                </a:lnTo>
                <a:lnTo>
                  <a:pt x="2272809" y="1245480"/>
                </a:lnTo>
                <a:lnTo>
                  <a:pt x="2261043" y="1236600"/>
                </a:lnTo>
                <a:lnTo>
                  <a:pt x="2248642" y="1227401"/>
                </a:lnTo>
                <a:lnTo>
                  <a:pt x="2236240" y="1219789"/>
                </a:lnTo>
                <a:lnTo>
                  <a:pt x="2223203" y="1212177"/>
                </a:lnTo>
                <a:lnTo>
                  <a:pt x="2209848" y="1205199"/>
                </a:lnTo>
                <a:lnTo>
                  <a:pt x="2195856" y="1199173"/>
                </a:lnTo>
                <a:lnTo>
                  <a:pt x="2181865" y="1193464"/>
                </a:lnTo>
                <a:lnTo>
                  <a:pt x="2167237" y="1188706"/>
                </a:lnTo>
                <a:lnTo>
                  <a:pt x="2152610" y="1184583"/>
                </a:lnTo>
                <a:lnTo>
                  <a:pt x="2137347" y="1180777"/>
                </a:lnTo>
                <a:lnTo>
                  <a:pt x="2122401" y="1178239"/>
                </a:lnTo>
                <a:lnTo>
                  <a:pt x="2106502" y="1176019"/>
                </a:lnTo>
                <a:lnTo>
                  <a:pt x="2090921" y="1175067"/>
                </a:lnTo>
                <a:lnTo>
                  <a:pt x="2074703" y="1174750"/>
                </a:lnTo>
                <a:lnTo>
                  <a:pt x="2058804" y="1175067"/>
                </a:lnTo>
                <a:lnTo>
                  <a:pt x="2043223" y="1176019"/>
                </a:lnTo>
                <a:lnTo>
                  <a:pt x="2027641" y="1178239"/>
                </a:lnTo>
                <a:lnTo>
                  <a:pt x="2012060" y="1180777"/>
                </a:lnTo>
                <a:lnTo>
                  <a:pt x="1997114" y="1184583"/>
                </a:lnTo>
                <a:lnTo>
                  <a:pt x="1982169" y="1188706"/>
                </a:lnTo>
                <a:lnTo>
                  <a:pt x="1967860" y="1193464"/>
                </a:lnTo>
                <a:lnTo>
                  <a:pt x="1965908" y="1194260"/>
                </a:lnTo>
                <a:lnTo>
                  <a:pt x="1960017" y="1196269"/>
                </a:lnTo>
                <a:lnTo>
                  <a:pt x="1946684" y="1201668"/>
                </a:lnTo>
                <a:lnTo>
                  <a:pt x="1933350" y="1207384"/>
                </a:lnTo>
                <a:lnTo>
                  <a:pt x="1920652" y="1214370"/>
                </a:lnTo>
                <a:lnTo>
                  <a:pt x="1908271" y="1221357"/>
                </a:lnTo>
                <a:lnTo>
                  <a:pt x="1896207" y="1228978"/>
                </a:lnTo>
                <a:lnTo>
                  <a:pt x="1884461" y="1237235"/>
                </a:lnTo>
                <a:lnTo>
                  <a:pt x="1873032" y="1246127"/>
                </a:lnTo>
                <a:lnTo>
                  <a:pt x="1862238" y="1255654"/>
                </a:lnTo>
                <a:lnTo>
                  <a:pt x="1851762" y="1265498"/>
                </a:lnTo>
                <a:lnTo>
                  <a:pt x="1842238" y="1275660"/>
                </a:lnTo>
                <a:lnTo>
                  <a:pt x="1832714" y="1286458"/>
                </a:lnTo>
                <a:lnTo>
                  <a:pt x="1823825" y="1297890"/>
                </a:lnTo>
                <a:lnTo>
                  <a:pt x="1815571" y="1309640"/>
                </a:lnTo>
                <a:lnTo>
                  <a:pt x="1807952" y="1321707"/>
                </a:lnTo>
                <a:lnTo>
                  <a:pt x="1800651" y="1334410"/>
                </a:lnTo>
                <a:lnTo>
                  <a:pt x="1793984" y="1346795"/>
                </a:lnTo>
                <a:lnTo>
                  <a:pt x="1788270" y="1360133"/>
                </a:lnTo>
                <a:lnTo>
                  <a:pt x="1782873" y="1373788"/>
                </a:lnTo>
                <a:lnTo>
                  <a:pt x="1778111" y="1387443"/>
                </a:lnTo>
                <a:lnTo>
                  <a:pt x="1774301" y="1401734"/>
                </a:lnTo>
                <a:lnTo>
                  <a:pt x="1770492" y="1416024"/>
                </a:lnTo>
                <a:lnTo>
                  <a:pt x="1767952" y="1430632"/>
                </a:lnTo>
                <a:lnTo>
                  <a:pt x="1767227" y="1437601"/>
                </a:lnTo>
                <a:lnTo>
                  <a:pt x="1767210" y="1437689"/>
                </a:lnTo>
                <a:lnTo>
                  <a:pt x="1765302" y="1453548"/>
                </a:lnTo>
                <a:lnTo>
                  <a:pt x="1764030" y="1469089"/>
                </a:lnTo>
                <a:lnTo>
                  <a:pt x="1763712" y="1484948"/>
                </a:lnTo>
                <a:lnTo>
                  <a:pt x="1764030" y="1500807"/>
                </a:lnTo>
                <a:lnTo>
                  <a:pt x="1765302" y="1516666"/>
                </a:lnTo>
                <a:lnTo>
                  <a:pt x="1767210" y="1532525"/>
                </a:lnTo>
                <a:lnTo>
                  <a:pt x="1769487" y="1544638"/>
                </a:lnTo>
                <a:lnTo>
                  <a:pt x="875287" y="1544638"/>
                </a:lnTo>
                <a:lnTo>
                  <a:pt x="877564" y="1532525"/>
                </a:lnTo>
                <a:lnTo>
                  <a:pt x="879154" y="1516666"/>
                </a:lnTo>
                <a:lnTo>
                  <a:pt x="880426" y="1500807"/>
                </a:lnTo>
                <a:lnTo>
                  <a:pt x="881062" y="1484948"/>
                </a:lnTo>
                <a:lnTo>
                  <a:pt x="880426" y="1469089"/>
                </a:lnTo>
                <a:lnTo>
                  <a:pt x="879154" y="1453548"/>
                </a:lnTo>
                <a:lnTo>
                  <a:pt x="877564" y="1437689"/>
                </a:lnTo>
                <a:lnTo>
                  <a:pt x="874702" y="1422465"/>
                </a:lnTo>
                <a:lnTo>
                  <a:pt x="870887" y="1407557"/>
                </a:lnTo>
                <a:lnTo>
                  <a:pt x="867071" y="1392650"/>
                </a:lnTo>
                <a:lnTo>
                  <a:pt x="861983" y="1378377"/>
                </a:lnTo>
                <a:lnTo>
                  <a:pt x="856577" y="1364421"/>
                </a:lnTo>
                <a:lnTo>
                  <a:pt x="850218" y="1350466"/>
                </a:lnTo>
                <a:lnTo>
                  <a:pt x="843222" y="1337144"/>
                </a:lnTo>
                <a:lnTo>
                  <a:pt x="835590" y="1324140"/>
                </a:lnTo>
                <a:lnTo>
                  <a:pt x="827640" y="1311453"/>
                </a:lnTo>
                <a:lnTo>
                  <a:pt x="819055" y="1299400"/>
                </a:lnTo>
                <a:lnTo>
                  <a:pt x="809833" y="1287665"/>
                </a:lnTo>
                <a:lnTo>
                  <a:pt x="799976" y="1276246"/>
                </a:lnTo>
                <a:lnTo>
                  <a:pt x="789482" y="1265463"/>
                </a:lnTo>
                <a:lnTo>
                  <a:pt x="778671" y="1255313"/>
                </a:lnTo>
                <a:lnTo>
                  <a:pt x="767541" y="1245480"/>
                </a:lnTo>
                <a:lnTo>
                  <a:pt x="756093" y="1236600"/>
                </a:lnTo>
                <a:lnTo>
                  <a:pt x="744010" y="1227401"/>
                </a:lnTo>
                <a:lnTo>
                  <a:pt x="731290" y="1219789"/>
                </a:lnTo>
                <a:lnTo>
                  <a:pt x="717935" y="1212177"/>
                </a:lnTo>
                <a:lnTo>
                  <a:pt x="704580" y="1205199"/>
                </a:lnTo>
                <a:lnTo>
                  <a:pt x="690906" y="1199173"/>
                </a:lnTo>
                <a:lnTo>
                  <a:pt x="676915" y="1193464"/>
                </a:lnTo>
                <a:lnTo>
                  <a:pt x="661969" y="1188706"/>
                </a:lnTo>
                <a:lnTo>
                  <a:pt x="647342" y="1184583"/>
                </a:lnTo>
                <a:lnTo>
                  <a:pt x="632715" y="1180777"/>
                </a:lnTo>
                <a:lnTo>
                  <a:pt x="617133" y="1178239"/>
                </a:lnTo>
                <a:lnTo>
                  <a:pt x="601552" y="1176019"/>
                </a:lnTo>
                <a:lnTo>
                  <a:pt x="585653" y="1175067"/>
                </a:lnTo>
                <a:lnTo>
                  <a:pt x="570071" y="1174750"/>
                </a:lnTo>
                <a:lnTo>
                  <a:pt x="553854" y="1175067"/>
                </a:lnTo>
                <a:lnTo>
                  <a:pt x="537955" y="1176019"/>
                </a:lnTo>
                <a:lnTo>
                  <a:pt x="522373" y="1178239"/>
                </a:lnTo>
                <a:lnTo>
                  <a:pt x="506792" y="1180777"/>
                </a:lnTo>
                <a:lnTo>
                  <a:pt x="492164" y="1184583"/>
                </a:lnTo>
                <a:lnTo>
                  <a:pt x="477219" y="1188706"/>
                </a:lnTo>
                <a:lnTo>
                  <a:pt x="462592" y="1193464"/>
                </a:lnTo>
                <a:lnTo>
                  <a:pt x="448600" y="1199173"/>
                </a:lnTo>
                <a:lnTo>
                  <a:pt x="434927" y="1205199"/>
                </a:lnTo>
                <a:lnTo>
                  <a:pt x="421571" y="1212177"/>
                </a:lnTo>
                <a:lnTo>
                  <a:pt x="408534" y="1219789"/>
                </a:lnTo>
                <a:lnTo>
                  <a:pt x="395497" y="1227401"/>
                </a:lnTo>
                <a:lnTo>
                  <a:pt x="383731" y="1236600"/>
                </a:lnTo>
                <a:lnTo>
                  <a:pt x="371966" y="1245480"/>
                </a:lnTo>
                <a:lnTo>
                  <a:pt x="360836" y="1255313"/>
                </a:lnTo>
                <a:lnTo>
                  <a:pt x="350024" y="1265463"/>
                </a:lnTo>
                <a:lnTo>
                  <a:pt x="339531" y="1276246"/>
                </a:lnTo>
                <a:lnTo>
                  <a:pt x="329673" y="1287665"/>
                </a:lnTo>
                <a:lnTo>
                  <a:pt x="320452" y="1299400"/>
                </a:lnTo>
                <a:lnTo>
                  <a:pt x="311866" y="1311453"/>
                </a:lnTo>
                <a:lnTo>
                  <a:pt x="303916" y="1324140"/>
                </a:lnTo>
                <a:lnTo>
                  <a:pt x="296285" y="1337144"/>
                </a:lnTo>
                <a:lnTo>
                  <a:pt x="289289" y="1350466"/>
                </a:lnTo>
                <a:lnTo>
                  <a:pt x="282929" y="1364421"/>
                </a:lnTo>
                <a:lnTo>
                  <a:pt x="277523" y="1378377"/>
                </a:lnTo>
                <a:lnTo>
                  <a:pt x="272436" y="1392650"/>
                </a:lnTo>
                <a:lnTo>
                  <a:pt x="268620" y="1407557"/>
                </a:lnTo>
                <a:lnTo>
                  <a:pt x="264804" y="1422465"/>
                </a:lnTo>
                <a:lnTo>
                  <a:pt x="261942" y="1437689"/>
                </a:lnTo>
                <a:lnTo>
                  <a:pt x="260352" y="1453548"/>
                </a:lnTo>
                <a:lnTo>
                  <a:pt x="259080" y="1469089"/>
                </a:lnTo>
                <a:lnTo>
                  <a:pt x="258762" y="1484948"/>
                </a:lnTo>
                <a:lnTo>
                  <a:pt x="259080" y="1500807"/>
                </a:lnTo>
                <a:lnTo>
                  <a:pt x="260239" y="1515247"/>
                </a:lnTo>
                <a:lnTo>
                  <a:pt x="248891" y="1510659"/>
                </a:lnTo>
                <a:lnTo>
                  <a:pt x="234605" y="1503990"/>
                </a:lnTo>
                <a:lnTo>
                  <a:pt x="220320" y="1497003"/>
                </a:lnTo>
                <a:lnTo>
                  <a:pt x="206669" y="1489382"/>
                </a:lnTo>
                <a:lnTo>
                  <a:pt x="193018" y="1481125"/>
                </a:lnTo>
                <a:lnTo>
                  <a:pt x="179684" y="1472551"/>
                </a:lnTo>
                <a:lnTo>
                  <a:pt x="166986" y="1463341"/>
                </a:lnTo>
                <a:lnTo>
                  <a:pt x="154605" y="1453814"/>
                </a:lnTo>
                <a:lnTo>
                  <a:pt x="142224" y="1443652"/>
                </a:lnTo>
                <a:lnTo>
                  <a:pt x="130795" y="1433173"/>
                </a:lnTo>
                <a:lnTo>
                  <a:pt x="119366" y="1422058"/>
                </a:lnTo>
                <a:lnTo>
                  <a:pt x="108573" y="1410943"/>
                </a:lnTo>
                <a:lnTo>
                  <a:pt x="98096" y="1399193"/>
                </a:lnTo>
                <a:lnTo>
                  <a:pt x="87938" y="1386808"/>
                </a:lnTo>
                <a:lnTo>
                  <a:pt x="78731" y="1374423"/>
                </a:lnTo>
                <a:lnTo>
                  <a:pt x="69525" y="1361403"/>
                </a:lnTo>
                <a:lnTo>
                  <a:pt x="60953" y="1348065"/>
                </a:lnTo>
                <a:lnTo>
                  <a:pt x="53017" y="1334727"/>
                </a:lnTo>
                <a:lnTo>
                  <a:pt x="45397" y="1320755"/>
                </a:lnTo>
                <a:lnTo>
                  <a:pt x="38413" y="1306147"/>
                </a:lnTo>
                <a:lnTo>
                  <a:pt x="31747" y="1291856"/>
                </a:lnTo>
                <a:lnTo>
                  <a:pt x="26032" y="1276931"/>
                </a:lnTo>
                <a:lnTo>
                  <a:pt x="20635" y="1261687"/>
                </a:lnTo>
                <a:lnTo>
                  <a:pt x="16191" y="1246127"/>
                </a:lnTo>
                <a:lnTo>
                  <a:pt x="11746" y="1230884"/>
                </a:lnTo>
                <a:lnTo>
                  <a:pt x="8254" y="1215005"/>
                </a:lnTo>
                <a:lnTo>
                  <a:pt x="5397" y="1198809"/>
                </a:lnTo>
                <a:lnTo>
                  <a:pt x="3175" y="1182296"/>
                </a:lnTo>
                <a:lnTo>
                  <a:pt x="1270" y="1165783"/>
                </a:lnTo>
                <a:lnTo>
                  <a:pt x="318" y="1149269"/>
                </a:lnTo>
                <a:lnTo>
                  <a:pt x="0" y="1132121"/>
                </a:lnTo>
                <a:lnTo>
                  <a:pt x="137462" y="558915"/>
                </a:lnTo>
                <a:lnTo>
                  <a:pt x="141271" y="544625"/>
                </a:lnTo>
                <a:lnTo>
                  <a:pt x="145398" y="530652"/>
                </a:lnTo>
                <a:lnTo>
                  <a:pt x="149525" y="516997"/>
                </a:lnTo>
                <a:lnTo>
                  <a:pt x="153970" y="503659"/>
                </a:lnTo>
                <a:lnTo>
                  <a:pt x="158414" y="490321"/>
                </a:lnTo>
                <a:lnTo>
                  <a:pt x="163176" y="477301"/>
                </a:lnTo>
                <a:lnTo>
                  <a:pt x="168256" y="464598"/>
                </a:lnTo>
                <a:lnTo>
                  <a:pt x="173018" y="452531"/>
                </a:lnTo>
                <a:lnTo>
                  <a:pt x="178414" y="440463"/>
                </a:lnTo>
                <a:lnTo>
                  <a:pt x="183811" y="428713"/>
                </a:lnTo>
                <a:lnTo>
                  <a:pt x="189843" y="417281"/>
                </a:lnTo>
                <a:lnTo>
                  <a:pt x="195240" y="406166"/>
                </a:lnTo>
                <a:lnTo>
                  <a:pt x="201272" y="395369"/>
                </a:lnTo>
                <a:lnTo>
                  <a:pt x="207304" y="384572"/>
                </a:lnTo>
                <a:lnTo>
                  <a:pt x="213335" y="374092"/>
                </a:lnTo>
                <a:lnTo>
                  <a:pt x="220002" y="363930"/>
                </a:lnTo>
                <a:lnTo>
                  <a:pt x="226351" y="354403"/>
                </a:lnTo>
                <a:lnTo>
                  <a:pt x="232701" y="344559"/>
                </a:lnTo>
                <a:lnTo>
                  <a:pt x="239685" y="335349"/>
                </a:lnTo>
                <a:lnTo>
                  <a:pt x="246669" y="326140"/>
                </a:lnTo>
                <a:lnTo>
                  <a:pt x="253653" y="317566"/>
                </a:lnTo>
                <a:lnTo>
                  <a:pt x="260955" y="308991"/>
                </a:lnTo>
                <a:lnTo>
                  <a:pt x="268574" y="300735"/>
                </a:lnTo>
                <a:lnTo>
                  <a:pt x="275558" y="292478"/>
                </a:lnTo>
                <a:lnTo>
                  <a:pt x="283177" y="284856"/>
                </a:lnTo>
                <a:lnTo>
                  <a:pt x="291114" y="276917"/>
                </a:lnTo>
                <a:lnTo>
                  <a:pt x="299050" y="269613"/>
                </a:lnTo>
                <a:lnTo>
                  <a:pt x="306987" y="262627"/>
                </a:lnTo>
                <a:lnTo>
                  <a:pt x="314924" y="255640"/>
                </a:lnTo>
                <a:lnTo>
                  <a:pt x="323178" y="249289"/>
                </a:lnTo>
                <a:lnTo>
                  <a:pt x="331432" y="242938"/>
                </a:lnTo>
                <a:lnTo>
                  <a:pt x="340003" y="236586"/>
                </a:lnTo>
                <a:lnTo>
                  <a:pt x="348257" y="230870"/>
                </a:lnTo>
                <a:lnTo>
                  <a:pt x="356829" y="225154"/>
                </a:lnTo>
                <a:lnTo>
                  <a:pt x="366035" y="219438"/>
                </a:lnTo>
                <a:lnTo>
                  <a:pt x="374607" y="214357"/>
                </a:lnTo>
                <a:lnTo>
                  <a:pt x="383496" y="209276"/>
                </a:lnTo>
                <a:lnTo>
                  <a:pt x="392385" y="204195"/>
                </a:lnTo>
                <a:lnTo>
                  <a:pt x="401908" y="200066"/>
                </a:lnTo>
                <a:lnTo>
                  <a:pt x="410797" y="195303"/>
                </a:lnTo>
                <a:lnTo>
                  <a:pt x="420321" y="191492"/>
                </a:lnTo>
                <a:lnTo>
                  <a:pt x="429528" y="187046"/>
                </a:lnTo>
                <a:lnTo>
                  <a:pt x="439369" y="183553"/>
                </a:lnTo>
                <a:lnTo>
                  <a:pt x="448576" y="179742"/>
                </a:lnTo>
                <a:lnTo>
                  <a:pt x="467941" y="173391"/>
                </a:lnTo>
                <a:lnTo>
                  <a:pt x="487623" y="167357"/>
                </a:lnTo>
                <a:lnTo>
                  <a:pt x="507624" y="162276"/>
                </a:lnTo>
                <a:lnTo>
                  <a:pt x="527624" y="157830"/>
                </a:lnTo>
                <a:lnTo>
                  <a:pt x="548259" y="154337"/>
                </a:lnTo>
                <a:lnTo>
                  <a:pt x="568577" y="151479"/>
                </a:lnTo>
                <a:lnTo>
                  <a:pt x="589529" y="149256"/>
                </a:lnTo>
                <a:lnTo>
                  <a:pt x="610799" y="147986"/>
                </a:lnTo>
                <a:lnTo>
                  <a:pt x="631434" y="146715"/>
                </a:lnTo>
                <a:lnTo>
                  <a:pt x="653022" y="146398"/>
                </a:lnTo>
                <a:lnTo>
                  <a:pt x="735880" y="146398"/>
                </a:lnTo>
                <a:lnTo>
                  <a:pt x="735880" y="134966"/>
                </a:lnTo>
                <a:lnTo>
                  <a:pt x="735880" y="127979"/>
                </a:lnTo>
                <a:lnTo>
                  <a:pt x="736514" y="121310"/>
                </a:lnTo>
                <a:lnTo>
                  <a:pt x="737149" y="114324"/>
                </a:lnTo>
                <a:lnTo>
                  <a:pt x="738419" y="107655"/>
                </a:lnTo>
                <a:lnTo>
                  <a:pt x="739689" y="100986"/>
                </a:lnTo>
                <a:lnTo>
                  <a:pt x="741911" y="94635"/>
                </a:lnTo>
                <a:lnTo>
                  <a:pt x="743816" y="88601"/>
                </a:lnTo>
                <a:lnTo>
                  <a:pt x="746356" y="82250"/>
                </a:lnTo>
                <a:lnTo>
                  <a:pt x="749213" y="76216"/>
                </a:lnTo>
                <a:lnTo>
                  <a:pt x="752070" y="70500"/>
                </a:lnTo>
                <a:lnTo>
                  <a:pt x="755245" y="64784"/>
                </a:lnTo>
                <a:lnTo>
                  <a:pt x="758737" y="59385"/>
                </a:lnTo>
                <a:lnTo>
                  <a:pt x="762546" y="53986"/>
                </a:lnTo>
                <a:lnTo>
                  <a:pt x="766356" y="48905"/>
                </a:lnTo>
                <a:lnTo>
                  <a:pt x="770800" y="44142"/>
                </a:lnTo>
                <a:lnTo>
                  <a:pt x="775245" y="39696"/>
                </a:lnTo>
                <a:lnTo>
                  <a:pt x="780007" y="34932"/>
                </a:lnTo>
                <a:lnTo>
                  <a:pt x="784769" y="30487"/>
                </a:lnTo>
                <a:lnTo>
                  <a:pt x="789848" y="26676"/>
                </a:lnTo>
                <a:lnTo>
                  <a:pt x="795245" y="23183"/>
                </a:lnTo>
                <a:lnTo>
                  <a:pt x="800642" y="19372"/>
                </a:lnTo>
                <a:lnTo>
                  <a:pt x="806356" y="16196"/>
                </a:lnTo>
                <a:lnTo>
                  <a:pt x="812071" y="13338"/>
                </a:lnTo>
                <a:lnTo>
                  <a:pt x="818102" y="10480"/>
                </a:lnTo>
                <a:lnTo>
                  <a:pt x="824134" y="7939"/>
                </a:lnTo>
                <a:lnTo>
                  <a:pt x="830484" y="6034"/>
                </a:lnTo>
                <a:lnTo>
                  <a:pt x="836833" y="4446"/>
                </a:lnTo>
                <a:lnTo>
                  <a:pt x="843500" y="2541"/>
                </a:lnTo>
                <a:lnTo>
                  <a:pt x="850166" y="1588"/>
                </a:lnTo>
                <a:lnTo>
                  <a:pt x="857150" y="635"/>
                </a:lnTo>
                <a:lnTo>
                  <a:pt x="863817" y="0"/>
                </a:lnTo>
                <a:close/>
              </a:path>
            </a:pathLst>
          </a:cu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solidFill>
                <a:srgbClr val="FFFFFF"/>
              </a:solidFill>
              <a:latin typeface="+mn-lt"/>
              <a:ea typeface="+mn-ea"/>
            </a:endParaRPr>
          </a:p>
        </p:txBody>
      </p:sp>
      <p:sp>
        <p:nvSpPr>
          <p:cNvPr id="19" name="KSO_Shape"/>
          <p:cNvSpPr/>
          <p:nvPr/>
        </p:nvSpPr>
        <p:spPr bwMode="auto">
          <a:xfrm>
            <a:off x="8146147" y="5169052"/>
            <a:ext cx="1687171" cy="1034800"/>
          </a:xfrm>
          <a:custGeom>
            <a:avLst/>
            <a:gdLst>
              <a:gd name="T0" fmla="*/ 2170982 w 2727325"/>
              <a:gd name="T1" fmla="*/ 1317981 h 1674813"/>
              <a:gd name="T2" fmla="*/ 2247564 w 2727325"/>
              <a:gd name="T3" fmla="*/ 1394626 h 1674813"/>
              <a:gd name="T4" fmla="*/ 2269490 w 2727325"/>
              <a:gd name="T5" fmla="*/ 1504666 h 1674813"/>
              <a:gd name="T6" fmla="*/ 2226909 w 2727325"/>
              <a:gd name="T7" fmla="*/ 1605800 h 1674813"/>
              <a:gd name="T8" fmla="*/ 2136981 w 2727325"/>
              <a:gd name="T9" fmla="*/ 1666226 h 1674813"/>
              <a:gd name="T10" fmla="*/ 2023856 w 2727325"/>
              <a:gd name="T11" fmla="*/ 1666226 h 1674813"/>
              <a:gd name="T12" fmla="*/ 1933928 w 2727325"/>
              <a:gd name="T13" fmla="*/ 1605800 h 1674813"/>
              <a:gd name="T14" fmla="*/ 1891983 w 2727325"/>
              <a:gd name="T15" fmla="*/ 1504666 h 1674813"/>
              <a:gd name="T16" fmla="*/ 1913591 w 2727325"/>
              <a:gd name="T17" fmla="*/ 1394626 h 1674813"/>
              <a:gd name="T18" fmla="*/ 1990173 w 2727325"/>
              <a:gd name="T19" fmla="*/ 1317981 h 1674813"/>
              <a:gd name="T20" fmla="*/ 578969 w 2727325"/>
              <a:gd name="T21" fmla="*/ 1295400 h 1674813"/>
              <a:gd name="T22" fmla="*/ 682561 w 2727325"/>
              <a:gd name="T23" fmla="*/ 1332610 h 1674813"/>
              <a:gd name="T24" fmla="*/ 747386 w 2727325"/>
              <a:gd name="T25" fmla="*/ 1419751 h 1674813"/>
              <a:gd name="T26" fmla="*/ 752788 w 2727325"/>
              <a:gd name="T27" fmla="*/ 1532653 h 1674813"/>
              <a:gd name="T28" fmla="*/ 696543 w 2727325"/>
              <a:gd name="T29" fmla="*/ 1625518 h 1674813"/>
              <a:gd name="T30" fmla="*/ 598035 w 2727325"/>
              <a:gd name="T31" fmla="*/ 1672905 h 1674813"/>
              <a:gd name="T32" fmla="*/ 486817 w 2727325"/>
              <a:gd name="T33" fmla="*/ 1656049 h 1674813"/>
              <a:gd name="T34" fmla="*/ 407058 w 2727325"/>
              <a:gd name="T35" fmla="*/ 1583538 h 1674813"/>
              <a:gd name="T36" fmla="*/ 379730 w 2727325"/>
              <a:gd name="T37" fmla="*/ 1475407 h 1674813"/>
              <a:gd name="T38" fmla="*/ 416909 w 2727325"/>
              <a:gd name="T39" fmla="*/ 1371410 h 1674813"/>
              <a:gd name="T40" fmla="*/ 503659 w 2727325"/>
              <a:gd name="T41" fmla="*/ 1306849 h 1674813"/>
              <a:gd name="T42" fmla="*/ 1493842 w 2727325"/>
              <a:gd name="T43" fmla="*/ 1149350 h 1674813"/>
              <a:gd name="T44" fmla="*/ 518739 w 2727325"/>
              <a:gd name="T45" fmla="*/ 309877 h 1674813"/>
              <a:gd name="T46" fmla="*/ 426186 w 2727325"/>
              <a:gd name="T47" fmla="*/ 354932 h 1674813"/>
              <a:gd name="T48" fmla="*/ 385932 w 2727325"/>
              <a:gd name="T49" fmla="*/ 433618 h 1674813"/>
              <a:gd name="T50" fmla="*/ 884770 w 2727325"/>
              <a:gd name="T51" fmla="*/ 635 h 1674813"/>
              <a:gd name="T52" fmla="*/ 956516 w 2727325"/>
              <a:gd name="T53" fmla="*/ 30487 h 1674813"/>
              <a:gd name="T54" fmla="*/ 999691 w 2727325"/>
              <a:gd name="T55" fmla="*/ 94635 h 1674813"/>
              <a:gd name="T56" fmla="*/ 2492402 w 2727325"/>
              <a:gd name="T57" fmla="*/ 148621 h 1674813"/>
              <a:gd name="T58" fmla="*/ 2591133 w 2727325"/>
              <a:gd name="T59" fmla="*/ 178790 h 1674813"/>
              <a:gd name="T60" fmla="*/ 2658118 w 2727325"/>
              <a:gd name="T61" fmla="*/ 240715 h 1674813"/>
              <a:gd name="T62" fmla="*/ 2713039 w 2727325"/>
              <a:gd name="T63" fmla="*/ 380126 h 1674813"/>
              <a:gd name="T64" fmla="*/ 2727007 w 2727325"/>
              <a:gd name="T65" fmla="*/ 1152445 h 1674813"/>
              <a:gd name="T66" fmla="*/ 2705103 w 2727325"/>
              <a:gd name="T67" fmla="*/ 1266768 h 1674813"/>
              <a:gd name="T68" fmla="*/ 2618753 w 2727325"/>
              <a:gd name="T69" fmla="*/ 1410943 h 1674813"/>
              <a:gd name="T70" fmla="*/ 2465101 w 2727325"/>
              <a:gd name="T71" fmla="*/ 1516375 h 1674813"/>
              <a:gd name="T72" fmla="*/ 2384422 w 2727325"/>
              <a:gd name="T73" fmla="*/ 1516666 h 1674813"/>
              <a:gd name="T74" fmla="*/ 2348490 w 2727325"/>
              <a:gd name="T75" fmla="*/ 1337144 h 1674813"/>
              <a:gd name="T76" fmla="*/ 2223203 w 2727325"/>
              <a:gd name="T77" fmla="*/ 1212177 h 1674813"/>
              <a:gd name="T78" fmla="*/ 2043223 w 2727325"/>
              <a:gd name="T79" fmla="*/ 1176019 h 1674813"/>
              <a:gd name="T80" fmla="*/ 1896207 w 2727325"/>
              <a:gd name="T81" fmla="*/ 1228978 h 1674813"/>
              <a:gd name="T82" fmla="*/ 1788270 w 2727325"/>
              <a:gd name="T83" fmla="*/ 1360133 h 1674813"/>
              <a:gd name="T84" fmla="*/ 1765302 w 2727325"/>
              <a:gd name="T85" fmla="*/ 1516666 h 1674813"/>
              <a:gd name="T86" fmla="*/ 870887 w 2727325"/>
              <a:gd name="T87" fmla="*/ 1407557 h 1674813"/>
              <a:gd name="T88" fmla="*/ 778671 w 2727325"/>
              <a:gd name="T89" fmla="*/ 1255313 h 1674813"/>
              <a:gd name="T90" fmla="*/ 617133 w 2727325"/>
              <a:gd name="T91" fmla="*/ 1178239 h 1674813"/>
              <a:gd name="T92" fmla="*/ 434927 w 2727325"/>
              <a:gd name="T93" fmla="*/ 1205199 h 1674813"/>
              <a:gd name="T94" fmla="*/ 303916 w 2727325"/>
              <a:gd name="T95" fmla="*/ 1324140 h 1674813"/>
              <a:gd name="T96" fmla="*/ 259080 w 2727325"/>
              <a:gd name="T97" fmla="*/ 1500807 h 1674813"/>
              <a:gd name="T98" fmla="*/ 119366 w 2727325"/>
              <a:gd name="T99" fmla="*/ 1422058 h 1674813"/>
              <a:gd name="T100" fmla="*/ 20635 w 2727325"/>
              <a:gd name="T101" fmla="*/ 1261687 h 1674813"/>
              <a:gd name="T102" fmla="*/ 149525 w 2727325"/>
              <a:gd name="T103" fmla="*/ 516997 h 1674813"/>
              <a:gd name="T104" fmla="*/ 213335 w 2727325"/>
              <a:gd name="T105" fmla="*/ 374092 h 1674813"/>
              <a:gd name="T106" fmla="*/ 299050 w 2727325"/>
              <a:gd name="T107" fmla="*/ 269613 h 1674813"/>
              <a:gd name="T108" fmla="*/ 401908 w 2727325"/>
              <a:gd name="T109" fmla="*/ 200066 h 1674813"/>
              <a:gd name="T110" fmla="*/ 589529 w 2727325"/>
              <a:gd name="T111" fmla="*/ 149256 h 1674813"/>
              <a:gd name="T112" fmla="*/ 743816 w 2727325"/>
              <a:gd name="T113" fmla="*/ 88601 h 1674813"/>
              <a:gd name="T114" fmla="*/ 789848 w 2727325"/>
              <a:gd name="T115" fmla="*/ 26676 h 1674813"/>
              <a:gd name="T116" fmla="*/ 863817 w 2727325"/>
              <a:gd name="T117" fmla="*/ 0 h 1674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27325" h="1674813">
                <a:moveTo>
                  <a:pt x="2070886" y="1295400"/>
                </a:moveTo>
                <a:lnTo>
                  <a:pt x="2080419" y="1295400"/>
                </a:lnTo>
                <a:lnTo>
                  <a:pt x="2090269" y="1295400"/>
                </a:lnTo>
                <a:lnTo>
                  <a:pt x="2099802" y="1296036"/>
                </a:lnTo>
                <a:lnTo>
                  <a:pt x="2109335" y="1297308"/>
                </a:lnTo>
                <a:lnTo>
                  <a:pt x="2118551" y="1298899"/>
                </a:lnTo>
                <a:lnTo>
                  <a:pt x="2128084" y="1301125"/>
                </a:lnTo>
                <a:lnTo>
                  <a:pt x="2136981" y="1303669"/>
                </a:lnTo>
                <a:lnTo>
                  <a:pt x="2145561" y="1306849"/>
                </a:lnTo>
                <a:lnTo>
                  <a:pt x="2154141" y="1310030"/>
                </a:lnTo>
                <a:lnTo>
                  <a:pt x="2163038" y="1314164"/>
                </a:lnTo>
                <a:lnTo>
                  <a:pt x="2170982" y="1317981"/>
                </a:lnTo>
                <a:lnTo>
                  <a:pt x="2178609" y="1322751"/>
                </a:lnTo>
                <a:lnTo>
                  <a:pt x="2186553" y="1327840"/>
                </a:lnTo>
                <a:lnTo>
                  <a:pt x="2193861" y="1332610"/>
                </a:lnTo>
                <a:lnTo>
                  <a:pt x="2201170" y="1338653"/>
                </a:lnTo>
                <a:lnTo>
                  <a:pt x="2208161" y="1344695"/>
                </a:lnTo>
                <a:lnTo>
                  <a:pt x="2214834" y="1350738"/>
                </a:lnTo>
                <a:lnTo>
                  <a:pt x="2220871" y="1357099"/>
                </a:lnTo>
                <a:lnTo>
                  <a:pt x="2226909" y="1364413"/>
                </a:lnTo>
                <a:lnTo>
                  <a:pt x="2232629" y="1371410"/>
                </a:lnTo>
                <a:lnTo>
                  <a:pt x="2237713" y="1378725"/>
                </a:lnTo>
                <a:lnTo>
                  <a:pt x="2242797" y="1386676"/>
                </a:lnTo>
                <a:lnTo>
                  <a:pt x="2247564" y="1394626"/>
                </a:lnTo>
                <a:lnTo>
                  <a:pt x="2251377" y="1402577"/>
                </a:lnTo>
                <a:lnTo>
                  <a:pt x="2255508" y="1411164"/>
                </a:lnTo>
                <a:lnTo>
                  <a:pt x="2258686" y="1419751"/>
                </a:lnTo>
                <a:lnTo>
                  <a:pt x="2261863" y="1428656"/>
                </a:lnTo>
                <a:lnTo>
                  <a:pt x="2264405" y="1437561"/>
                </a:lnTo>
                <a:lnTo>
                  <a:pt x="2266630" y="1446784"/>
                </a:lnTo>
                <a:lnTo>
                  <a:pt x="2267901" y="1456325"/>
                </a:lnTo>
                <a:lnTo>
                  <a:pt x="2269490" y="1465548"/>
                </a:lnTo>
                <a:lnTo>
                  <a:pt x="2270125" y="1475407"/>
                </a:lnTo>
                <a:lnTo>
                  <a:pt x="2270125" y="1484948"/>
                </a:lnTo>
                <a:lnTo>
                  <a:pt x="2270125" y="1494807"/>
                </a:lnTo>
                <a:lnTo>
                  <a:pt x="2269490" y="1504666"/>
                </a:lnTo>
                <a:lnTo>
                  <a:pt x="2267901" y="1513889"/>
                </a:lnTo>
                <a:lnTo>
                  <a:pt x="2266630" y="1523430"/>
                </a:lnTo>
                <a:lnTo>
                  <a:pt x="2264405" y="1532653"/>
                </a:lnTo>
                <a:lnTo>
                  <a:pt x="2261863" y="1541558"/>
                </a:lnTo>
                <a:lnTo>
                  <a:pt x="2258686" y="1550144"/>
                </a:lnTo>
                <a:lnTo>
                  <a:pt x="2255508" y="1559049"/>
                </a:lnTo>
                <a:lnTo>
                  <a:pt x="2251377" y="1567318"/>
                </a:lnTo>
                <a:lnTo>
                  <a:pt x="2247564" y="1575587"/>
                </a:lnTo>
                <a:lnTo>
                  <a:pt x="2242797" y="1583538"/>
                </a:lnTo>
                <a:lnTo>
                  <a:pt x="2237713" y="1591489"/>
                </a:lnTo>
                <a:lnTo>
                  <a:pt x="2232629" y="1598485"/>
                </a:lnTo>
                <a:lnTo>
                  <a:pt x="2226909" y="1605800"/>
                </a:lnTo>
                <a:lnTo>
                  <a:pt x="2220871" y="1612479"/>
                </a:lnTo>
                <a:lnTo>
                  <a:pt x="2214834" y="1619476"/>
                </a:lnTo>
                <a:lnTo>
                  <a:pt x="2208161" y="1625518"/>
                </a:lnTo>
                <a:lnTo>
                  <a:pt x="2201170" y="1631561"/>
                </a:lnTo>
                <a:lnTo>
                  <a:pt x="2193861" y="1636967"/>
                </a:lnTo>
                <a:lnTo>
                  <a:pt x="2186553" y="1642374"/>
                </a:lnTo>
                <a:lnTo>
                  <a:pt x="2178609" y="1647462"/>
                </a:lnTo>
                <a:lnTo>
                  <a:pt x="2170982" y="1651915"/>
                </a:lnTo>
                <a:lnTo>
                  <a:pt x="2163038" y="1656049"/>
                </a:lnTo>
                <a:lnTo>
                  <a:pt x="2154141" y="1660184"/>
                </a:lnTo>
                <a:lnTo>
                  <a:pt x="2145561" y="1663364"/>
                </a:lnTo>
                <a:lnTo>
                  <a:pt x="2136981" y="1666226"/>
                </a:lnTo>
                <a:lnTo>
                  <a:pt x="2128084" y="1669089"/>
                </a:lnTo>
                <a:lnTo>
                  <a:pt x="2118551" y="1670997"/>
                </a:lnTo>
                <a:lnTo>
                  <a:pt x="2109335" y="1672905"/>
                </a:lnTo>
                <a:lnTo>
                  <a:pt x="2099802" y="1673859"/>
                </a:lnTo>
                <a:lnTo>
                  <a:pt x="2090269" y="1674495"/>
                </a:lnTo>
                <a:lnTo>
                  <a:pt x="2080419" y="1674813"/>
                </a:lnTo>
                <a:lnTo>
                  <a:pt x="2070886" y="1674495"/>
                </a:lnTo>
                <a:lnTo>
                  <a:pt x="2061035" y="1673859"/>
                </a:lnTo>
                <a:lnTo>
                  <a:pt x="2051820" y="1672905"/>
                </a:lnTo>
                <a:lnTo>
                  <a:pt x="2042287" y="1670997"/>
                </a:lnTo>
                <a:lnTo>
                  <a:pt x="2033072" y="1669089"/>
                </a:lnTo>
                <a:lnTo>
                  <a:pt x="2023856" y="1666226"/>
                </a:lnTo>
                <a:lnTo>
                  <a:pt x="2015277" y="1663364"/>
                </a:lnTo>
                <a:lnTo>
                  <a:pt x="2006697" y="1660184"/>
                </a:lnTo>
                <a:lnTo>
                  <a:pt x="1998435" y="1656049"/>
                </a:lnTo>
                <a:lnTo>
                  <a:pt x="1990173" y="1651915"/>
                </a:lnTo>
                <a:lnTo>
                  <a:pt x="1982229" y="1647462"/>
                </a:lnTo>
                <a:lnTo>
                  <a:pt x="1974285" y="1642374"/>
                </a:lnTo>
                <a:lnTo>
                  <a:pt x="1967294" y="1636967"/>
                </a:lnTo>
                <a:lnTo>
                  <a:pt x="1959985" y="1631561"/>
                </a:lnTo>
                <a:lnTo>
                  <a:pt x="1952994" y="1625518"/>
                </a:lnTo>
                <a:lnTo>
                  <a:pt x="1946321" y="1619476"/>
                </a:lnTo>
                <a:lnTo>
                  <a:pt x="1940284" y="1612479"/>
                </a:lnTo>
                <a:lnTo>
                  <a:pt x="1933928" y="1605800"/>
                </a:lnTo>
                <a:lnTo>
                  <a:pt x="1928526" y="1598485"/>
                </a:lnTo>
                <a:lnTo>
                  <a:pt x="1923124" y="1591489"/>
                </a:lnTo>
                <a:lnTo>
                  <a:pt x="1918040" y="1583538"/>
                </a:lnTo>
                <a:lnTo>
                  <a:pt x="1913591" y="1575587"/>
                </a:lnTo>
                <a:lnTo>
                  <a:pt x="1909460" y="1567318"/>
                </a:lnTo>
                <a:lnTo>
                  <a:pt x="1905647" y="1559049"/>
                </a:lnTo>
                <a:lnTo>
                  <a:pt x="1902470" y="1550144"/>
                </a:lnTo>
                <a:lnTo>
                  <a:pt x="1899610" y="1541558"/>
                </a:lnTo>
                <a:lnTo>
                  <a:pt x="1896750" y="1532653"/>
                </a:lnTo>
                <a:lnTo>
                  <a:pt x="1894843" y="1523430"/>
                </a:lnTo>
                <a:lnTo>
                  <a:pt x="1892937" y="1513889"/>
                </a:lnTo>
                <a:lnTo>
                  <a:pt x="1891983" y="1504666"/>
                </a:lnTo>
                <a:lnTo>
                  <a:pt x="1891348" y="1494807"/>
                </a:lnTo>
                <a:lnTo>
                  <a:pt x="1890712" y="1484948"/>
                </a:lnTo>
                <a:lnTo>
                  <a:pt x="1891348" y="1475407"/>
                </a:lnTo>
                <a:lnTo>
                  <a:pt x="1891983" y="1465548"/>
                </a:lnTo>
                <a:lnTo>
                  <a:pt x="1892937" y="1456325"/>
                </a:lnTo>
                <a:lnTo>
                  <a:pt x="1894843" y="1446784"/>
                </a:lnTo>
                <a:lnTo>
                  <a:pt x="1896750" y="1437561"/>
                </a:lnTo>
                <a:lnTo>
                  <a:pt x="1899610" y="1428656"/>
                </a:lnTo>
                <a:lnTo>
                  <a:pt x="1902470" y="1419751"/>
                </a:lnTo>
                <a:lnTo>
                  <a:pt x="1905647" y="1411164"/>
                </a:lnTo>
                <a:lnTo>
                  <a:pt x="1909460" y="1402577"/>
                </a:lnTo>
                <a:lnTo>
                  <a:pt x="1913591" y="1394626"/>
                </a:lnTo>
                <a:lnTo>
                  <a:pt x="1918040" y="1386676"/>
                </a:lnTo>
                <a:lnTo>
                  <a:pt x="1923124" y="1378725"/>
                </a:lnTo>
                <a:lnTo>
                  <a:pt x="1928526" y="1371410"/>
                </a:lnTo>
                <a:lnTo>
                  <a:pt x="1933928" y="1364413"/>
                </a:lnTo>
                <a:lnTo>
                  <a:pt x="1940284" y="1357099"/>
                </a:lnTo>
                <a:lnTo>
                  <a:pt x="1946321" y="1350738"/>
                </a:lnTo>
                <a:lnTo>
                  <a:pt x="1952994" y="1344695"/>
                </a:lnTo>
                <a:lnTo>
                  <a:pt x="1959985" y="1338653"/>
                </a:lnTo>
                <a:lnTo>
                  <a:pt x="1967294" y="1332610"/>
                </a:lnTo>
                <a:lnTo>
                  <a:pt x="1974285" y="1327840"/>
                </a:lnTo>
                <a:lnTo>
                  <a:pt x="1982229" y="1322751"/>
                </a:lnTo>
                <a:lnTo>
                  <a:pt x="1990173" y="1317981"/>
                </a:lnTo>
                <a:lnTo>
                  <a:pt x="1998435" y="1314164"/>
                </a:lnTo>
                <a:lnTo>
                  <a:pt x="2006697" y="1310030"/>
                </a:lnTo>
                <a:lnTo>
                  <a:pt x="2015277" y="1306849"/>
                </a:lnTo>
                <a:lnTo>
                  <a:pt x="2023856" y="1303669"/>
                </a:lnTo>
                <a:lnTo>
                  <a:pt x="2033072" y="1301125"/>
                </a:lnTo>
                <a:lnTo>
                  <a:pt x="2042287" y="1298899"/>
                </a:lnTo>
                <a:lnTo>
                  <a:pt x="2051820" y="1297308"/>
                </a:lnTo>
                <a:lnTo>
                  <a:pt x="2061035" y="1296036"/>
                </a:lnTo>
                <a:lnTo>
                  <a:pt x="2070886" y="1295400"/>
                </a:lnTo>
                <a:close/>
                <a:moveTo>
                  <a:pt x="559268" y="1295400"/>
                </a:moveTo>
                <a:lnTo>
                  <a:pt x="569437" y="1295400"/>
                </a:lnTo>
                <a:lnTo>
                  <a:pt x="578969" y="1295400"/>
                </a:lnTo>
                <a:lnTo>
                  <a:pt x="588502" y="1296036"/>
                </a:lnTo>
                <a:lnTo>
                  <a:pt x="598035" y="1297308"/>
                </a:lnTo>
                <a:lnTo>
                  <a:pt x="607568" y="1298899"/>
                </a:lnTo>
                <a:lnTo>
                  <a:pt x="616466" y="1301125"/>
                </a:lnTo>
                <a:lnTo>
                  <a:pt x="625363" y="1303669"/>
                </a:lnTo>
                <a:lnTo>
                  <a:pt x="634579" y="1306849"/>
                </a:lnTo>
                <a:lnTo>
                  <a:pt x="643158" y="1310030"/>
                </a:lnTo>
                <a:lnTo>
                  <a:pt x="651420" y="1314164"/>
                </a:lnTo>
                <a:lnTo>
                  <a:pt x="659682" y="1317981"/>
                </a:lnTo>
                <a:lnTo>
                  <a:pt x="667626" y="1322751"/>
                </a:lnTo>
                <a:lnTo>
                  <a:pt x="674935" y="1327840"/>
                </a:lnTo>
                <a:lnTo>
                  <a:pt x="682561" y="1332610"/>
                </a:lnTo>
                <a:lnTo>
                  <a:pt x="689870" y="1338653"/>
                </a:lnTo>
                <a:lnTo>
                  <a:pt x="696543" y="1344695"/>
                </a:lnTo>
                <a:lnTo>
                  <a:pt x="703216" y="1350738"/>
                </a:lnTo>
                <a:lnTo>
                  <a:pt x="709571" y="1357099"/>
                </a:lnTo>
                <a:lnTo>
                  <a:pt x="715291" y="1364413"/>
                </a:lnTo>
                <a:lnTo>
                  <a:pt x="721011" y="1371410"/>
                </a:lnTo>
                <a:lnTo>
                  <a:pt x="726413" y="1378725"/>
                </a:lnTo>
                <a:lnTo>
                  <a:pt x="731180" y="1386676"/>
                </a:lnTo>
                <a:lnTo>
                  <a:pt x="735946" y="1394626"/>
                </a:lnTo>
                <a:lnTo>
                  <a:pt x="740077" y="1402577"/>
                </a:lnTo>
                <a:lnTo>
                  <a:pt x="743890" y="1411164"/>
                </a:lnTo>
                <a:lnTo>
                  <a:pt x="747386" y="1419751"/>
                </a:lnTo>
                <a:lnTo>
                  <a:pt x="750246" y="1428656"/>
                </a:lnTo>
                <a:lnTo>
                  <a:pt x="752788" y="1437561"/>
                </a:lnTo>
                <a:lnTo>
                  <a:pt x="755012" y="1446784"/>
                </a:lnTo>
                <a:lnTo>
                  <a:pt x="756919" y="1456325"/>
                </a:lnTo>
                <a:lnTo>
                  <a:pt x="757872" y="1465548"/>
                </a:lnTo>
                <a:lnTo>
                  <a:pt x="758507" y="1475407"/>
                </a:lnTo>
                <a:lnTo>
                  <a:pt x="758825" y="1484948"/>
                </a:lnTo>
                <a:lnTo>
                  <a:pt x="758507" y="1494807"/>
                </a:lnTo>
                <a:lnTo>
                  <a:pt x="757872" y="1504666"/>
                </a:lnTo>
                <a:lnTo>
                  <a:pt x="756919" y="1513889"/>
                </a:lnTo>
                <a:lnTo>
                  <a:pt x="755012" y="1523430"/>
                </a:lnTo>
                <a:lnTo>
                  <a:pt x="752788" y="1532653"/>
                </a:lnTo>
                <a:lnTo>
                  <a:pt x="750246" y="1541558"/>
                </a:lnTo>
                <a:lnTo>
                  <a:pt x="747386" y="1550144"/>
                </a:lnTo>
                <a:lnTo>
                  <a:pt x="743890" y="1559049"/>
                </a:lnTo>
                <a:lnTo>
                  <a:pt x="740077" y="1567318"/>
                </a:lnTo>
                <a:lnTo>
                  <a:pt x="735946" y="1575587"/>
                </a:lnTo>
                <a:lnTo>
                  <a:pt x="731180" y="1583538"/>
                </a:lnTo>
                <a:lnTo>
                  <a:pt x="726413" y="1591489"/>
                </a:lnTo>
                <a:lnTo>
                  <a:pt x="721011" y="1598485"/>
                </a:lnTo>
                <a:lnTo>
                  <a:pt x="715291" y="1605800"/>
                </a:lnTo>
                <a:lnTo>
                  <a:pt x="709571" y="1612479"/>
                </a:lnTo>
                <a:lnTo>
                  <a:pt x="703216" y="1619476"/>
                </a:lnTo>
                <a:lnTo>
                  <a:pt x="696543" y="1625518"/>
                </a:lnTo>
                <a:lnTo>
                  <a:pt x="689870" y="1631561"/>
                </a:lnTo>
                <a:lnTo>
                  <a:pt x="682561" y="1636967"/>
                </a:lnTo>
                <a:lnTo>
                  <a:pt x="674935" y="1642374"/>
                </a:lnTo>
                <a:lnTo>
                  <a:pt x="667626" y="1647462"/>
                </a:lnTo>
                <a:lnTo>
                  <a:pt x="659682" y="1651915"/>
                </a:lnTo>
                <a:lnTo>
                  <a:pt x="651420" y="1656049"/>
                </a:lnTo>
                <a:lnTo>
                  <a:pt x="643158" y="1660184"/>
                </a:lnTo>
                <a:lnTo>
                  <a:pt x="634579" y="1663364"/>
                </a:lnTo>
                <a:lnTo>
                  <a:pt x="625363" y="1666226"/>
                </a:lnTo>
                <a:lnTo>
                  <a:pt x="616466" y="1669089"/>
                </a:lnTo>
                <a:lnTo>
                  <a:pt x="607568" y="1670997"/>
                </a:lnTo>
                <a:lnTo>
                  <a:pt x="598035" y="1672905"/>
                </a:lnTo>
                <a:lnTo>
                  <a:pt x="588502" y="1673859"/>
                </a:lnTo>
                <a:lnTo>
                  <a:pt x="578969" y="1674495"/>
                </a:lnTo>
                <a:lnTo>
                  <a:pt x="569437" y="1674813"/>
                </a:lnTo>
                <a:lnTo>
                  <a:pt x="559268" y="1674495"/>
                </a:lnTo>
                <a:lnTo>
                  <a:pt x="549735" y="1673859"/>
                </a:lnTo>
                <a:lnTo>
                  <a:pt x="540202" y="1672905"/>
                </a:lnTo>
                <a:lnTo>
                  <a:pt x="530669" y="1670997"/>
                </a:lnTo>
                <a:lnTo>
                  <a:pt x="521772" y="1669089"/>
                </a:lnTo>
                <a:lnTo>
                  <a:pt x="512874" y="1666226"/>
                </a:lnTo>
                <a:lnTo>
                  <a:pt x="503659" y="1663364"/>
                </a:lnTo>
                <a:lnTo>
                  <a:pt x="495079" y="1660184"/>
                </a:lnTo>
                <a:lnTo>
                  <a:pt x="486817" y="1656049"/>
                </a:lnTo>
                <a:lnTo>
                  <a:pt x="478555" y="1651915"/>
                </a:lnTo>
                <a:lnTo>
                  <a:pt x="470611" y="1647462"/>
                </a:lnTo>
                <a:lnTo>
                  <a:pt x="462985" y="1642374"/>
                </a:lnTo>
                <a:lnTo>
                  <a:pt x="455676" y="1636967"/>
                </a:lnTo>
                <a:lnTo>
                  <a:pt x="448368" y="1631561"/>
                </a:lnTo>
                <a:lnTo>
                  <a:pt x="441377" y="1625518"/>
                </a:lnTo>
                <a:lnTo>
                  <a:pt x="435021" y="1619476"/>
                </a:lnTo>
                <a:lnTo>
                  <a:pt x="428666" y="1612479"/>
                </a:lnTo>
                <a:lnTo>
                  <a:pt x="422946" y="1605800"/>
                </a:lnTo>
                <a:lnTo>
                  <a:pt x="416909" y="1598485"/>
                </a:lnTo>
                <a:lnTo>
                  <a:pt x="411507" y="1591489"/>
                </a:lnTo>
                <a:lnTo>
                  <a:pt x="407058" y="1583538"/>
                </a:lnTo>
                <a:lnTo>
                  <a:pt x="402291" y="1575587"/>
                </a:lnTo>
                <a:lnTo>
                  <a:pt x="397843" y="1567318"/>
                </a:lnTo>
                <a:lnTo>
                  <a:pt x="394347" y="1559049"/>
                </a:lnTo>
                <a:lnTo>
                  <a:pt x="390852" y="1550144"/>
                </a:lnTo>
                <a:lnTo>
                  <a:pt x="387992" y="1541558"/>
                </a:lnTo>
                <a:lnTo>
                  <a:pt x="385450" y="1532653"/>
                </a:lnTo>
                <a:lnTo>
                  <a:pt x="383225" y="1523430"/>
                </a:lnTo>
                <a:lnTo>
                  <a:pt x="381319" y="1513889"/>
                </a:lnTo>
                <a:lnTo>
                  <a:pt x="380366" y="1504666"/>
                </a:lnTo>
                <a:lnTo>
                  <a:pt x="379730" y="1494807"/>
                </a:lnTo>
                <a:lnTo>
                  <a:pt x="379412" y="1484948"/>
                </a:lnTo>
                <a:lnTo>
                  <a:pt x="379730" y="1475407"/>
                </a:lnTo>
                <a:lnTo>
                  <a:pt x="380366" y="1465548"/>
                </a:lnTo>
                <a:lnTo>
                  <a:pt x="381319" y="1456325"/>
                </a:lnTo>
                <a:lnTo>
                  <a:pt x="383225" y="1446784"/>
                </a:lnTo>
                <a:lnTo>
                  <a:pt x="385450" y="1437561"/>
                </a:lnTo>
                <a:lnTo>
                  <a:pt x="387992" y="1428656"/>
                </a:lnTo>
                <a:lnTo>
                  <a:pt x="390852" y="1419751"/>
                </a:lnTo>
                <a:lnTo>
                  <a:pt x="394347" y="1411164"/>
                </a:lnTo>
                <a:lnTo>
                  <a:pt x="397843" y="1402577"/>
                </a:lnTo>
                <a:lnTo>
                  <a:pt x="402291" y="1394626"/>
                </a:lnTo>
                <a:lnTo>
                  <a:pt x="407058" y="1386676"/>
                </a:lnTo>
                <a:lnTo>
                  <a:pt x="411507" y="1378725"/>
                </a:lnTo>
                <a:lnTo>
                  <a:pt x="416909" y="1371410"/>
                </a:lnTo>
                <a:lnTo>
                  <a:pt x="422946" y="1364413"/>
                </a:lnTo>
                <a:lnTo>
                  <a:pt x="428666" y="1357099"/>
                </a:lnTo>
                <a:lnTo>
                  <a:pt x="435021" y="1350738"/>
                </a:lnTo>
                <a:lnTo>
                  <a:pt x="441377" y="1344695"/>
                </a:lnTo>
                <a:lnTo>
                  <a:pt x="448368" y="1338653"/>
                </a:lnTo>
                <a:lnTo>
                  <a:pt x="455676" y="1332610"/>
                </a:lnTo>
                <a:lnTo>
                  <a:pt x="462985" y="1327840"/>
                </a:lnTo>
                <a:lnTo>
                  <a:pt x="470611" y="1322751"/>
                </a:lnTo>
                <a:lnTo>
                  <a:pt x="478555" y="1317981"/>
                </a:lnTo>
                <a:lnTo>
                  <a:pt x="486817" y="1314164"/>
                </a:lnTo>
                <a:lnTo>
                  <a:pt x="495079" y="1310030"/>
                </a:lnTo>
                <a:lnTo>
                  <a:pt x="503659" y="1306849"/>
                </a:lnTo>
                <a:lnTo>
                  <a:pt x="512874" y="1303669"/>
                </a:lnTo>
                <a:lnTo>
                  <a:pt x="521772" y="1301125"/>
                </a:lnTo>
                <a:lnTo>
                  <a:pt x="530669" y="1298899"/>
                </a:lnTo>
                <a:lnTo>
                  <a:pt x="540202" y="1297308"/>
                </a:lnTo>
                <a:lnTo>
                  <a:pt x="549735" y="1296036"/>
                </a:lnTo>
                <a:lnTo>
                  <a:pt x="559268" y="1295400"/>
                </a:lnTo>
                <a:close/>
                <a:moveTo>
                  <a:pt x="1493842" y="393700"/>
                </a:moveTo>
                <a:lnTo>
                  <a:pt x="1493842" y="648756"/>
                </a:lnTo>
                <a:lnTo>
                  <a:pt x="1238250" y="648756"/>
                </a:lnTo>
                <a:lnTo>
                  <a:pt x="1238250" y="894295"/>
                </a:lnTo>
                <a:lnTo>
                  <a:pt x="1493842" y="894295"/>
                </a:lnTo>
                <a:lnTo>
                  <a:pt x="1493842" y="1149350"/>
                </a:lnTo>
                <a:lnTo>
                  <a:pt x="1740214" y="1149350"/>
                </a:lnTo>
                <a:lnTo>
                  <a:pt x="1740214" y="894295"/>
                </a:lnTo>
                <a:lnTo>
                  <a:pt x="1995488" y="894295"/>
                </a:lnTo>
                <a:lnTo>
                  <a:pt x="1995488" y="648756"/>
                </a:lnTo>
                <a:lnTo>
                  <a:pt x="1740214" y="648756"/>
                </a:lnTo>
                <a:lnTo>
                  <a:pt x="1740214" y="393700"/>
                </a:lnTo>
                <a:lnTo>
                  <a:pt x="1493842" y="393700"/>
                </a:lnTo>
                <a:close/>
                <a:moveTo>
                  <a:pt x="554872" y="306387"/>
                </a:moveTo>
                <a:lnTo>
                  <a:pt x="544412" y="306705"/>
                </a:lnTo>
                <a:lnTo>
                  <a:pt x="532368" y="307974"/>
                </a:lnTo>
                <a:lnTo>
                  <a:pt x="525395" y="308926"/>
                </a:lnTo>
                <a:lnTo>
                  <a:pt x="518739" y="309877"/>
                </a:lnTo>
                <a:lnTo>
                  <a:pt x="511131" y="311464"/>
                </a:lnTo>
                <a:lnTo>
                  <a:pt x="503524" y="313367"/>
                </a:lnTo>
                <a:lnTo>
                  <a:pt x="495600" y="315271"/>
                </a:lnTo>
                <a:lnTo>
                  <a:pt x="487676" y="317809"/>
                </a:lnTo>
                <a:lnTo>
                  <a:pt x="479752" y="320665"/>
                </a:lnTo>
                <a:lnTo>
                  <a:pt x="471511" y="324155"/>
                </a:lnTo>
                <a:lnTo>
                  <a:pt x="463587" y="327963"/>
                </a:lnTo>
                <a:lnTo>
                  <a:pt x="455980" y="332405"/>
                </a:lnTo>
                <a:lnTo>
                  <a:pt x="448056" y="336846"/>
                </a:lnTo>
                <a:lnTo>
                  <a:pt x="440449" y="342240"/>
                </a:lnTo>
                <a:lnTo>
                  <a:pt x="433159" y="348586"/>
                </a:lnTo>
                <a:lnTo>
                  <a:pt x="426186" y="354932"/>
                </a:lnTo>
                <a:lnTo>
                  <a:pt x="419213" y="362229"/>
                </a:lnTo>
                <a:lnTo>
                  <a:pt x="412873" y="370161"/>
                </a:lnTo>
                <a:lnTo>
                  <a:pt x="406851" y="378728"/>
                </a:lnTo>
                <a:lnTo>
                  <a:pt x="401146" y="387929"/>
                </a:lnTo>
                <a:lnTo>
                  <a:pt x="398610" y="393006"/>
                </a:lnTo>
                <a:lnTo>
                  <a:pt x="396708" y="398400"/>
                </a:lnTo>
                <a:lnTo>
                  <a:pt x="394490" y="403476"/>
                </a:lnTo>
                <a:lnTo>
                  <a:pt x="392271" y="409187"/>
                </a:lnTo>
                <a:lnTo>
                  <a:pt x="390369" y="414898"/>
                </a:lnTo>
                <a:lnTo>
                  <a:pt x="388784" y="420927"/>
                </a:lnTo>
                <a:lnTo>
                  <a:pt x="386883" y="427272"/>
                </a:lnTo>
                <a:lnTo>
                  <a:pt x="385932" y="433618"/>
                </a:lnTo>
                <a:lnTo>
                  <a:pt x="369450" y="491364"/>
                </a:lnTo>
                <a:lnTo>
                  <a:pt x="298450" y="771525"/>
                </a:lnTo>
                <a:lnTo>
                  <a:pt x="335535" y="771525"/>
                </a:lnTo>
                <a:lnTo>
                  <a:pt x="858838" y="771525"/>
                </a:lnTo>
                <a:lnTo>
                  <a:pt x="858838" y="306387"/>
                </a:lnTo>
                <a:lnTo>
                  <a:pt x="569769" y="306387"/>
                </a:lnTo>
                <a:lnTo>
                  <a:pt x="562796" y="306387"/>
                </a:lnTo>
                <a:lnTo>
                  <a:pt x="554872" y="306387"/>
                </a:lnTo>
                <a:close/>
                <a:moveTo>
                  <a:pt x="863817" y="0"/>
                </a:moveTo>
                <a:lnTo>
                  <a:pt x="870801" y="0"/>
                </a:lnTo>
                <a:lnTo>
                  <a:pt x="877786" y="0"/>
                </a:lnTo>
                <a:lnTo>
                  <a:pt x="884770" y="635"/>
                </a:lnTo>
                <a:lnTo>
                  <a:pt x="891119" y="1588"/>
                </a:lnTo>
                <a:lnTo>
                  <a:pt x="898103" y="2541"/>
                </a:lnTo>
                <a:lnTo>
                  <a:pt x="904452" y="4446"/>
                </a:lnTo>
                <a:lnTo>
                  <a:pt x="910802" y="6034"/>
                </a:lnTo>
                <a:lnTo>
                  <a:pt x="917151" y="7939"/>
                </a:lnTo>
                <a:lnTo>
                  <a:pt x="923183" y="10480"/>
                </a:lnTo>
                <a:lnTo>
                  <a:pt x="929215" y="13338"/>
                </a:lnTo>
                <a:lnTo>
                  <a:pt x="934929" y="16196"/>
                </a:lnTo>
                <a:lnTo>
                  <a:pt x="940643" y="19372"/>
                </a:lnTo>
                <a:lnTo>
                  <a:pt x="946040" y="23183"/>
                </a:lnTo>
                <a:lnTo>
                  <a:pt x="951437" y="26676"/>
                </a:lnTo>
                <a:lnTo>
                  <a:pt x="956516" y="30487"/>
                </a:lnTo>
                <a:lnTo>
                  <a:pt x="961596" y="34932"/>
                </a:lnTo>
                <a:lnTo>
                  <a:pt x="966358" y="39696"/>
                </a:lnTo>
                <a:lnTo>
                  <a:pt x="970485" y="44142"/>
                </a:lnTo>
                <a:lnTo>
                  <a:pt x="974929" y="48905"/>
                </a:lnTo>
                <a:lnTo>
                  <a:pt x="978739" y="53986"/>
                </a:lnTo>
                <a:lnTo>
                  <a:pt x="982866" y="59385"/>
                </a:lnTo>
                <a:lnTo>
                  <a:pt x="986040" y="64784"/>
                </a:lnTo>
                <a:lnTo>
                  <a:pt x="989215" y="70500"/>
                </a:lnTo>
                <a:lnTo>
                  <a:pt x="992707" y="76216"/>
                </a:lnTo>
                <a:lnTo>
                  <a:pt x="994929" y="82250"/>
                </a:lnTo>
                <a:lnTo>
                  <a:pt x="997469" y="88601"/>
                </a:lnTo>
                <a:lnTo>
                  <a:pt x="999691" y="94635"/>
                </a:lnTo>
                <a:lnTo>
                  <a:pt x="1001596" y="100986"/>
                </a:lnTo>
                <a:lnTo>
                  <a:pt x="1002866" y="107655"/>
                </a:lnTo>
                <a:lnTo>
                  <a:pt x="1004136" y="114324"/>
                </a:lnTo>
                <a:lnTo>
                  <a:pt x="1005088" y="121310"/>
                </a:lnTo>
                <a:lnTo>
                  <a:pt x="1005406" y="127979"/>
                </a:lnTo>
                <a:lnTo>
                  <a:pt x="1005723" y="134966"/>
                </a:lnTo>
                <a:lnTo>
                  <a:pt x="1005723" y="146398"/>
                </a:lnTo>
                <a:lnTo>
                  <a:pt x="2451767" y="146398"/>
                </a:lnTo>
                <a:lnTo>
                  <a:pt x="2462243" y="146715"/>
                </a:lnTo>
                <a:lnTo>
                  <a:pt x="2472720" y="147033"/>
                </a:lnTo>
                <a:lnTo>
                  <a:pt x="2482879" y="147986"/>
                </a:lnTo>
                <a:lnTo>
                  <a:pt x="2492402" y="148621"/>
                </a:lnTo>
                <a:lnTo>
                  <a:pt x="2502244" y="149891"/>
                </a:lnTo>
                <a:lnTo>
                  <a:pt x="2511133" y="151479"/>
                </a:lnTo>
                <a:lnTo>
                  <a:pt x="2520339" y="152749"/>
                </a:lnTo>
                <a:lnTo>
                  <a:pt x="2529228" y="154972"/>
                </a:lnTo>
                <a:lnTo>
                  <a:pt x="2537799" y="157195"/>
                </a:lnTo>
                <a:lnTo>
                  <a:pt x="2546053" y="159418"/>
                </a:lnTo>
                <a:lnTo>
                  <a:pt x="2553990" y="162276"/>
                </a:lnTo>
                <a:lnTo>
                  <a:pt x="2561927" y="165134"/>
                </a:lnTo>
                <a:lnTo>
                  <a:pt x="2569546" y="168310"/>
                </a:lnTo>
                <a:lnTo>
                  <a:pt x="2577165" y="171486"/>
                </a:lnTo>
                <a:lnTo>
                  <a:pt x="2584149" y="175296"/>
                </a:lnTo>
                <a:lnTo>
                  <a:pt x="2591133" y="178790"/>
                </a:lnTo>
                <a:lnTo>
                  <a:pt x="2597800" y="183235"/>
                </a:lnTo>
                <a:lnTo>
                  <a:pt x="2604467" y="187046"/>
                </a:lnTo>
                <a:lnTo>
                  <a:pt x="2610499" y="191810"/>
                </a:lnTo>
                <a:lnTo>
                  <a:pt x="2616531" y="196256"/>
                </a:lnTo>
                <a:lnTo>
                  <a:pt x="2622562" y="201019"/>
                </a:lnTo>
                <a:lnTo>
                  <a:pt x="2628277" y="206100"/>
                </a:lnTo>
                <a:lnTo>
                  <a:pt x="2633673" y="211499"/>
                </a:lnTo>
                <a:lnTo>
                  <a:pt x="2639070" y="216897"/>
                </a:lnTo>
                <a:lnTo>
                  <a:pt x="2644150" y="222614"/>
                </a:lnTo>
                <a:lnTo>
                  <a:pt x="2649229" y="228330"/>
                </a:lnTo>
                <a:lnTo>
                  <a:pt x="2653991" y="234363"/>
                </a:lnTo>
                <a:lnTo>
                  <a:pt x="2658118" y="240715"/>
                </a:lnTo>
                <a:lnTo>
                  <a:pt x="2662880" y="247066"/>
                </a:lnTo>
                <a:lnTo>
                  <a:pt x="2667007" y="253417"/>
                </a:lnTo>
                <a:lnTo>
                  <a:pt x="2671134" y="260404"/>
                </a:lnTo>
                <a:lnTo>
                  <a:pt x="2674943" y="267390"/>
                </a:lnTo>
                <a:lnTo>
                  <a:pt x="2678753" y="274377"/>
                </a:lnTo>
                <a:lnTo>
                  <a:pt x="2681928" y="281681"/>
                </a:lnTo>
                <a:lnTo>
                  <a:pt x="2688912" y="296606"/>
                </a:lnTo>
                <a:lnTo>
                  <a:pt x="2694626" y="312167"/>
                </a:lnTo>
                <a:lnTo>
                  <a:pt x="2700023" y="328363"/>
                </a:lnTo>
                <a:lnTo>
                  <a:pt x="2705103" y="345194"/>
                </a:lnTo>
                <a:lnTo>
                  <a:pt x="2709229" y="362660"/>
                </a:lnTo>
                <a:lnTo>
                  <a:pt x="2713039" y="380126"/>
                </a:lnTo>
                <a:lnTo>
                  <a:pt x="2716214" y="398545"/>
                </a:lnTo>
                <a:lnTo>
                  <a:pt x="2719071" y="417281"/>
                </a:lnTo>
                <a:lnTo>
                  <a:pt x="2721293" y="436335"/>
                </a:lnTo>
                <a:lnTo>
                  <a:pt x="2723198" y="456024"/>
                </a:lnTo>
                <a:lnTo>
                  <a:pt x="2724785" y="475713"/>
                </a:lnTo>
                <a:lnTo>
                  <a:pt x="2725738" y="496355"/>
                </a:lnTo>
                <a:lnTo>
                  <a:pt x="2726690" y="516997"/>
                </a:lnTo>
                <a:lnTo>
                  <a:pt x="2727007" y="537638"/>
                </a:lnTo>
                <a:lnTo>
                  <a:pt x="2727325" y="558915"/>
                </a:lnTo>
                <a:lnTo>
                  <a:pt x="2727325" y="1132121"/>
                </a:lnTo>
                <a:lnTo>
                  <a:pt x="2727325" y="1142283"/>
                </a:lnTo>
                <a:lnTo>
                  <a:pt x="2727007" y="1152445"/>
                </a:lnTo>
                <a:lnTo>
                  <a:pt x="2726373" y="1161972"/>
                </a:lnTo>
                <a:lnTo>
                  <a:pt x="2725420" y="1172134"/>
                </a:lnTo>
                <a:lnTo>
                  <a:pt x="2724468" y="1181979"/>
                </a:lnTo>
                <a:lnTo>
                  <a:pt x="2722881" y="1191505"/>
                </a:lnTo>
                <a:lnTo>
                  <a:pt x="2721611" y="1201350"/>
                </a:lnTo>
                <a:lnTo>
                  <a:pt x="2719706" y="1210877"/>
                </a:lnTo>
                <a:lnTo>
                  <a:pt x="2717801" y="1220404"/>
                </a:lnTo>
                <a:lnTo>
                  <a:pt x="2715896" y="1229613"/>
                </a:lnTo>
                <a:lnTo>
                  <a:pt x="2713357" y="1239140"/>
                </a:lnTo>
                <a:lnTo>
                  <a:pt x="2710817" y="1248350"/>
                </a:lnTo>
                <a:lnTo>
                  <a:pt x="2707960" y="1257242"/>
                </a:lnTo>
                <a:lnTo>
                  <a:pt x="2705103" y="1266768"/>
                </a:lnTo>
                <a:lnTo>
                  <a:pt x="2701928" y="1275660"/>
                </a:lnTo>
                <a:lnTo>
                  <a:pt x="2698119" y="1284235"/>
                </a:lnTo>
                <a:lnTo>
                  <a:pt x="2694626" y="1293444"/>
                </a:lnTo>
                <a:lnTo>
                  <a:pt x="2691134" y="1302018"/>
                </a:lnTo>
                <a:lnTo>
                  <a:pt x="2687007" y="1310593"/>
                </a:lnTo>
                <a:lnTo>
                  <a:pt x="2682880" y="1318849"/>
                </a:lnTo>
                <a:lnTo>
                  <a:pt x="2673674" y="1335363"/>
                </a:lnTo>
                <a:lnTo>
                  <a:pt x="2664150" y="1351558"/>
                </a:lnTo>
                <a:lnTo>
                  <a:pt x="2653673" y="1367437"/>
                </a:lnTo>
                <a:lnTo>
                  <a:pt x="2642880" y="1382680"/>
                </a:lnTo>
                <a:lnTo>
                  <a:pt x="2630816" y="1396970"/>
                </a:lnTo>
                <a:lnTo>
                  <a:pt x="2618753" y="1410943"/>
                </a:lnTo>
                <a:lnTo>
                  <a:pt x="2605737" y="1424598"/>
                </a:lnTo>
                <a:lnTo>
                  <a:pt x="2592086" y="1437619"/>
                </a:lnTo>
                <a:lnTo>
                  <a:pt x="2578117" y="1449686"/>
                </a:lnTo>
                <a:lnTo>
                  <a:pt x="2563514" y="1461436"/>
                </a:lnTo>
                <a:lnTo>
                  <a:pt x="2548276" y="1472233"/>
                </a:lnTo>
                <a:lnTo>
                  <a:pt x="2532403" y="1482395"/>
                </a:lnTo>
                <a:lnTo>
                  <a:pt x="2516212" y="1492240"/>
                </a:lnTo>
                <a:lnTo>
                  <a:pt x="2499704" y="1500814"/>
                </a:lnTo>
                <a:lnTo>
                  <a:pt x="2491450" y="1505260"/>
                </a:lnTo>
                <a:lnTo>
                  <a:pt x="2482879" y="1509071"/>
                </a:lnTo>
                <a:lnTo>
                  <a:pt x="2473989" y="1512882"/>
                </a:lnTo>
                <a:lnTo>
                  <a:pt x="2465101" y="1516375"/>
                </a:lnTo>
                <a:lnTo>
                  <a:pt x="2456211" y="1519551"/>
                </a:lnTo>
                <a:lnTo>
                  <a:pt x="2447323" y="1522726"/>
                </a:lnTo>
                <a:lnTo>
                  <a:pt x="2438116" y="1525902"/>
                </a:lnTo>
                <a:lnTo>
                  <a:pt x="2428910" y="1528442"/>
                </a:lnTo>
                <a:lnTo>
                  <a:pt x="2420021" y="1530983"/>
                </a:lnTo>
                <a:lnTo>
                  <a:pt x="2410497" y="1533523"/>
                </a:lnTo>
                <a:lnTo>
                  <a:pt x="2400973" y="1535746"/>
                </a:lnTo>
                <a:lnTo>
                  <a:pt x="2391449" y="1537652"/>
                </a:lnTo>
                <a:lnTo>
                  <a:pt x="2381925" y="1539240"/>
                </a:lnTo>
                <a:lnTo>
                  <a:pt x="2381197" y="1539358"/>
                </a:lnTo>
                <a:lnTo>
                  <a:pt x="2382196" y="1532525"/>
                </a:lnTo>
                <a:lnTo>
                  <a:pt x="2384422" y="1516666"/>
                </a:lnTo>
                <a:lnTo>
                  <a:pt x="2385694" y="1500807"/>
                </a:lnTo>
                <a:lnTo>
                  <a:pt x="2386012" y="1484948"/>
                </a:lnTo>
                <a:lnTo>
                  <a:pt x="2385694" y="1469089"/>
                </a:lnTo>
                <a:lnTo>
                  <a:pt x="2384422" y="1453548"/>
                </a:lnTo>
                <a:lnTo>
                  <a:pt x="2382196" y="1437689"/>
                </a:lnTo>
                <a:lnTo>
                  <a:pt x="2379970" y="1422465"/>
                </a:lnTo>
                <a:lnTo>
                  <a:pt x="2376155" y="1407557"/>
                </a:lnTo>
                <a:lnTo>
                  <a:pt x="2372021" y="1392650"/>
                </a:lnTo>
                <a:lnTo>
                  <a:pt x="2367251" y="1378377"/>
                </a:lnTo>
                <a:lnTo>
                  <a:pt x="2361527" y="1364421"/>
                </a:lnTo>
                <a:lnTo>
                  <a:pt x="2355485" y="1350466"/>
                </a:lnTo>
                <a:lnTo>
                  <a:pt x="2348490" y="1337144"/>
                </a:lnTo>
                <a:lnTo>
                  <a:pt x="2340858" y="1324140"/>
                </a:lnTo>
                <a:lnTo>
                  <a:pt x="2332908" y="1311453"/>
                </a:lnTo>
                <a:lnTo>
                  <a:pt x="2324005" y="1299400"/>
                </a:lnTo>
                <a:lnTo>
                  <a:pt x="2315101" y="1287665"/>
                </a:lnTo>
                <a:lnTo>
                  <a:pt x="2305244" y="1276246"/>
                </a:lnTo>
                <a:lnTo>
                  <a:pt x="2294750" y="1265463"/>
                </a:lnTo>
                <a:lnTo>
                  <a:pt x="2283938" y="1255313"/>
                </a:lnTo>
                <a:lnTo>
                  <a:pt x="2272809" y="1245480"/>
                </a:lnTo>
                <a:lnTo>
                  <a:pt x="2261043" y="1236600"/>
                </a:lnTo>
                <a:lnTo>
                  <a:pt x="2248642" y="1227401"/>
                </a:lnTo>
                <a:lnTo>
                  <a:pt x="2236240" y="1219789"/>
                </a:lnTo>
                <a:lnTo>
                  <a:pt x="2223203" y="1212177"/>
                </a:lnTo>
                <a:lnTo>
                  <a:pt x="2209848" y="1205199"/>
                </a:lnTo>
                <a:lnTo>
                  <a:pt x="2195856" y="1199173"/>
                </a:lnTo>
                <a:lnTo>
                  <a:pt x="2181865" y="1193464"/>
                </a:lnTo>
                <a:lnTo>
                  <a:pt x="2167237" y="1188706"/>
                </a:lnTo>
                <a:lnTo>
                  <a:pt x="2152610" y="1184583"/>
                </a:lnTo>
                <a:lnTo>
                  <a:pt x="2137347" y="1180777"/>
                </a:lnTo>
                <a:lnTo>
                  <a:pt x="2122401" y="1178239"/>
                </a:lnTo>
                <a:lnTo>
                  <a:pt x="2106502" y="1176019"/>
                </a:lnTo>
                <a:lnTo>
                  <a:pt x="2090921" y="1175067"/>
                </a:lnTo>
                <a:lnTo>
                  <a:pt x="2074703" y="1174750"/>
                </a:lnTo>
                <a:lnTo>
                  <a:pt x="2058804" y="1175067"/>
                </a:lnTo>
                <a:lnTo>
                  <a:pt x="2043223" y="1176019"/>
                </a:lnTo>
                <a:lnTo>
                  <a:pt x="2027641" y="1178239"/>
                </a:lnTo>
                <a:lnTo>
                  <a:pt x="2012060" y="1180777"/>
                </a:lnTo>
                <a:lnTo>
                  <a:pt x="1997114" y="1184583"/>
                </a:lnTo>
                <a:lnTo>
                  <a:pt x="1982169" y="1188706"/>
                </a:lnTo>
                <a:lnTo>
                  <a:pt x="1967860" y="1193464"/>
                </a:lnTo>
                <a:lnTo>
                  <a:pt x="1965908" y="1194260"/>
                </a:lnTo>
                <a:lnTo>
                  <a:pt x="1960017" y="1196269"/>
                </a:lnTo>
                <a:lnTo>
                  <a:pt x="1946684" y="1201668"/>
                </a:lnTo>
                <a:lnTo>
                  <a:pt x="1933350" y="1207384"/>
                </a:lnTo>
                <a:lnTo>
                  <a:pt x="1920652" y="1214370"/>
                </a:lnTo>
                <a:lnTo>
                  <a:pt x="1908271" y="1221357"/>
                </a:lnTo>
                <a:lnTo>
                  <a:pt x="1896207" y="1228978"/>
                </a:lnTo>
                <a:lnTo>
                  <a:pt x="1884461" y="1237235"/>
                </a:lnTo>
                <a:lnTo>
                  <a:pt x="1873032" y="1246127"/>
                </a:lnTo>
                <a:lnTo>
                  <a:pt x="1862238" y="1255654"/>
                </a:lnTo>
                <a:lnTo>
                  <a:pt x="1851762" y="1265498"/>
                </a:lnTo>
                <a:lnTo>
                  <a:pt x="1842238" y="1275660"/>
                </a:lnTo>
                <a:lnTo>
                  <a:pt x="1832714" y="1286458"/>
                </a:lnTo>
                <a:lnTo>
                  <a:pt x="1823825" y="1297890"/>
                </a:lnTo>
                <a:lnTo>
                  <a:pt x="1815571" y="1309640"/>
                </a:lnTo>
                <a:lnTo>
                  <a:pt x="1807952" y="1321707"/>
                </a:lnTo>
                <a:lnTo>
                  <a:pt x="1800651" y="1334410"/>
                </a:lnTo>
                <a:lnTo>
                  <a:pt x="1793984" y="1346795"/>
                </a:lnTo>
                <a:lnTo>
                  <a:pt x="1788270" y="1360133"/>
                </a:lnTo>
                <a:lnTo>
                  <a:pt x="1782873" y="1373788"/>
                </a:lnTo>
                <a:lnTo>
                  <a:pt x="1778111" y="1387443"/>
                </a:lnTo>
                <a:lnTo>
                  <a:pt x="1774301" y="1401734"/>
                </a:lnTo>
                <a:lnTo>
                  <a:pt x="1770492" y="1416024"/>
                </a:lnTo>
                <a:lnTo>
                  <a:pt x="1767952" y="1430632"/>
                </a:lnTo>
                <a:lnTo>
                  <a:pt x="1767227" y="1437601"/>
                </a:lnTo>
                <a:lnTo>
                  <a:pt x="1767210" y="1437689"/>
                </a:lnTo>
                <a:lnTo>
                  <a:pt x="1765302" y="1453548"/>
                </a:lnTo>
                <a:lnTo>
                  <a:pt x="1764030" y="1469089"/>
                </a:lnTo>
                <a:lnTo>
                  <a:pt x="1763712" y="1484948"/>
                </a:lnTo>
                <a:lnTo>
                  <a:pt x="1764030" y="1500807"/>
                </a:lnTo>
                <a:lnTo>
                  <a:pt x="1765302" y="1516666"/>
                </a:lnTo>
                <a:lnTo>
                  <a:pt x="1767210" y="1532525"/>
                </a:lnTo>
                <a:lnTo>
                  <a:pt x="1769487" y="1544638"/>
                </a:lnTo>
                <a:lnTo>
                  <a:pt x="875287" y="1544638"/>
                </a:lnTo>
                <a:lnTo>
                  <a:pt x="877564" y="1532525"/>
                </a:lnTo>
                <a:lnTo>
                  <a:pt x="879154" y="1516666"/>
                </a:lnTo>
                <a:lnTo>
                  <a:pt x="880426" y="1500807"/>
                </a:lnTo>
                <a:lnTo>
                  <a:pt x="881062" y="1484948"/>
                </a:lnTo>
                <a:lnTo>
                  <a:pt x="880426" y="1469089"/>
                </a:lnTo>
                <a:lnTo>
                  <a:pt x="879154" y="1453548"/>
                </a:lnTo>
                <a:lnTo>
                  <a:pt x="877564" y="1437689"/>
                </a:lnTo>
                <a:lnTo>
                  <a:pt x="874702" y="1422465"/>
                </a:lnTo>
                <a:lnTo>
                  <a:pt x="870887" y="1407557"/>
                </a:lnTo>
                <a:lnTo>
                  <a:pt x="867071" y="1392650"/>
                </a:lnTo>
                <a:lnTo>
                  <a:pt x="861983" y="1378377"/>
                </a:lnTo>
                <a:lnTo>
                  <a:pt x="856577" y="1364421"/>
                </a:lnTo>
                <a:lnTo>
                  <a:pt x="850218" y="1350466"/>
                </a:lnTo>
                <a:lnTo>
                  <a:pt x="843222" y="1337144"/>
                </a:lnTo>
                <a:lnTo>
                  <a:pt x="835590" y="1324140"/>
                </a:lnTo>
                <a:lnTo>
                  <a:pt x="827640" y="1311453"/>
                </a:lnTo>
                <a:lnTo>
                  <a:pt x="819055" y="1299400"/>
                </a:lnTo>
                <a:lnTo>
                  <a:pt x="809833" y="1287665"/>
                </a:lnTo>
                <a:lnTo>
                  <a:pt x="799976" y="1276246"/>
                </a:lnTo>
                <a:lnTo>
                  <a:pt x="789482" y="1265463"/>
                </a:lnTo>
                <a:lnTo>
                  <a:pt x="778671" y="1255313"/>
                </a:lnTo>
                <a:lnTo>
                  <a:pt x="767541" y="1245480"/>
                </a:lnTo>
                <a:lnTo>
                  <a:pt x="756093" y="1236600"/>
                </a:lnTo>
                <a:lnTo>
                  <a:pt x="744010" y="1227401"/>
                </a:lnTo>
                <a:lnTo>
                  <a:pt x="731290" y="1219789"/>
                </a:lnTo>
                <a:lnTo>
                  <a:pt x="717935" y="1212177"/>
                </a:lnTo>
                <a:lnTo>
                  <a:pt x="704580" y="1205199"/>
                </a:lnTo>
                <a:lnTo>
                  <a:pt x="690906" y="1199173"/>
                </a:lnTo>
                <a:lnTo>
                  <a:pt x="676915" y="1193464"/>
                </a:lnTo>
                <a:lnTo>
                  <a:pt x="661969" y="1188706"/>
                </a:lnTo>
                <a:lnTo>
                  <a:pt x="647342" y="1184583"/>
                </a:lnTo>
                <a:lnTo>
                  <a:pt x="632715" y="1180777"/>
                </a:lnTo>
                <a:lnTo>
                  <a:pt x="617133" y="1178239"/>
                </a:lnTo>
                <a:lnTo>
                  <a:pt x="601552" y="1176019"/>
                </a:lnTo>
                <a:lnTo>
                  <a:pt x="585653" y="1175067"/>
                </a:lnTo>
                <a:lnTo>
                  <a:pt x="570071" y="1174750"/>
                </a:lnTo>
                <a:lnTo>
                  <a:pt x="553854" y="1175067"/>
                </a:lnTo>
                <a:lnTo>
                  <a:pt x="537955" y="1176019"/>
                </a:lnTo>
                <a:lnTo>
                  <a:pt x="522373" y="1178239"/>
                </a:lnTo>
                <a:lnTo>
                  <a:pt x="506792" y="1180777"/>
                </a:lnTo>
                <a:lnTo>
                  <a:pt x="492164" y="1184583"/>
                </a:lnTo>
                <a:lnTo>
                  <a:pt x="477219" y="1188706"/>
                </a:lnTo>
                <a:lnTo>
                  <a:pt x="462592" y="1193464"/>
                </a:lnTo>
                <a:lnTo>
                  <a:pt x="448600" y="1199173"/>
                </a:lnTo>
                <a:lnTo>
                  <a:pt x="434927" y="1205199"/>
                </a:lnTo>
                <a:lnTo>
                  <a:pt x="421571" y="1212177"/>
                </a:lnTo>
                <a:lnTo>
                  <a:pt x="408534" y="1219789"/>
                </a:lnTo>
                <a:lnTo>
                  <a:pt x="395497" y="1227401"/>
                </a:lnTo>
                <a:lnTo>
                  <a:pt x="383731" y="1236600"/>
                </a:lnTo>
                <a:lnTo>
                  <a:pt x="371966" y="1245480"/>
                </a:lnTo>
                <a:lnTo>
                  <a:pt x="360836" y="1255313"/>
                </a:lnTo>
                <a:lnTo>
                  <a:pt x="350024" y="1265463"/>
                </a:lnTo>
                <a:lnTo>
                  <a:pt x="339531" y="1276246"/>
                </a:lnTo>
                <a:lnTo>
                  <a:pt x="329673" y="1287665"/>
                </a:lnTo>
                <a:lnTo>
                  <a:pt x="320452" y="1299400"/>
                </a:lnTo>
                <a:lnTo>
                  <a:pt x="311866" y="1311453"/>
                </a:lnTo>
                <a:lnTo>
                  <a:pt x="303916" y="1324140"/>
                </a:lnTo>
                <a:lnTo>
                  <a:pt x="296285" y="1337144"/>
                </a:lnTo>
                <a:lnTo>
                  <a:pt x="289289" y="1350466"/>
                </a:lnTo>
                <a:lnTo>
                  <a:pt x="282929" y="1364421"/>
                </a:lnTo>
                <a:lnTo>
                  <a:pt x="277523" y="1378377"/>
                </a:lnTo>
                <a:lnTo>
                  <a:pt x="272436" y="1392650"/>
                </a:lnTo>
                <a:lnTo>
                  <a:pt x="268620" y="1407557"/>
                </a:lnTo>
                <a:lnTo>
                  <a:pt x="264804" y="1422465"/>
                </a:lnTo>
                <a:lnTo>
                  <a:pt x="261942" y="1437689"/>
                </a:lnTo>
                <a:lnTo>
                  <a:pt x="260352" y="1453548"/>
                </a:lnTo>
                <a:lnTo>
                  <a:pt x="259080" y="1469089"/>
                </a:lnTo>
                <a:lnTo>
                  <a:pt x="258762" y="1484948"/>
                </a:lnTo>
                <a:lnTo>
                  <a:pt x="259080" y="1500807"/>
                </a:lnTo>
                <a:lnTo>
                  <a:pt x="260239" y="1515247"/>
                </a:lnTo>
                <a:lnTo>
                  <a:pt x="248891" y="1510659"/>
                </a:lnTo>
                <a:lnTo>
                  <a:pt x="234605" y="1503990"/>
                </a:lnTo>
                <a:lnTo>
                  <a:pt x="220320" y="1497003"/>
                </a:lnTo>
                <a:lnTo>
                  <a:pt x="206669" y="1489382"/>
                </a:lnTo>
                <a:lnTo>
                  <a:pt x="193018" y="1481125"/>
                </a:lnTo>
                <a:lnTo>
                  <a:pt x="179684" y="1472551"/>
                </a:lnTo>
                <a:lnTo>
                  <a:pt x="166986" y="1463341"/>
                </a:lnTo>
                <a:lnTo>
                  <a:pt x="154605" y="1453814"/>
                </a:lnTo>
                <a:lnTo>
                  <a:pt x="142224" y="1443652"/>
                </a:lnTo>
                <a:lnTo>
                  <a:pt x="130795" y="1433173"/>
                </a:lnTo>
                <a:lnTo>
                  <a:pt x="119366" y="1422058"/>
                </a:lnTo>
                <a:lnTo>
                  <a:pt x="108573" y="1410943"/>
                </a:lnTo>
                <a:lnTo>
                  <a:pt x="98096" y="1399193"/>
                </a:lnTo>
                <a:lnTo>
                  <a:pt x="87938" y="1386808"/>
                </a:lnTo>
                <a:lnTo>
                  <a:pt x="78731" y="1374423"/>
                </a:lnTo>
                <a:lnTo>
                  <a:pt x="69525" y="1361403"/>
                </a:lnTo>
                <a:lnTo>
                  <a:pt x="60953" y="1348065"/>
                </a:lnTo>
                <a:lnTo>
                  <a:pt x="53017" y="1334727"/>
                </a:lnTo>
                <a:lnTo>
                  <a:pt x="45397" y="1320755"/>
                </a:lnTo>
                <a:lnTo>
                  <a:pt x="38413" y="1306147"/>
                </a:lnTo>
                <a:lnTo>
                  <a:pt x="31747" y="1291856"/>
                </a:lnTo>
                <a:lnTo>
                  <a:pt x="26032" y="1276931"/>
                </a:lnTo>
                <a:lnTo>
                  <a:pt x="20635" y="1261687"/>
                </a:lnTo>
                <a:lnTo>
                  <a:pt x="16191" y="1246127"/>
                </a:lnTo>
                <a:lnTo>
                  <a:pt x="11746" y="1230884"/>
                </a:lnTo>
                <a:lnTo>
                  <a:pt x="8254" y="1215005"/>
                </a:lnTo>
                <a:lnTo>
                  <a:pt x="5397" y="1198809"/>
                </a:lnTo>
                <a:lnTo>
                  <a:pt x="3175" y="1182296"/>
                </a:lnTo>
                <a:lnTo>
                  <a:pt x="1270" y="1165783"/>
                </a:lnTo>
                <a:lnTo>
                  <a:pt x="318" y="1149269"/>
                </a:lnTo>
                <a:lnTo>
                  <a:pt x="0" y="1132121"/>
                </a:lnTo>
                <a:lnTo>
                  <a:pt x="137462" y="558915"/>
                </a:lnTo>
                <a:lnTo>
                  <a:pt x="141271" y="544625"/>
                </a:lnTo>
                <a:lnTo>
                  <a:pt x="145398" y="530652"/>
                </a:lnTo>
                <a:lnTo>
                  <a:pt x="149525" y="516997"/>
                </a:lnTo>
                <a:lnTo>
                  <a:pt x="153970" y="503659"/>
                </a:lnTo>
                <a:lnTo>
                  <a:pt x="158414" y="490321"/>
                </a:lnTo>
                <a:lnTo>
                  <a:pt x="163176" y="477301"/>
                </a:lnTo>
                <a:lnTo>
                  <a:pt x="168256" y="464598"/>
                </a:lnTo>
                <a:lnTo>
                  <a:pt x="173018" y="452531"/>
                </a:lnTo>
                <a:lnTo>
                  <a:pt x="178414" y="440463"/>
                </a:lnTo>
                <a:lnTo>
                  <a:pt x="183811" y="428713"/>
                </a:lnTo>
                <a:lnTo>
                  <a:pt x="189843" y="417281"/>
                </a:lnTo>
                <a:lnTo>
                  <a:pt x="195240" y="406166"/>
                </a:lnTo>
                <a:lnTo>
                  <a:pt x="201272" y="395369"/>
                </a:lnTo>
                <a:lnTo>
                  <a:pt x="207304" y="384572"/>
                </a:lnTo>
                <a:lnTo>
                  <a:pt x="213335" y="374092"/>
                </a:lnTo>
                <a:lnTo>
                  <a:pt x="220002" y="363930"/>
                </a:lnTo>
                <a:lnTo>
                  <a:pt x="226351" y="354403"/>
                </a:lnTo>
                <a:lnTo>
                  <a:pt x="232701" y="344559"/>
                </a:lnTo>
                <a:lnTo>
                  <a:pt x="239685" y="335349"/>
                </a:lnTo>
                <a:lnTo>
                  <a:pt x="246669" y="326140"/>
                </a:lnTo>
                <a:lnTo>
                  <a:pt x="253653" y="317566"/>
                </a:lnTo>
                <a:lnTo>
                  <a:pt x="260955" y="308991"/>
                </a:lnTo>
                <a:lnTo>
                  <a:pt x="268574" y="300735"/>
                </a:lnTo>
                <a:lnTo>
                  <a:pt x="275558" y="292478"/>
                </a:lnTo>
                <a:lnTo>
                  <a:pt x="283177" y="284856"/>
                </a:lnTo>
                <a:lnTo>
                  <a:pt x="291114" y="276917"/>
                </a:lnTo>
                <a:lnTo>
                  <a:pt x="299050" y="269613"/>
                </a:lnTo>
                <a:lnTo>
                  <a:pt x="306987" y="262627"/>
                </a:lnTo>
                <a:lnTo>
                  <a:pt x="314924" y="255640"/>
                </a:lnTo>
                <a:lnTo>
                  <a:pt x="323178" y="249289"/>
                </a:lnTo>
                <a:lnTo>
                  <a:pt x="331432" y="242938"/>
                </a:lnTo>
                <a:lnTo>
                  <a:pt x="340003" y="236586"/>
                </a:lnTo>
                <a:lnTo>
                  <a:pt x="348257" y="230870"/>
                </a:lnTo>
                <a:lnTo>
                  <a:pt x="356829" y="225154"/>
                </a:lnTo>
                <a:lnTo>
                  <a:pt x="366035" y="219438"/>
                </a:lnTo>
                <a:lnTo>
                  <a:pt x="374607" y="214357"/>
                </a:lnTo>
                <a:lnTo>
                  <a:pt x="383496" y="209276"/>
                </a:lnTo>
                <a:lnTo>
                  <a:pt x="392385" y="204195"/>
                </a:lnTo>
                <a:lnTo>
                  <a:pt x="401908" y="200066"/>
                </a:lnTo>
                <a:lnTo>
                  <a:pt x="410797" y="195303"/>
                </a:lnTo>
                <a:lnTo>
                  <a:pt x="420321" y="191492"/>
                </a:lnTo>
                <a:lnTo>
                  <a:pt x="429528" y="187046"/>
                </a:lnTo>
                <a:lnTo>
                  <a:pt x="439369" y="183553"/>
                </a:lnTo>
                <a:lnTo>
                  <a:pt x="448576" y="179742"/>
                </a:lnTo>
                <a:lnTo>
                  <a:pt x="467941" y="173391"/>
                </a:lnTo>
                <a:lnTo>
                  <a:pt x="487623" y="167357"/>
                </a:lnTo>
                <a:lnTo>
                  <a:pt x="507624" y="162276"/>
                </a:lnTo>
                <a:lnTo>
                  <a:pt x="527624" y="157830"/>
                </a:lnTo>
                <a:lnTo>
                  <a:pt x="548259" y="154337"/>
                </a:lnTo>
                <a:lnTo>
                  <a:pt x="568577" y="151479"/>
                </a:lnTo>
                <a:lnTo>
                  <a:pt x="589529" y="149256"/>
                </a:lnTo>
                <a:lnTo>
                  <a:pt x="610799" y="147986"/>
                </a:lnTo>
                <a:lnTo>
                  <a:pt x="631434" y="146715"/>
                </a:lnTo>
                <a:lnTo>
                  <a:pt x="653022" y="146398"/>
                </a:lnTo>
                <a:lnTo>
                  <a:pt x="735880" y="146398"/>
                </a:lnTo>
                <a:lnTo>
                  <a:pt x="735880" y="134966"/>
                </a:lnTo>
                <a:lnTo>
                  <a:pt x="735880" y="127979"/>
                </a:lnTo>
                <a:lnTo>
                  <a:pt x="736514" y="121310"/>
                </a:lnTo>
                <a:lnTo>
                  <a:pt x="737149" y="114324"/>
                </a:lnTo>
                <a:lnTo>
                  <a:pt x="738419" y="107655"/>
                </a:lnTo>
                <a:lnTo>
                  <a:pt x="739689" y="100986"/>
                </a:lnTo>
                <a:lnTo>
                  <a:pt x="741911" y="94635"/>
                </a:lnTo>
                <a:lnTo>
                  <a:pt x="743816" y="88601"/>
                </a:lnTo>
                <a:lnTo>
                  <a:pt x="746356" y="82250"/>
                </a:lnTo>
                <a:lnTo>
                  <a:pt x="749213" y="76216"/>
                </a:lnTo>
                <a:lnTo>
                  <a:pt x="752070" y="70500"/>
                </a:lnTo>
                <a:lnTo>
                  <a:pt x="755245" y="64784"/>
                </a:lnTo>
                <a:lnTo>
                  <a:pt x="758737" y="59385"/>
                </a:lnTo>
                <a:lnTo>
                  <a:pt x="762546" y="53986"/>
                </a:lnTo>
                <a:lnTo>
                  <a:pt x="766356" y="48905"/>
                </a:lnTo>
                <a:lnTo>
                  <a:pt x="770800" y="44142"/>
                </a:lnTo>
                <a:lnTo>
                  <a:pt x="775245" y="39696"/>
                </a:lnTo>
                <a:lnTo>
                  <a:pt x="780007" y="34932"/>
                </a:lnTo>
                <a:lnTo>
                  <a:pt x="784769" y="30487"/>
                </a:lnTo>
                <a:lnTo>
                  <a:pt x="789848" y="26676"/>
                </a:lnTo>
                <a:lnTo>
                  <a:pt x="795245" y="23183"/>
                </a:lnTo>
                <a:lnTo>
                  <a:pt x="800642" y="19372"/>
                </a:lnTo>
                <a:lnTo>
                  <a:pt x="806356" y="16196"/>
                </a:lnTo>
                <a:lnTo>
                  <a:pt x="812071" y="13338"/>
                </a:lnTo>
                <a:lnTo>
                  <a:pt x="818102" y="10480"/>
                </a:lnTo>
                <a:lnTo>
                  <a:pt x="824134" y="7939"/>
                </a:lnTo>
                <a:lnTo>
                  <a:pt x="830484" y="6034"/>
                </a:lnTo>
                <a:lnTo>
                  <a:pt x="836833" y="4446"/>
                </a:lnTo>
                <a:lnTo>
                  <a:pt x="843500" y="2541"/>
                </a:lnTo>
                <a:lnTo>
                  <a:pt x="850166" y="1588"/>
                </a:lnTo>
                <a:lnTo>
                  <a:pt x="857150" y="635"/>
                </a:lnTo>
                <a:lnTo>
                  <a:pt x="863817" y="0"/>
                </a:lnTo>
                <a:close/>
              </a:path>
            </a:pathLst>
          </a:cu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solidFill>
                <a:srgbClr val="FFFFFF"/>
              </a:solidFill>
              <a:latin typeface="+mn-lt"/>
              <a:ea typeface="+mn-ea"/>
            </a:endParaRPr>
          </a:p>
        </p:txBody>
      </p:sp>
      <p:sp>
        <p:nvSpPr>
          <p:cNvPr id="21" name="矩形 20"/>
          <p:cNvSpPr/>
          <p:nvPr/>
        </p:nvSpPr>
        <p:spPr>
          <a:xfrm>
            <a:off x="1194192" y="2059412"/>
            <a:ext cx="4055572" cy="17712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请输入文本请输入文本请输入文本请输入文本请输入文本请输入文本请输入文本请输入文本请输入文本请输入文本请输入文本请输入文本</a:t>
            </a:r>
            <a:endParaRPr lang="zh-CN" altLang="zh-CN" sz="1800" dirty="0">
              <a:solidFill>
                <a:schemeClr val="tx1"/>
              </a:solidFill>
              <a:latin typeface="+mn-ea"/>
            </a:endParaRPr>
          </a:p>
        </p:txBody>
      </p:sp>
      <p:sp>
        <p:nvSpPr>
          <p:cNvPr id="29" name="矩形 28"/>
          <p:cNvSpPr/>
          <p:nvPr/>
        </p:nvSpPr>
        <p:spPr>
          <a:xfrm>
            <a:off x="6961946" y="3114489"/>
            <a:ext cx="4055572" cy="17712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请输入文本请输入文本请输入文本请输入文本请输入文本请输入文本请输入文本请输入文本请输入文本请输入文本请输入文本请输入文本</a:t>
            </a:r>
            <a:endParaRPr lang="zh-CN" altLang="zh-CN" sz="1800" dirty="0">
              <a:solidFill>
                <a:schemeClr val="tx1"/>
              </a:solidFill>
              <a:latin typeface="+mn-ea"/>
            </a:endParaRPr>
          </a:p>
        </p:txBody>
      </p:sp>
      <p:sp>
        <p:nvSpPr>
          <p:cNvPr id="2" name="箭头: 虚尾 1"/>
          <p:cNvSpPr/>
          <p:nvPr/>
        </p:nvSpPr>
        <p:spPr>
          <a:xfrm flipH="1">
            <a:off x="5669756" y="5278489"/>
            <a:ext cx="1702191" cy="815926"/>
          </a:xfrm>
          <a:prstGeom prst="strip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p:cNvSpPr>
            <a:spLocks noGrp="1"/>
          </p:cNvSpPr>
          <p:nvPr>
            <p:ph type="title"/>
          </p:nvPr>
        </p:nvSpPr>
        <p:spPr/>
        <p:txBody>
          <a:bodyPr/>
          <a:lstStyle/>
          <a:p>
            <a:r>
              <a:rPr lang="zh-CN" altLang="en-US"/>
              <a:t>请输入第四章大标题</a:t>
            </a:r>
            <a:endParaRPr lang="zh-CN" altLang="en-US" dirty="0"/>
          </a:p>
        </p:txBody>
      </p:sp>
      <p:sp>
        <p:nvSpPr>
          <p:cNvPr id="9219" name="文本占位符 2"/>
          <p:cNvSpPr>
            <a:spLocks noGrp="1"/>
          </p:cNvSpPr>
          <p:nvPr>
            <p:ph type="body" idx="1"/>
          </p:nvPr>
        </p:nvSpPr>
        <p:spPr/>
        <p:txBody>
          <a:bodyPr/>
          <a:lstStyle/>
          <a:p>
            <a:r>
              <a:rPr lang="zh-CN" altLang="en-US"/>
              <a:t>请输入第四章说明小标题</a:t>
            </a:r>
            <a:endParaRPr lang="zh-CN" altLang="en-US" dirty="0"/>
          </a:p>
        </p:txBody>
      </p:sp>
      <p:sp>
        <p:nvSpPr>
          <p:cNvPr id="5" name="文本框 4"/>
          <p:cNvSpPr txBox="1"/>
          <p:nvPr/>
        </p:nvSpPr>
        <p:spPr>
          <a:xfrm>
            <a:off x="2371725" y="534741"/>
            <a:ext cx="1885950" cy="1200329"/>
          </a:xfrm>
          <a:prstGeom prst="rect">
            <a:avLst/>
          </a:prstGeom>
          <a:noFill/>
        </p:spPr>
        <p:txBody>
          <a:bodyPr wrap="square" rtlCol="0">
            <a:spAutoFit/>
          </a:bodyPr>
          <a:lstStyle/>
          <a:p>
            <a:pPr algn="ctr"/>
            <a:r>
              <a:rPr lang="en-US" altLang="zh-CN" sz="7200" b="1" dirty="0">
                <a:solidFill>
                  <a:schemeClr val="accent1">
                    <a:lumMod val="75000"/>
                  </a:schemeClr>
                </a:solidFill>
                <a:latin typeface="微软雅黑" panose="020B0503020204020204" pitchFamily="34" charset="-122"/>
                <a:ea typeface="微软雅黑" panose="020B0503020204020204" pitchFamily="34" charset="-122"/>
              </a:rPr>
              <a:t>D</a:t>
            </a:r>
            <a:endParaRPr lang="zh-CN" altLang="en-US" sz="7200" b="1" dirty="0">
              <a:solidFill>
                <a:schemeClr val="accent1">
                  <a:lumMod val="7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13" name="KSO_Shape"/>
          <p:cNvSpPr/>
          <p:nvPr/>
        </p:nvSpPr>
        <p:spPr bwMode="auto">
          <a:xfrm>
            <a:off x="9156057" y="268550"/>
            <a:ext cx="2477925" cy="3130012"/>
          </a:xfrm>
          <a:custGeom>
            <a:avLst/>
            <a:gdLst>
              <a:gd name="T0" fmla="*/ 409258 w 1908175"/>
              <a:gd name="T1" fmla="*/ 1596961 h 2408238"/>
              <a:gd name="T2" fmla="*/ 401003 w 1908175"/>
              <a:gd name="T3" fmla="*/ 1624631 h 2408238"/>
              <a:gd name="T4" fmla="*/ 401003 w 1908175"/>
              <a:gd name="T5" fmla="*/ 1652937 h 2408238"/>
              <a:gd name="T6" fmla="*/ 409258 w 1908175"/>
              <a:gd name="T7" fmla="*/ 1679971 h 2408238"/>
              <a:gd name="T8" fmla="*/ 425133 w 1908175"/>
              <a:gd name="T9" fmla="*/ 1704142 h 2408238"/>
              <a:gd name="T10" fmla="*/ 554990 w 1908175"/>
              <a:gd name="T11" fmla="*/ 1802737 h 2408238"/>
              <a:gd name="T12" fmla="*/ 581660 w 1908175"/>
              <a:gd name="T13" fmla="*/ 1815459 h 2408238"/>
              <a:gd name="T14" fmla="*/ 609600 w 1908175"/>
              <a:gd name="T15" fmla="*/ 1819275 h 2408238"/>
              <a:gd name="T16" fmla="*/ 637540 w 1908175"/>
              <a:gd name="T17" fmla="*/ 1815459 h 2408238"/>
              <a:gd name="T18" fmla="*/ 663575 w 1908175"/>
              <a:gd name="T19" fmla="*/ 1803055 h 2408238"/>
              <a:gd name="T20" fmla="*/ 685483 w 1908175"/>
              <a:gd name="T21" fmla="*/ 1783336 h 2408238"/>
              <a:gd name="T22" fmla="*/ 915988 w 1908175"/>
              <a:gd name="T23" fmla="*/ 1192088 h 2408238"/>
              <a:gd name="T24" fmla="*/ 1603504 w 1908175"/>
              <a:gd name="T25" fmla="*/ 317 h 2408238"/>
              <a:gd name="T26" fmla="*/ 1642621 w 1908175"/>
              <a:gd name="T27" fmla="*/ 16177 h 2408238"/>
              <a:gd name="T28" fmla="*/ 1902769 w 1908175"/>
              <a:gd name="T29" fmla="*/ 238854 h 2408238"/>
              <a:gd name="T30" fmla="*/ 1907221 w 1908175"/>
              <a:gd name="T31" fmla="*/ 279456 h 2408238"/>
              <a:gd name="T32" fmla="*/ 1887503 w 1908175"/>
              <a:gd name="T33" fmla="*/ 316886 h 2408238"/>
              <a:gd name="T34" fmla="*/ 1850612 w 1908175"/>
              <a:gd name="T35" fmla="*/ 336552 h 2408238"/>
              <a:gd name="T36" fmla="*/ 1809586 w 1908175"/>
              <a:gd name="T37" fmla="*/ 332746 h 2408238"/>
              <a:gd name="T38" fmla="*/ 1514715 w 1908175"/>
              <a:gd name="T39" fmla="*/ 544883 h 2408238"/>
              <a:gd name="T40" fmla="*/ 1542348 w 1908175"/>
              <a:gd name="T41" fmla="*/ 572827 h 2408238"/>
              <a:gd name="T42" fmla="*/ 1559817 w 1908175"/>
              <a:gd name="T43" fmla="*/ 606169 h 2408238"/>
              <a:gd name="T44" fmla="*/ 1567122 w 1908175"/>
              <a:gd name="T45" fmla="*/ 642687 h 2408238"/>
              <a:gd name="T46" fmla="*/ 1563311 w 1908175"/>
              <a:gd name="T47" fmla="*/ 680157 h 2408238"/>
              <a:gd name="T48" fmla="*/ 1549018 w 1908175"/>
              <a:gd name="T49" fmla="*/ 715722 h 2408238"/>
              <a:gd name="T50" fmla="*/ 708286 w 1908175"/>
              <a:gd name="T51" fmla="*/ 1844913 h 2408238"/>
              <a:gd name="T52" fmla="*/ 677477 w 1908175"/>
              <a:gd name="T53" fmla="*/ 1867776 h 2408238"/>
              <a:gd name="T54" fmla="*/ 642222 w 1908175"/>
              <a:gd name="T55" fmla="*/ 1879843 h 2408238"/>
              <a:gd name="T56" fmla="*/ 605060 w 1908175"/>
              <a:gd name="T57" fmla="*/ 1882066 h 2408238"/>
              <a:gd name="T58" fmla="*/ 568217 w 1908175"/>
              <a:gd name="T59" fmla="*/ 1873174 h 2408238"/>
              <a:gd name="T60" fmla="*/ 481825 w 1908175"/>
              <a:gd name="T61" fmla="*/ 1814111 h 2408238"/>
              <a:gd name="T62" fmla="*/ 45102 w 1908175"/>
              <a:gd name="T63" fmla="*/ 2399982 h 2408238"/>
              <a:gd name="T64" fmla="*/ 32079 w 1908175"/>
              <a:gd name="T65" fmla="*/ 2407603 h 2408238"/>
              <a:gd name="T66" fmla="*/ 17469 w 1908175"/>
              <a:gd name="T67" fmla="*/ 2406650 h 2408238"/>
              <a:gd name="T68" fmla="*/ 4764 w 1908175"/>
              <a:gd name="T69" fmla="*/ 2397124 h 2408238"/>
              <a:gd name="T70" fmla="*/ 0 w 1908175"/>
              <a:gd name="T71" fmla="*/ 2379659 h 2408238"/>
              <a:gd name="T72" fmla="*/ 435770 w 1908175"/>
              <a:gd name="T73" fmla="*/ 1796328 h 2408238"/>
              <a:gd name="T74" fmla="*/ 388763 w 1908175"/>
              <a:gd name="T75" fmla="*/ 1744569 h 2408238"/>
              <a:gd name="T76" fmla="*/ 362719 w 1908175"/>
              <a:gd name="T77" fmla="*/ 1715989 h 2408238"/>
              <a:gd name="T78" fmla="*/ 346838 w 1908175"/>
              <a:gd name="T79" fmla="*/ 1681695 h 2408238"/>
              <a:gd name="T80" fmla="*/ 341438 w 1908175"/>
              <a:gd name="T81" fmla="*/ 1644542 h 2408238"/>
              <a:gd name="T82" fmla="*/ 346838 w 1908175"/>
              <a:gd name="T83" fmla="*/ 1607707 h 2408238"/>
              <a:gd name="T84" fmla="*/ 363036 w 1908175"/>
              <a:gd name="T85" fmla="*/ 1572459 h 2408238"/>
              <a:gd name="T86" fmla="*/ 1205039 w 1908175"/>
              <a:gd name="T87" fmla="*/ 444538 h 2408238"/>
              <a:gd name="T88" fmla="*/ 1236800 w 1908175"/>
              <a:gd name="T89" fmla="*/ 423263 h 2408238"/>
              <a:gd name="T90" fmla="*/ 1272374 w 1908175"/>
              <a:gd name="T91" fmla="*/ 412784 h 2408238"/>
              <a:gd name="T92" fmla="*/ 1309852 w 1908175"/>
              <a:gd name="T93" fmla="*/ 412466 h 2408238"/>
              <a:gd name="T94" fmla="*/ 1346378 w 1908175"/>
              <a:gd name="T95" fmla="*/ 423263 h 2408238"/>
              <a:gd name="T96" fmla="*/ 1396879 w 1908175"/>
              <a:gd name="T97" fmla="*/ 456287 h 2408238"/>
              <a:gd name="T98" fmla="*/ 1533856 w 1908175"/>
              <a:gd name="T99" fmla="*/ 105629 h 2408238"/>
              <a:gd name="T100" fmla="*/ 1525905 w 1908175"/>
              <a:gd name="T101" fmla="*/ 65344 h 2408238"/>
              <a:gd name="T102" fmla="*/ 1541806 w 1908175"/>
              <a:gd name="T103" fmla="*/ 26645 h 2408238"/>
              <a:gd name="T104" fmla="*/ 1576153 w 1908175"/>
              <a:gd name="T105" fmla="*/ 3172 h 2408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08175" h="2408238">
                <a:moveTo>
                  <a:pt x="790575" y="1079500"/>
                </a:moveTo>
                <a:lnTo>
                  <a:pt x="419418" y="1579468"/>
                </a:lnTo>
                <a:lnTo>
                  <a:pt x="416560" y="1583921"/>
                </a:lnTo>
                <a:lnTo>
                  <a:pt x="414020" y="1587738"/>
                </a:lnTo>
                <a:lnTo>
                  <a:pt x="411480" y="1592190"/>
                </a:lnTo>
                <a:lnTo>
                  <a:pt x="409258" y="1596961"/>
                </a:lnTo>
                <a:lnTo>
                  <a:pt x="407035" y="1601096"/>
                </a:lnTo>
                <a:lnTo>
                  <a:pt x="405765" y="1605866"/>
                </a:lnTo>
                <a:lnTo>
                  <a:pt x="404178" y="1610637"/>
                </a:lnTo>
                <a:lnTo>
                  <a:pt x="402908" y="1615090"/>
                </a:lnTo>
                <a:lnTo>
                  <a:pt x="401638" y="1619860"/>
                </a:lnTo>
                <a:lnTo>
                  <a:pt x="401003" y="1624631"/>
                </a:lnTo>
                <a:lnTo>
                  <a:pt x="400685" y="1629084"/>
                </a:lnTo>
                <a:lnTo>
                  <a:pt x="400368" y="1633854"/>
                </a:lnTo>
                <a:lnTo>
                  <a:pt x="400050" y="1638625"/>
                </a:lnTo>
                <a:lnTo>
                  <a:pt x="400368" y="1643396"/>
                </a:lnTo>
                <a:lnTo>
                  <a:pt x="400685" y="1648166"/>
                </a:lnTo>
                <a:lnTo>
                  <a:pt x="401003" y="1652937"/>
                </a:lnTo>
                <a:lnTo>
                  <a:pt x="401955" y="1657708"/>
                </a:lnTo>
                <a:lnTo>
                  <a:pt x="402908" y="1662160"/>
                </a:lnTo>
                <a:lnTo>
                  <a:pt x="404178" y="1666613"/>
                </a:lnTo>
                <a:lnTo>
                  <a:pt x="405765" y="1671384"/>
                </a:lnTo>
                <a:lnTo>
                  <a:pt x="407353" y="1675836"/>
                </a:lnTo>
                <a:lnTo>
                  <a:pt x="409258" y="1679971"/>
                </a:lnTo>
                <a:lnTo>
                  <a:pt x="411480" y="1684424"/>
                </a:lnTo>
                <a:lnTo>
                  <a:pt x="413703" y="1688558"/>
                </a:lnTo>
                <a:lnTo>
                  <a:pt x="416243" y="1692693"/>
                </a:lnTo>
                <a:lnTo>
                  <a:pt x="419100" y="1696509"/>
                </a:lnTo>
                <a:lnTo>
                  <a:pt x="421958" y="1700644"/>
                </a:lnTo>
                <a:lnTo>
                  <a:pt x="425133" y="1704142"/>
                </a:lnTo>
                <a:lnTo>
                  <a:pt x="428625" y="1707641"/>
                </a:lnTo>
                <a:lnTo>
                  <a:pt x="432435" y="1711457"/>
                </a:lnTo>
                <a:lnTo>
                  <a:pt x="435928" y="1714638"/>
                </a:lnTo>
                <a:lnTo>
                  <a:pt x="439738" y="1717818"/>
                </a:lnTo>
                <a:lnTo>
                  <a:pt x="550545" y="1799874"/>
                </a:lnTo>
                <a:lnTo>
                  <a:pt x="554990" y="1802737"/>
                </a:lnTo>
                <a:lnTo>
                  <a:pt x="558800" y="1805599"/>
                </a:lnTo>
                <a:lnTo>
                  <a:pt x="563245" y="1807825"/>
                </a:lnTo>
                <a:lnTo>
                  <a:pt x="568008" y="1810370"/>
                </a:lnTo>
                <a:lnTo>
                  <a:pt x="572135" y="1812278"/>
                </a:lnTo>
                <a:lnTo>
                  <a:pt x="576898" y="1813868"/>
                </a:lnTo>
                <a:lnTo>
                  <a:pt x="581660" y="1815459"/>
                </a:lnTo>
                <a:lnTo>
                  <a:pt x="586105" y="1816413"/>
                </a:lnTo>
                <a:lnTo>
                  <a:pt x="590868" y="1817685"/>
                </a:lnTo>
                <a:lnTo>
                  <a:pt x="595630" y="1818321"/>
                </a:lnTo>
                <a:lnTo>
                  <a:pt x="600075" y="1818957"/>
                </a:lnTo>
                <a:lnTo>
                  <a:pt x="604838" y="1819275"/>
                </a:lnTo>
                <a:lnTo>
                  <a:pt x="609600" y="1819275"/>
                </a:lnTo>
                <a:lnTo>
                  <a:pt x="614363" y="1819275"/>
                </a:lnTo>
                <a:lnTo>
                  <a:pt x="619125" y="1818957"/>
                </a:lnTo>
                <a:lnTo>
                  <a:pt x="623888" y="1818321"/>
                </a:lnTo>
                <a:lnTo>
                  <a:pt x="628650" y="1817685"/>
                </a:lnTo>
                <a:lnTo>
                  <a:pt x="633095" y="1816413"/>
                </a:lnTo>
                <a:lnTo>
                  <a:pt x="637540" y="1815459"/>
                </a:lnTo>
                <a:lnTo>
                  <a:pt x="642303" y="1813550"/>
                </a:lnTo>
                <a:lnTo>
                  <a:pt x="646748" y="1812278"/>
                </a:lnTo>
                <a:lnTo>
                  <a:pt x="650875" y="1810052"/>
                </a:lnTo>
                <a:lnTo>
                  <a:pt x="655320" y="1808143"/>
                </a:lnTo>
                <a:lnTo>
                  <a:pt x="659448" y="1805599"/>
                </a:lnTo>
                <a:lnTo>
                  <a:pt x="663575" y="1803055"/>
                </a:lnTo>
                <a:lnTo>
                  <a:pt x="667385" y="1800192"/>
                </a:lnTo>
                <a:lnTo>
                  <a:pt x="671513" y="1797330"/>
                </a:lnTo>
                <a:lnTo>
                  <a:pt x="675005" y="1794149"/>
                </a:lnTo>
                <a:lnTo>
                  <a:pt x="678498" y="1790969"/>
                </a:lnTo>
                <a:lnTo>
                  <a:pt x="682308" y="1787470"/>
                </a:lnTo>
                <a:lnTo>
                  <a:pt x="685483" y="1783336"/>
                </a:lnTo>
                <a:lnTo>
                  <a:pt x="688658" y="1779519"/>
                </a:lnTo>
                <a:lnTo>
                  <a:pt x="1036638" y="1310401"/>
                </a:lnTo>
                <a:lnTo>
                  <a:pt x="1006793" y="1280505"/>
                </a:lnTo>
                <a:lnTo>
                  <a:pt x="976630" y="1250609"/>
                </a:lnTo>
                <a:lnTo>
                  <a:pt x="946468" y="1221031"/>
                </a:lnTo>
                <a:lnTo>
                  <a:pt x="915988" y="1192088"/>
                </a:lnTo>
                <a:lnTo>
                  <a:pt x="885508" y="1163146"/>
                </a:lnTo>
                <a:lnTo>
                  <a:pt x="854075" y="1135158"/>
                </a:lnTo>
                <a:lnTo>
                  <a:pt x="822325" y="1106852"/>
                </a:lnTo>
                <a:lnTo>
                  <a:pt x="790575" y="1079500"/>
                </a:lnTo>
                <a:close/>
                <a:moveTo>
                  <a:pt x="1596825" y="0"/>
                </a:moveTo>
                <a:lnTo>
                  <a:pt x="1603504" y="317"/>
                </a:lnTo>
                <a:lnTo>
                  <a:pt x="1610501" y="1586"/>
                </a:lnTo>
                <a:lnTo>
                  <a:pt x="1617179" y="2855"/>
                </a:lnTo>
                <a:lnTo>
                  <a:pt x="1624176" y="5392"/>
                </a:lnTo>
                <a:lnTo>
                  <a:pt x="1630536" y="8247"/>
                </a:lnTo>
                <a:lnTo>
                  <a:pt x="1636897" y="11737"/>
                </a:lnTo>
                <a:lnTo>
                  <a:pt x="1642621" y="16177"/>
                </a:lnTo>
                <a:lnTo>
                  <a:pt x="1882097" y="210623"/>
                </a:lnTo>
                <a:lnTo>
                  <a:pt x="1887503" y="215698"/>
                </a:lnTo>
                <a:lnTo>
                  <a:pt x="1891956" y="221090"/>
                </a:lnTo>
                <a:lnTo>
                  <a:pt x="1896408" y="226800"/>
                </a:lnTo>
                <a:lnTo>
                  <a:pt x="1899906" y="232510"/>
                </a:lnTo>
                <a:lnTo>
                  <a:pt x="1902769" y="238854"/>
                </a:lnTo>
                <a:lnTo>
                  <a:pt x="1905313" y="245515"/>
                </a:lnTo>
                <a:lnTo>
                  <a:pt x="1906903" y="252176"/>
                </a:lnTo>
                <a:lnTo>
                  <a:pt x="1907857" y="259155"/>
                </a:lnTo>
                <a:lnTo>
                  <a:pt x="1908175" y="265816"/>
                </a:lnTo>
                <a:lnTo>
                  <a:pt x="1908175" y="272794"/>
                </a:lnTo>
                <a:lnTo>
                  <a:pt x="1907221" y="279456"/>
                </a:lnTo>
                <a:lnTo>
                  <a:pt x="1905313" y="286434"/>
                </a:lnTo>
                <a:lnTo>
                  <a:pt x="1903405" y="292778"/>
                </a:lnTo>
                <a:lnTo>
                  <a:pt x="1900542" y="299122"/>
                </a:lnTo>
                <a:lnTo>
                  <a:pt x="1896726" y="305783"/>
                </a:lnTo>
                <a:lnTo>
                  <a:pt x="1892592" y="311493"/>
                </a:lnTo>
                <a:lnTo>
                  <a:pt x="1887503" y="316886"/>
                </a:lnTo>
                <a:lnTo>
                  <a:pt x="1882097" y="321961"/>
                </a:lnTo>
                <a:lnTo>
                  <a:pt x="1876372" y="325767"/>
                </a:lnTo>
                <a:lnTo>
                  <a:pt x="1870012" y="329574"/>
                </a:lnTo>
                <a:lnTo>
                  <a:pt x="1863969" y="332746"/>
                </a:lnTo>
                <a:lnTo>
                  <a:pt x="1857608" y="334966"/>
                </a:lnTo>
                <a:lnTo>
                  <a:pt x="1850612" y="336552"/>
                </a:lnTo>
                <a:lnTo>
                  <a:pt x="1843933" y="337821"/>
                </a:lnTo>
                <a:lnTo>
                  <a:pt x="1836937" y="338138"/>
                </a:lnTo>
                <a:lnTo>
                  <a:pt x="1830258" y="337821"/>
                </a:lnTo>
                <a:lnTo>
                  <a:pt x="1823261" y="336552"/>
                </a:lnTo>
                <a:lnTo>
                  <a:pt x="1816583" y="335283"/>
                </a:lnTo>
                <a:lnTo>
                  <a:pt x="1809586" y="332746"/>
                </a:lnTo>
                <a:lnTo>
                  <a:pt x="1803226" y="329891"/>
                </a:lnTo>
                <a:lnTo>
                  <a:pt x="1797183" y="326084"/>
                </a:lnTo>
                <a:lnTo>
                  <a:pt x="1791141" y="321961"/>
                </a:lnTo>
                <a:lnTo>
                  <a:pt x="1723056" y="266679"/>
                </a:lnTo>
                <a:lnTo>
                  <a:pt x="1503281" y="536626"/>
                </a:lnTo>
                <a:lnTo>
                  <a:pt x="1514715" y="544883"/>
                </a:lnTo>
                <a:lnTo>
                  <a:pt x="1519797" y="549328"/>
                </a:lnTo>
                <a:lnTo>
                  <a:pt x="1524879" y="553456"/>
                </a:lnTo>
                <a:lnTo>
                  <a:pt x="1529643" y="558220"/>
                </a:lnTo>
                <a:lnTo>
                  <a:pt x="1534408" y="562983"/>
                </a:lnTo>
                <a:lnTo>
                  <a:pt x="1538219" y="567428"/>
                </a:lnTo>
                <a:lnTo>
                  <a:pt x="1542348" y="572827"/>
                </a:lnTo>
                <a:lnTo>
                  <a:pt x="1545842" y="577907"/>
                </a:lnTo>
                <a:lnTo>
                  <a:pt x="1549336" y="583306"/>
                </a:lnTo>
                <a:lnTo>
                  <a:pt x="1552194" y="588704"/>
                </a:lnTo>
                <a:lnTo>
                  <a:pt x="1555053" y="594420"/>
                </a:lnTo>
                <a:lnTo>
                  <a:pt x="1557594" y="600136"/>
                </a:lnTo>
                <a:lnTo>
                  <a:pt x="1559817" y="606169"/>
                </a:lnTo>
                <a:lnTo>
                  <a:pt x="1561723" y="612202"/>
                </a:lnTo>
                <a:lnTo>
                  <a:pt x="1563311" y="618236"/>
                </a:lnTo>
                <a:lnTo>
                  <a:pt x="1564899" y="624269"/>
                </a:lnTo>
                <a:lnTo>
                  <a:pt x="1565852" y="630620"/>
                </a:lnTo>
                <a:lnTo>
                  <a:pt x="1566804" y="636653"/>
                </a:lnTo>
                <a:lnTo>
                  <a:pt x="1567122" y="642687"/>
                </a:lnTo>
                <a:lnTo>
                  <a:pt x="1567440" y="648720"/>
                </a:lnTo>
                <a:lnTo>
                  <a:pt x="1567122" y="655388"/>
                </a:lnTo>
                <a:lnTo>
                  <a:pt x="1566804" y="661422"/>
                </a:lnTo>
                <a:lnTo>
                  <a:pt x="1565852" y="667455"/>
                </a:lnTo>
                <a:lnTo>
                  <a:pt x="1564899" y="674124"/>
                </a:lnTo>
                <a:lnTo>
                  <a:pt x="1563311" y="680157"/>
                </a:lnTo>
                <a:lnTo>
                  <a:pt x="1562040" y="686190"/>
                </a:lnTo>
                <a:lnTo>
                  <a:pt x="1559817" y="692224"/>
                </a:lnTo>
                <a:lnTo>
                  <a:pt x="1557594" y="698257"/>
                </a:lnTo>
                <a:lnTo>
                  <a:pt x="1555053" y="704290"/>
                </a:lnTo>
                <a:lnTo>
                  <a:pt x="1552194" y="710006"/>
                </a:lnTo>
                <a:lnTo>
                  <a:pt x="1549018" y="715722"/>
                </a:lnTo>
                <a:lnTo>
                  <a:pt x="1545524" y="721120"/>
                </a:lnTo>
                <a:lnTo>
                  <a:pt x="1541713" y="726836"/>
                </a:lnTo>
                <a:lnTo>
                  <a:pt x="721308" y="1829988"/>
                </a:lnTo>
                <a:lnTo>
                  <a:pt x="717497" y="1835386"/>
                </a:lnTo>
                <a:lnTo>
                  <a:pt x="713050" y="1840467"/>
                </a:lnTo>
                <a:lnTo>
                  <a:pt x="708286" y="1844913"/>
                </a:lnTo>
                <a:lnTo>
                  <a:pt x="703839" y="1849358"/>
                </a:lnTo>
                <a:lnTo>
                  <a:pt x="698757" y="1853487"/>
                </a:lnTo>
                <a:lnTo>
                  <a:pt x="693675" y="1857615"/>
                </a:lnTo>
                <a:lnTo>
                  <a:pt x="688594" y="1861108"/>
                </a:lnTo>
                <a:lnTo>
                  <a:pt x="683194" y="1864283"/>
                </a:lnTo>
                <a:lnTo>
                  <a:pt x="677477" y="1867776"/>
                </a:lnTo>
                <a:lnTo>
                  <a:pt x="672078" y="1870316"/>
                </a:lnTo>
                <a:lnTo>
                  <a:pt x="666360" y="1872539"/>
                </a:lnTo>
                <a:lnTo>
                  <a:pt x="660326" y="1875080"/>
                </a:lnTo>
                <a:lnTo>
                  <a:pt x="654291" y="1876985"/>
                </a:lnTo>
                <a:lnTo>
                  <a:pt x="648256" y="1878890"/>
                </a:lnTo>
                <a:lnTo>
                  <a:pt x="642222" y="1879843"/>
                </a:lnTo>
                <a:lnTo>
                  <a:pt x="636187" y="1881113"/>
                </a:lnTo>
                <a:lnTo>
                  <a:pt x="629834" y="1881748"/>
                </a:lnTo>
                <a:lnTo>
                  <a:pt x="623800" y="1882383"/>
                </a:lnTo>
                <a:lnTo>
                  <a:pt x="617447" y="1882383"/>
                </a:lnTo>
                <a:lnTo>
                  <a:pt x="611413" y="1882383"/>
                </a:lnTo>
                <a:lnTo>
                  <a:pt x="605060" y="1882066"/>
                </a:lnTo>
                <a:lnTo>
                  <a:pt x="598708" y="1881431"/>
                </a:lnTo>
                <a:lnTo>
                  <a:pt x="592673" y="1880160"/>
                </a:lnTo>
                <a:lnTo>
                  <a:pt x="586321" y="1878890"/>
                </a:lnTo>
                <a:lnTo>
                  <a:pt x="580286" y="1876985"/>
                </a:lnTo>
                <a:lnTo>
                  <a:pt x="574252" y="1875080"/>
                </a:lnTo>
                <a:lnTo>
                  <a:pt x="568217" y="1873174"/>
                </a:lnTo>
                <a:lnTo>
                  <a:pt x="562500" y="1870634"/>
                </a:lnTo>
                <a:lnTo>
                  <a:pt x="556465" y="1867141"/>
                </a:lnTo>
                <a:lnTo>
                  <a:pt x="550748" y="1864283"/>
                </a:lnTo>
                <a:lnTo>
                  <a:pt x="545031" y="1860790"/>
                </a:lnTo>
                <a:lnTo>
                  <a:pt x="539631" y="1856980"/>
                </a:lnTo>
                <a:lnTo>
                  <a:pt x="481825" y="1814111"/>
                </a:lnTo>
                <a:lnTo>
                  <a:pt x="481507" y="1817604"/>
                </a:lnTo>
                <a:lnTo>
                  <a:pt x="480554" y="1821414"/>
                </a:lnTo>
                <a:lnTo>
                  <a:pt x="479284" y="1824590"/>
                </a:lnTo>
                <a:lnTo>
                  <a:pt x="477061" y="1827765"/>
                </a:lnTo>
                <a:lnTo>
                  <a:pt x="47007" y="2397759"/>
                </a:lnTo>
                <a:lnTo>
                  <a:pt x="45102" y="2399982"/>
                </a:lnTo>
                <a:lnTo>
                  <a:pt x="43196" y="2401570"/>
                </a:lnTo>
                <a:lnTo>
                  <a:pt x="41290" y="2403475"/>
                </a:lnTo>
                <a:lnTo>
                  <a:pt x="39067" y="2404428"/>
                </a:lnTo>
                <a:lnTo>
                  <a:pt x="36844" y="2406015"/>
                </a:lnTo>
                <a:lnTo>
                  <a:pt x="34620" y="2406650"/>
                </a:lnTo>
                <a:lnTo>
                  <a:pt x="32079" y="2407603"/>
                </a:lnTo>
                <a:lnTo>
                  <a:pt x="29538" y="2407921"/>
                </a:lnTo>
                <a:lnTo>
                  <a:pt x="26997" y="2408238"/>
                </a:lnTo>
                <a:lnTo>
                  <a:pt x="24457" y="2408238"/>
                </a:lnTo>
                <a:lnTo>
                  <a:pt x="21916" y="2407921"/>
                </a:lnTo>
                <a:lnTo>
                  <a:pt x="20010" y="2407603"/>
                </a:lnTo>
                <a:lnTo>
                  <a:pt x="17469" y="2406650"/>
                </a:lnTo>
                <a:lnTo>
                  <a:pt x="14928" y="2405698"/>
                </a:lnTo>
                <a:lnTo>
                  <a:pt x="12705" y="2404428"/>
                </a:lnTo>
                <a:lnTo>
                  <a:pt x="10481" y="2402840"/>
                </a:lnTo>
                <a:lnTo>
                  <a:pt x="8258" y="2400935"/>
                </a:lnTo>
                <a:lnTo>
                  <a:pt x="6352" y="2399347"/>
                </a:lnTo>
                <a:lnTo>
                  <a:pt x="4764" y="2397124"/>
                </a:lnTo>
                <a:lnTo>
                  <a:pt x="3494" y="2394584"/>
                </a:lnTo>
                <a:lnTo>
                  <a:pt x="1906" y="2392043"/>
                </a:lnTo>
                <a:lnTo>
                  <a:pt x="1270" y="2389503"/>
                </a:lnTo>
                <a:lnTo>
                  <a:pt x="635" y="2386963"/>
                </a:lnTo>
                <a:lnTo>
                  <a:pt x="0" y="2384422"/>
                </a:lnTo>
                <a:lnTo>
                  <a:pt x="0" y="2379659"/>
                </a:lnTo>
                <a:lnTo>
                  <a:pt x="1270" y="2375213"/>
                </a:lnTo>
                <a:lnTo>
                  <a:pt x="1906" y="2372991"/>
                </a:lnTo>
                <a:lnTo>
                  <a:pt x="2541" y="2370768"/>
                </a:lnTo>
                <a:lnTo>
                  <a:pt x="4129" y="2368545"/>
                </a:lnTo>
                <a:lnTo>
                  <a:pt x="5399" y="2366322"/>
                </a:lnTo>
                <a:lnTo>
                  <a:pt x="435770" y="1796328"/>
                </a:lnTo>
                <a:lnTo>
                  <a:pt x="438311" y="1793788"/>
                </a:lnTo>
                <a:lnTo>
                  <a:pt x="441170" y="1791248"/>
                </a:lnTo>
                <a:lnTo>
                  <a:pt x="444029" y="1789660"/>
                </a:lnTo>
                <a:lnTo>
                  <a:pt x="447205" y="1788390"/>
                </a:lnTo>
                <a:lnTo>
                  <a:pt x="394163" y="1748697"/>
                </a:lnTo>
                <a:lnTo>
                  <a:pt x="388763" y="1744569"/>
                </a:lnTo>
                <a:lnTo>
                  <a:pt x="383681" y="1740440"/>
                </a:lnTo>
                <a:lnTo>
                  <a:pt x="378917" y="1735677"/>
                </a:lnTo>
                <a:lnTo>
                  <a:pt x="374470" y="1730914"/>
                </a:lnTo>
                <a:lnTo>
                  <a:pt x="370341" y="1726468"/>
                </a:lnTo>
                <a:lnTo>
                  <a:pt x="366212" y="1721070"/>
                </a:lnTo>
                <a:lnTo>
                  <a:pt x="362719" y="1715989"/>
                </a:lnTo>
                <a:lnTo>
                  <a:pt x="359542" y="1710591"/>
                </a:lnTo>
                <a:lnTo>
                  <a:pt x="356366" y="1705193"/>
                </a:lnTo>
                <a:lnTo>
                  <a:pt x="353825" y="1699477"/>
                </a:lnTo>
                <a:lnTo>
                  <a:pt x="351284" y="1693444"/>
                </a:lnTo>
                <a:lnTo>
                  <a:pt x="349061" y="1687728"/>
                </a:lnTo>
                <a:lnTo>
                  <a:pt x="346838" y="1681695"/>
                </a:lnTo>
                <a:lnTo>
                  <a:pt x="345567" y="1675661"/>
                </a:lnTo>
                <a:lnTo>
                  <a:pt x="343979" y="1669628"/>
                </a:lnTo>
                <a:lnTo>
                  <a:pt x="343026" y="1663277"/>
                </a:lnTo>
                <a:lnTo>
                  <a:pt x="342073" y="1657244"/>
                </a:lnTo>
                <a:lnTo>
                  <a:pt x="341438" y="1651210"/>
                </a:lnTo>
                <a:lnTo>
                  <a:pt x="341438" y="1644542"/>
                </a:lnTo>
                <a:lnTo>
                  <a:pt x="341438" y="1638508"/>
                </a:lnTo>
                <a:lnTo>
                  <a:pt x="342073" y="1632475"/>
                </a:lnTo>
                <a:lnTo>
                  <a:pt x="343026" y="1626124"/>
                </a:lnTo>
                <a:lnTo>
                  <a:pt x="343662" y="1619773"/>
                </a:lnTo>
                <a:lnTo>
                  <a:pt x="345250" y="1613740"/>
                </a:lnTo>
                <a:lnTo>
                  <a:pt x="346838" y="1607707"/>
                </a:lnTo>
                <a:lnTo>
                  <a:pt x="348743" y="1601673"/>
                </a:lnTo>
                <a:lnTo>
                  <a:pt x="350967" y="1595322"/>
                </a:lnTo>
                <a:lnTo>
                  <a:pt x="353825" y="1589606"/>
                </a:lnTo>
                <a:lnTo>
                  <a:pt x="356684" y="1583891"/>
                </a:lnTo>
                <a:lnTo>
                  <a:pt x="359860" y="1578175"/>
                </a:lnTo>
                <a:lnTo>
                  <a:pt x="363036" y="1572459"/>
                </a:lnTo>
                <a:lnTo>
                  <a:pt x="367165" y="1567061"/>
                </a:lnTo>
                <a:lnTo>
                  <a:pt x="1187252" y="463909"/>
                </a:lnTo>
                <a:lnTo>
                  <a:pt x="1191381" y="458510"/>
                </a:lnTo>
                <a:lnTo>
                  <a:pt x="1195828" y="453430"/>
                </a:lnTo>
                <a:lnTo>
                  <a:pt x="1200274" y="448984"/>
                </a:lnTo>
                <a:lnTo>
                  <a:pt x="1205039" y="444538"/>
                </a:lnTo>
                <a:lnTo>
                  <a:pt x="1209803" y="440410"/>
                </a:lnTo>
                <a:lnTo>
                  <a:pt x="1214885" y="436282"/>
                </a:lnTo>
                <a:lnTo>
                  <a:pt x="1220284" y="432789"/>
                </a:lnTo>
                <a:lnTo>
                  <a:pt x="1225684" y="429614"/>
                </a:lnTo>
                <a:lnTo>
                  <a:pt x="1231083" y="426121"/>
                </a:lnTo>
                <a:lnTo>
                  <a:pt x="1236800" y="423263"/>
                </a:lnTo>
                <a:lnTo>
                  <a:pt x="1242518" y="421040"/>
                </a:lnTo>
                <a:lnTo>
                  <a:pt x="1248235" y="418817"/>
                </a:lnTo>
                <a:lnTo>
                  <a:pt x="1254587" y="416912"/>
                </a:lnTo>
                <a:lnTo>
                  <a:pt x="1260304" y="415007"/>
                </a:lnTo>
                <a:lnTo>
                  <a:pt x="1266339" y="414054"/>
                </a:lnTo>
                <a:lnTo>
                  <a:pt x="1272374" y="412784"/>
                </a:lnTo>
                <a:lnTo>
                  <a:pt x="1279044" y="412149"/>
                </a:lnTo>
                <a:lnTo>
                  <a:pt x="1285078" y="411514"/>
                </a:lnTo>
                <a:lnTo>
                  <a:pt x="1291113" y="411514"/>
                </a:lnTo>
                <a:lnTo>
                  <a:pt x="1297465" y="411514"/>
                </a:lnTo>
                <a:lnTo>
                  <a:pt x="1303818" y="411831"/>
                </a:lnTo>
                <a:lnTo>
                  <a:pt x="1309852" y="412466"/>
                </a:lnTo>
                <a:lnTo>
                  <a:pt x="1315887" y="413736"/>
                </a:lnTo>
                <a:lnTo>
                  <a:pt x="1322557" y="415007"/>
                </a:lnTo>
                <a:lnTo>
                  <a:pt x="1328592" y="416594"/>
                </a:lnTo>
                <a:lnTo>
                  <a:pt x="1334626" y="418817"/>
                </a:lnTo>
                <a:lnTo>
                  <a:pt x="1340344" y="420722"/>
                </a:lnTo>
                <a:lnTo>
                  <a:pt x="1346378" y="423263"/>
                </a:lnTo>
                <a:lnTo>
                  <a:pt x="1352413" y="426121"/>
                </a:lnTo>
                <a:lnTo>
                  <a:pt x="1358130" y="429614"/>
                </a:lnTo>
                <a:lnTo>
                  <a:pt x="1363530" y="433107"/>
                </a:lnTo>
                <a:lnTo>
                  <a:pt x="1368929" y="436917"/>
                </a:lnTo>
                <a:lnTo>
                  <a:pt x="1414031" y="470577"/>
                </a:lnTo>
                <a:lnTo>
                  <a:pt x="1396879" y="456287"/>
                </a:lnTo>
                <a:lnTo>
                  <a:pt x="1619666" y="182730"/>
                </a:lnTo>
                <a:lnTo>
                  <a:pt x="1551665" y="127515"/>
                </a:lnTo>
                <a:lnTo>
                  <a:pt x="1546259" y="122440"/>
                </a:lnTo>
                <a:lnTo>
                  <a:pt x="1541806" y="117048"/>
                </a:lnTo>
                <a:lnTo>
                  <a:pt x="1537354" y="111338"/>
                </a:lnTo>
                <a:lnTo>
                  <a:pt x="1533856" y="105629"/>
                </a:lnTo>
                <a:lnTo>
                  <a:pt x="1530993" y="99284"/>
                </a:lnTo>
                <a:lnTo>
                  <a:pt x="1528449" y="92623"/>
                </a:lnTo>
                <a:lnTo>
                  <a:pt x="1526859" y="85962"/>
                </a:lnTo>
                <a:lnTo>
                  <a:pt x="1525905" y="78984"/>
                </a:lnTo>
                <a:lnTo>
                  <a:pt x="1525587" y="72322"/>
                </a:lnTo>
                <a:lnTo>
                  <a:pt x="1525905" y="65344"/>
                </a:lnTo>
                <a:lnTo>
                  <a:pt x="1526541" y="58683"/>
                </a:lnTo>
                <a:lnTo>
                  <a:pt x="1528449" y="51704"/>
                </a:lnTo>
                <a:lnTo>
                  <a:pt x="1530357" y="45360"/>
                </a:lnTo>
                <a:lnTo>
                  <a:pt x="1533220" y="38699"/>
                </a:lnTo>
                <a:lnTo>
                  <a:pt x="1537036" y="32355"/>
                </a:lnTo>
                <a:lnTo>
                  <a:pt x="1541806" y="26645"/>
                </a:lnTo>
                <a:lnTo>
                  <a:pt x="1546259" y="21253"/>
                </a:lnTo>
                <a:lnTo>
                  <a:pt x="1551665" y="16177"/>
                </a:lnTo>
                <a:lnTo>
                  <a:pt x="1557390" y="12371"/>
                </a:lnTo>
                <a:lnTo>
                  <a:pt x="1563750" y="8565"/>
                </a:lnTo>
                <a:lnTo>
                  <a:pt x="1569793" y="5392"/>
                </a:lnTo>
                <a:lnTo>
                  <a:pt x="1576153" y="3172"/>
                </a:lnTo>
                <a:lnTo>
                  <a:pt x="1583150" y="1586"/>
                </a:lnTo>
                <a:lnTo>
                  <a:pt x="1589829" y="317"/>
                </a:lnTo>
                <a:lnTo>
                  <a:pt x="1596825" y="0"/>
                </a:lnTo>
                <a:close/>
              </a:path>
            </a:pathLst>
          </a:custGeom>
          <a:solidFill>
            <a:schemeClr val="accent1"/>
          </a:solidFill>
          <a:ln>
            <a:noFill/>
          </a:ln>
        </p:spPr>
        <p:txBody>
          <a:bodyPr anchor="ctr" anchorCtr="1"/>
          <a:lstStyle/>
          <a:p>
            <a:endParaRPr lang="zh-CN" altLang="en-US">
              <a:ea typeface="宋体" panose="02010600030101010101" pitchFamily="2" charset="-122"/>
            </a:endParaRPr>
          </a:p>
        </p:txBody>
      </p:sp>
      <p:sp>
        <p:nvSpPr>
          <p:cNvPr id="14" name="KSO_Shape"/>
          <p:cNvSpPr/>
          <p:nvPr/>
        </p:nvSpPr>
        <p:spPr bwMode="auto">
          <a:xfrm>
            <a:off x="8595253" y="3343632"/>
            <a:ext cx="1758570" cy="2221353"/>
          </a:xfrm>
          <a:custGeom>
            <a:avLst/>
            <a:gdLst>
              <a:gd name="T0" fmla="*/ 409258 w 1908175"/>
              <a:gd name="T1" fmla="*/ 1596961 h 2408238"/>
              <a:gd name="T2" fmla="*/ 401003 w 1908175"/>
              <a:gd name="T3" fmla="*/ 1624631 h 2408238"/>
              <a:gd name="T4" fmla="*/ 401003 w 1908175"/>
              <a:gd name="T5" fmla="*/ 1652937 h 2408238"/>
              <a:gd name="T6" fmla="*/ 409258 w 1908175"/>
              <a:gd name="T7" fmla="*/ 1679971 h 2408238"/>
              <a:gd name="T8" fmla="*/ 425133 w 1908175"/>
              <a:gd name="T9" fmla="*/ 1704142 h 2408238"/>
              <a:gd name="T10" fmla="*/ 554990 w 1908175"/>
              <a:gd name="T11" fmla="*/ 1802737 h 2408238"/>
              <a:gd name="T12" fmla="*/ 581660 w 1908175"/>
              <a:gd name="T13" fmla="*/ 1815459 h 2408238"/>
              <a:gd name="T14" fmla="*/ 609600 w 1908175"/>
              <a:gd name="T15" fmla="*/ 1819275 h 2408238"/>
              <a:gd name="T16" fmla="*/ 637540 w 1908175"/>
              <a:gd name="T17" fmla="*/ 1815459 h 2408238"/>
              <a:gd name="T18" fmla="*/ 663575 w 1908175"/>
              <a:gd name="T19" fmla="*/ 1803055 h 2408238"/>
              <a:gd name="T20" fmla="*/ 685483 w 1908175"/>
              <a:gd name="T21" fmla="*/ 1783336 h 2408238"/>
              <a:gd name="T22" fmla="*/ 915988 w 1908175"/>
              <a:gd name="T23" fmla="*/ 1192088 h 2408238"/>
              <a:gd name="T24" fmla="*/ 1603504 w 1908175"/>
              <a:gd name="T25" fmla="*/ 317 h 2408238"/>
              <a:gd name="T26" fmla="*/ 1642621 w 1908175"/>
              <a:gd name="T27" fmla="*/ 16177 h 2408238"/>
              <a:gd name="T28" fmla="*/ 1902769 w 1908175"/>
              <a:gd name="T29" fmla="*/ 238854 h 2408238"/>
              <a:gd name="T30" fmla="*/ 1907221 w 1908175"/>
              <a:gd name="T31" fmla="*/ 279456 h 2408238"/>
              <a:gd name="T32" fmla="*/ 1887503 w 1908175"/>
              <a:gd name="T33" fmla="*/ 316886 h 2408238"/>
              <a:gd name="T34" fmla="*/ 1850612 w 1908175"/>
              <a:gd name="T35" fmla="*/ 336552 h 2408238"/>
              <a:gd name="T36" fmla="*/ 1809586 w 1908175"/>
              <a:gd name="T37" fmla="*/ 332746 h 2408238"/>
              <a:gd name="T38" fmla="*/ 1514715 w 1908175"/>
              <a:gd name="T39" fmla="*/ 544883 h 2408238"/>
              <a:gd name="T40" fmla="*/ 1542348 w 1908175"/>
              <a:gd name="T41" fmla="*/ 572827 h 2408238"/>
              <a:gd name="T42" fmla="*/ 1559817 w 1908175"/>
              <a:gd name="T43" fmla="*/ 606169 h 2408238"/>
              <a:gd name="T44" fmla="*/ 1567122 w 1908175"/>
              <a:gd name="T45" fmla="*/ 642687 h 2408238"/>
              <a:gd name="T46" fmla="*/ 1563311 w 1908175"/>
              <a:gd name="T47" fmla="*/ 680157 h 2408238"/>
              <a:gd name="T48" fmla="*/ 1549018 w 1908175"/>
              <a:gd name="T49" fmla="*/ 715722 h 2408238"/>
              <a:gd name="T50" fmla="*/ 708286 w 1908175"/>
              <a:gd name="T51" fmla="*/ 1844913 h 2408238"/>
              <a:gd name="T52" fmla="*/ 677477 w 1908175"/>
              <a:gd name="T53" fmla="*/ 1867776 h 2408238"/>
              <a:gd name="T54" fmla="*/ 642222 w 1908175"/>
              <a:gd name="T55" fmla="*/ 1879843 h 2408238"/>
              <a:gd name="T56" fmla="*/ 605060 w 1908175"/>
              <a:gd name="T57" fmla="*/ 1882066 h 2408238"/>
              <a:gd name="T58" fmla="*/ 568217 w 1908175"/>
              <a:gd name="T59" fmla="*/ 1873174 h 2408238"/>
              <a:gd name="T60" fmla="*/ 481825 w 1908175"/>
              <a:gd name="T61" fmla="*/ 1814111 h 2408238"/>
              <a:gd name="T62" fmla="*/ 45102 w 1908175"/>
              <a:gd name="T63" fmla="*/ 2399982 h 2408238"/>
              <a:gd name="T64" fmla="*/ 32079 w 1908175"/>
              <a:gd name="T65" fmla="*/ 2407603 h 2408238"/>
              <a:gd name="T66" fmla="*/ 17469 w 1908175"/>
              <a:gd name="T67" fmla="*/ 2406650 h 2408238"/>
              <a:gd name="T68" fmla="*/ 4764 w 1908175"/>
              <a:gd name="T69" fmla="*/ 2397124 h 2408238"/>
              <a:gd name="T70" fmla="*/ 0 w 1908175"/>
              <a:gd name="T71" fmla="*/ 2379659 h 2408238"/>
              <a:gd name="T72" fmla="*/ 435770 w 1908175"/>
              <a:gd name="T73" fmla="*/ 1796328 h 2408238"/>
              <a:gd name="T74" fmla="*/ 388763 w 1908175"/>
              <a:gd name="T75" fmla="*/ 1744569 h 2408238"/>
              <a:gd name="T76" fmla="*/ 362719 w 1908175"/>
              <a:gd name="T77" fmla="*/ 1715989 h 2408238"/>
              <a:gd name="T78" fmla="*/ 346838 w 1908175"/>
              <a:gd name="T79" fmla="*/ 1681695 h 2408238"/>
              <a:gd name="T80" fmla="*/ 341438 w 1908175"/>
              <a:gd name="T81" fmla="*/ 1644542 h 2408238"/>
              <a:gd name="T82" fmla="*/ 346838 w 1908175"/>
              <a:gd name="T83" fmla="*/ 1607707 h 2408238"/>
              <a:gd name="T84" fmla="*/ 363036 w 1908175"/>
              <a:gd name="T85" fmla="*/ 1572459 h 2408238"/>
              <a:gd name="T86" fmla="*/ 1205039 w 1908175"/>
              <a:gd name="T87" fmla="*/ 444538 h 2408238"/>
              <a:gd name="T88" fmla="*/ 1236800 w 1908175"/>
              <a:gd name="T89" fmla="*/ 423263 h 2408238"/>
              <a:gd name="T90" fmla="*/ 1272374 w 1908175"/>
              <a:gd name="T91" fmla="*/ 412784 h 2408238"/>
              <a:gd name="T92" fmla="*/ 1309852 w 1908175"/>
              <a:gd name="T93" fmla="*/ 412466 h 2408238"/>
              <a:gd name="T94" fmla="*/ 1346378 w 1908175"/>
              <a:gd name="T95" fmla="*/ 423263 h 2408238"/>
              <a:gd name="T96" fmla="*/ 1396879 w 1908175"/>
              <a:gd name="T97" fmla="*/ 456287 h 2408238"/>
              <a:gd name="T98" fmla="*/ 1533856 w 1908175"/>
              <a:gd name="T99" fmla="*/ 105629 h 2408238"/>
              <a:gd name="T100" fmla="*/ 1525905 w 1908175"/>
              <a:gd name="T101" fmla="*/ 65344 h 2408238"/>
              <a:gd name="T102" fmla="*/ 1541806 w 1908175"/>
              <a:gd name="T103" fmla="*/ 26645 h 2408238"/>
              <a:gd name="T104" fmla="*/ 1576153 w 1908175"/>
              <a:gd name="T105" fmla="*/ 3172 h 2408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08175" h="2408238">
                <a:moveTo>
                  <a:pt x="790575" y="1079500"/>
                </a:moveTo>
                <a:lnTo>
                  <a:pt x="419418" y="1579468"/>
                </a:lnTo>
                <a:lnTo>
                  <a:pt x="416560" y="1583921"/>
                </a:lnTo>
                <a:lnTo>
                  <a:pt x="414020" y="1587738"/>
                </a:lnTo>
                <a:lnTo>
                  <a:pt x="411480" y="1592190"/>
                </a:lnTo>
                <a:lnTo>
                  <a:pt x="409258" y="1596961"/>
                </a:lnTo>
                <a:lnTo>
                  <a:pt x="407035" y="1601096"/>
                </a:lnTo>
                <a:lnTo>
                  <a:pt x="405765" y="1605866"/>
                </a:lnTo>
                <a:lnTo>
                  <a:pt x="404178" y="1610637"/>
                </a:lnTo>
                <a:lnTo>
                  <a:pt x="402908" y="1615090"/>
                </a:lnTo>
                <a:lnTo>
                  <a:pt x="401638" y="1619860"/>
                </a:lnTo>
                <a:lnTo>
                  <a:pt x="401003" y="1624631"/>
                </a:lnTo>
                <a:lnTo>
                  <a:pt x="400685" y="1629084"/>
                </a:lnTo>
                <a:lnTo>
                  <a:pt x="400368" y="1633854"/>
                </a:lnTo>
                <a:lnTo>
                  <a:pt x="400050" y="1638625"/>
                </a:lnTo>
                <a:lnTo>
                  <a:pt x="400368" y="1643396"/>
                </a:lnTo>
                <a:lnTo>
                  <a:pt x="400685" y="1648166"/>
                </a:lnTo>
                <a:lnTo>
                  <a:pt x="401003" y="1652937"/>
                </a:lnTo>
                <a:lnTo>
                  <a:pt x="401955" y="1657708"/>
                </a:lnTo>
                <a:lnTo>
                  <a:pt x="402908" y="1662160"/>
                </a:lnTo>
                <a:lnTo>
                  <a:pt x="404178" y="1666613"/>
                </a:lnTo>
                <a:lnTo>
                  <a:pt x="405765" y="1671384"/>
                </a:lnTo>
                <a:lnTo>
                  <a:pt x="407353" y="1675836"/>
                </a:lnTo>
                <a:lnTo>
                  <a:pt x="409258" y="1679971"/>
                </a:lnTo>
                <a:lnTo>
                  <a:pt x="411480" y="1684424"/>
                </a:lnTo>
                <a:lnTo>
                  <a:pt x="413703" y="1688558"/>
                </a:lnTo>
                <a:lnTo>
                  <a:pt x="416243" y="1692693"/>
                </a:lnTo>
                <a:lnTo>
                  <a:pt x="419100" y="1696509"/>
                </a:lnTo>
                <a:lnTo>
                  <a:pt x="421958" y="1700644"/>
                </a:lnTo>
                <a:lnTo>
                  <a:pt x="425133" y="1704142"/>
                </a:lnTo>
                <a:lnTo>
                  <a:pt x="428625" y="1707641"/>
                </a:lnTo>
                <a:lnTo>
                  <a:pt x="432435" y="1711457"/>
                </a:lnTo>
                <a:lnTo>
                  <a:pt x="435928" y="1714638"/>
                </a:lnTo>
                <a:lnTo>
                  <a:pt x="439738" y="1717818"/>
                </a:lnTo>
                <a:lnTo>
                  <a:pt x="550545" y="1799874"/>
                </a:lnTo>
                <a:lnTo>
                  <a:pt x="554990" y="1802737"/>
                </a:lnTo>
                <a:lnTo>
                  <a:pt x="558800" y="1805599"/>
                </a:lnTo>
                <a:lnTo>
                  <a:pt x="563245" y="1807825"/>
                </a:lnTo>
                <a:lnTo>
                  <a:pt x="568008" y="1810370"/>
                </a:lnTo>
                <a:lnTo>
                  <a:pt x="572135" y="1812278"/>
                </a:lnTo>
                <a:lnTo>
                  <a:pt x="576898" y="1813868"/>
                </a:lnTo>
                <a:lnTo>
                  <a:pt x="581660" y="1815459"/>
                </a:lnTo>
                <a:lnTo>
                  <a:pt x="586105" y="1816413"/>
                </a:lnTo>
                <a:lnTo>
                  <a:pt x="590868" y="1817685"/>
                </a:lnTo>
                <a:lnTo>
                  <a:pt x="595630" y="1818321"/>
                </a:lnTo>
                <a:lnTo>
                  <a:pt x="600075" y="1818957"/>
                </a:lnTo>
                <a:lnTo>
                  <a:pt x="604838" y="1819275"/>
                </a:lnTo>
                <a:lnTo>
                  <a:pt x="609600" y="1819275"/>
                </a:lnTo>
                <a:lnTo>
                  <a:pt x="614363" y="1819275"/>
                </a:lnTo>
                <a:lnTo>
                  <a:pt x="619125" y="1818957"/>
                </a:lnTo>
                <a:lnTo>
                  <a:pt x="623888" y="1818321"/>
                </a:lnTo>
                <a:lnTo>
                  <a:pt x="628650" y="1817685"/>
                </a:lnTo>
                <a:lnTo>
                  <a:pt x="633095" y="1816413"/>
                </a:lnTo>
                <a:lnTo>
                  <a:pt x="637540" y="1815459"/>
                </a:lnTo>
                <a:lnTo>
                  <a:pt x="642303" y="1813550"/>
                </a:lnTo>
                <a:lnTo>
                  <a:pt x="646748" y="1812278"/>
                </a:lnTo>
                <a:lnTo>
                  <a:pt x="650875" y="1810052"/>
                </a:lnTo>
                <a:lnTo>
                  <a:pt x="655320" y="1808143"/>
                </a:lnTo>
                <a:lnTo>
                  <a:pt x="659448" y="1805599"/>
                </a:lnTo>
                <a:lnTo>
                  <a:pt x="663575" y="1803055"/>
                </a:lnTo>
                <a:lnTo>
                  <a:pt x="667385" y="1800192"/>
                </a:lnTo>
                <a:lnTo>
                  <a:pt x="671513" y="1797330"/>
                </a:lnTo>
                <a:lnTo>
                  <a:pt x="675005" y="1794149"/>
                </a:lnTo>
                <a:lnTo>
                  <a:pt x="678498" y="1790969"/>
                </a:lnTo>
                <a:lnTo>
                  <a:pt x="682308" y="1787470"/>
                </a:lnTo>
                <a:lnTo>
                  <a:pt x="685483" y="1783336"/>
                </a:lnTo>
                <a:lnTo>
                  <a:pt x="688658" y="1779519"/>
                </a:lnTo>
                <a:lnTo>
                  <a:pt x="1036638" y="1310401"/>
                </a:lnTo>
                <a:lnTo>
                  <a:pt x="1006793" y="1280505"/>
                </a:lnTo>
                <a:lnTo>
                  <a:pt x="976630" y="1250609"/>
                </a:lnTo>
                <a:lnTo>
                  <a:pt x="946468" y="1221031"/>
                </a:lnTo>
                <a:lnTo>
                  <a:pt x="915988" y="1192088"/>
                </a:lnTo>
                <a:lnTo>
                  <a:pt x="885508" y="1163146"/>
                </a:lnTo>
                <a:lnTo>
                  <a:pt x="854075" y="1135158"/>
                </a:lnTo>
                <a:lnTo>
                  <a:pt x="822325" y="1106852"/>
                </a:lnTo>
                <a:lnTo>
                  <a:pt x="790575" y="1079500"/>
                </a:lnTo>
                <a:close/>
                <a:moveTo>
                  <a:pt x="1596825" y="0"/>
                </a:moveTo>
                <a:lnTo>
                  <a:pt x="1603504" y="317"/>
                </a:lnTo>
                <a:lnTo>
                  <a:pt x="1610501" y="1586"/>
                </a:lnTo>
                <a:lnTo>
                  <a:pt x="1617179" y="2855"/>
                </a:lnTo>
                <a:lnTo>
                  <a:pt x="1624176" y="5392"/>
                </a:lnTo>
                <a:lnTo>
                  <a:pt x="1630536" y="8247"/>
                </a:lnTo>
                <a:lnTo>
                  <a:pt x="1636897" y="11737"/>
                </a:lnTo>
                <a:lnTo>
                  <a:pt x="1642621" y="16177"/>
                </a:lnTo>
                <a:lnTo>
                  <a:pt x="1882097" y="210623"/>
                </a:lnTo>
                <a:lnTo>
                  <a:pt x="1887503" y="215698"/>
                </a:lnTo>
                <a:lnTo>
                  <a:pt x="1891956" y="221090"/>
                </a:lnTo>
                <a:lnTo>
                  <a:pt x="1896408" y="226800"/>
                </a:lnTo>
                <a:lnTo>
                  <a:pt x="1899906" y="232510"/>
                </a:lnTo>
                <a:lnTo>
                  <a:pt x="1902769" y="238854"/>
                </a:lnTo>
                <a:lnTo>
                  <a:pt x="1905313" y="245515"/>
                </a:lnTo>
                <a:lnTo>
                  <a:pt x="1906903" y="252176"/>
                </a:lnTo>
                <a:lnTo>
                  <a:pt x="1907857" y="259155"/>
                </a:lnTo>
                <a:lnTo>
                  <a:pt x="1908175" y="265816"/>
                </a:lnTo>
                <a:lnTo>
                  <a:pt x="1908175" y="272794"/>
                </a:lnTo>
                <a:lnTo>
                  <a:pt x="1907221" y="279456"/>
                </a:lnTo>
                <a:lnTo>
                  <a:pt x="1905313" y="286434"/>
                </a:lnTo>
                <a:lnTo>
                  <a:pt x="1903405" y="292778"/>
                </a:lnTo>
                <a:lnTo>
                  <a:pt x="1900542" y="299122"/>
                </a:lnTo>
                <a:lnTo>
                  <a:pt x="1896726" y="305783"/>
                </a:lnTo>
                <a:lnTo>
                  <a:pt x="1892592" y="311493"/>
                </a:lnTo>
                <a:lnTo>
                  <a:pt x="1887503" y="316886"/>
                </a:lnTo>
                <a:lnTo>
                  <a:pt x="1882097" y="321961"/>
                </a:lnTo>
                <a:lnTo>
                  <a:pt x="1876372" y="325767"/>
                </a:lnTo>
                <a:lnTo>
                  <a:pt x="1870012" y="329574"/>
                </a:lnTo>
                <a:lnTo>
                  <a:pt x="1863969" y="332746"/>
                </a:lnTo>
                <a:lnTo>
                  <a:pt x="1857608" y="334966"/>
                </a:lnTo>
                <a:lnTo>
                  <a:pt x="1850612" y="336552"/>
                </a:lnTo>
                <a:lnTo>
                  <a:pt x="1843933" y="337821"/>
                </a:lnTo>
                <a:lnTo>
                  <a:pt x="1836937" y="338138"/>
                </a:lnTo>
                <a:lnTo>
                  <a:pt x="1830258" y="337821"/>
                </a:lnTo>
                <a:lnTo>
                  <a:pt x="1823261" y="336552"/>
                </a:lnTo>
                <a:lnTo>
                  <a:pt x="1816583" y="335283"/>
                </a:lnTo>
                <a:lnTo>
                  <a:pt x="1809586" y="332746"/>
                </a:lnTo>
                <a:lnTo>
                  <a:pt x="1803226" y="329891"/>
                </a:lnTo>
                <a:lnTo>
                  <a:pt x="1797183" y="326084"/>
                </a:lnTo>
                <a:lnTo>
                  <a:pt x="1791141" y="321961"/>
                </a:lnTo>
                <a:lnTo>
                  <a:pt x="1723056" y="266679"/>
                </a:lnTo>
                <a:lnTo>
                  <a:pt x="1503281" y="536626"/>
                </a:lnTo>
                <a:lnTo>
                  <a:pt x="1514715" y="544883"/>
                </a:lnTo>
                <a:lnTo>
                  <a:pt x="1519797" y="549328"/>
                </a:lnTo>
                <a:lnTo>
                  <a:pt x="1524879" y="553456"/>
                </a:lnTo>
                <a:lnTo>
                  <a:pt x="1529643" y="558220"/>
                </a:lnTo>
                <a:lnTo>
                  <a:pt x="1534408" y="562983"/>
                </a:lnTo>
                <a:lnTo>
                  <a:pt x="1538219" y="567428"/>
                </a:lnTo>
                <a:lnTo>
                  <a:pt x="1542348" y="572827"/>
                </a:lnTo>
                <a:lnTo>
                  <a:pt x="1545842" y="577907"/>
                </a:lnTo>
                <a:lnTo>
                  <a:pt x="1549336" y="583306"/>
                </a:lnTo>
                <a:lnTo>
                  <a:pt x="1552194" y="588704"/>
                </a:lnTo>
                <a:lnTo>
                  <a:pt x="1555053" y="594420"/>
                </a:lnTo>
                <a:lnTo>
                  <a:pt x="1557594" y="600136"/>
                </a:lnTo>
                <a:lnTo>
                  <a:pt x="1559817" y="606169"/>
                </a:lnTo>
                <a:lnTo>
                  <a:pt x="1561723" y="612202"/>
                </a:lnTo>
                <a:lnTo>
                  <a:pt x="1563311" y="618236"/>
                </a:lnTo>
                <a:lnTo>
                  <a:pt x="1564899" y="624269"/>
                </a:lnTo>
                <a:lnTo>
                  <a:pt x="1565852" y="630620"/>
                </a:lnTo>
                <a:lnTo>
                  <a:pt x="1566804" y="636653"/>
                </a:lnTo>
                <a:lnTo>
                  <a:pt x="1567122" y="642687"/>
                </a:lnTo>
                <a:lnTo>
                  <a:pt x="1567440" y="648720"/>
                </a:lnTo>
                <a:lnTo>
                  <a:pt x="1567122" y="655388"/>
                </a:lnTo>
                <a:lnTo>
                  <a:pt x="1566804" y="661422"/>
                </a:lnTo>
                <a:lnTo>
                  <a:pt x="1565852" y="667455"/>
                </a:lnTo>
                <a:lnTo>
                  <a:pt x="1564899" y="674124"/>
                </a:lnTo>
                <a:lnTo>
                  <a:pt x="1563311" y="680157"/>
                </a:lnTo>
                <a:lnTo>
                  <a:pt x="1562040" y="686190"/>
                </a:lnTo>
                <a:lnTo>
                  <a:pt x="1559817" y="692224"/>
                </a:lnTo>
                <a:lnTo>
                  <a:pt x="1557594" y="698257"/>
                </a:lnTo>
                <a:lnTo>
                  <a:pt x="1555053" y="704290"/>
                </a:lnTo>
                <a:lnTo>
                  <a:pt x="1552194" y="710006"/>
                </a:lnTo>
                <a:lnTo>
                  <a:pt x="1549018" y="715722"/>
                </a:lnTo>
                <a:lnTo>
                  <a:pt x="1545524" y="721120"/>
                </a:lnTo>
                <a:lnTo>
                  <a:pt x="1541713" y="726836"/>
                </a:lnTo>
                <a:lnTo>
                  <a:pt x="721308" y="1829988"/>
                </a:lnTo>
                <a:lnTo>
                  <a:pt x="717497" y="1835386"/>
                </a:lnTo>
                <a:lnTo>
                  <a:pt x="713050" y="1840467"/>
                </a:lnTo>
                <a:lnTo>
                  <a:pt x="708286" y="1844913"/>
                </a:lnTo>
                <a:lnTo>
                  <a:pt x="703839" y="1849358"/>
                </a:lnTo>
                <a:lnTo>
                  <a:pt x="698757" y="1853487"/>
                </a:lnTo>
                <a:lnTo>
                  <a:pt x="693675" y="1857615"/>
                </a:lnTo>
                <a:lnTo>
                  <a:pt x="688594" y="1861108"/>
                </a:lnTo>
                <a:lnTo>
                  <a:pt x="683194" y="1864283"/>
                </a:lnTo>
                <a:lnTo>
                  <a:pt x="677477" y="1867776"/>
                </a:lnTo>
                <a:lnTo>
                  <a:pt x="672078" y="1870316"/>
                </a:lnTo>
                <a:lnTo>
                  <a:pt x="666360" y="1872539"/>
                </a:lnTo>
                <a:lnTo>
                  <a:pt x="660326" y="1875080"/>
                </a:lnTo>
                <a:lnTo>
                  <a:pt x="654291" y="1876985"/>
                </a:lnTo>
                <a:lnTo>
                  <a:pt x="648256" y="1878890"/>
                </a:lnTo>
                <a:lnTo>
                  <a:pt x="642222" y="1879843"/>
                </a:lnTo>
                <a:lnTo>
                  <a:pt x="636187" y="1881113"/>
                </a:lnTo>
                <a:lnTo>
                  <a:pt x="629834" y="1881748"/>
                </a:lnTo>
                <a:lnTo>
                  <a:pt x="623800" y="1882383"/>
                </a:lnTo>
                <a:lnTo>
                  <a:pt x="617447" y="1882383"/>
                </a:lnTo>
                <a:lnTo>
                  <a:pt x="611413" y="1882383"/>
                </a:lnTo>
                <a:lnTo>
                  <a:pt x="605060" y="1882066"/>
                </a:lnTo>
                <a:lnTo>
                  <a:pt x="598708" y="1881431"/>
                </a:lnTo>
                <a:lnTo>
                  <a:pt x="592673" y="1880160"/>
                </a:lnTo>
                <a:lnTo>
                  <a:pt x="586321" y="1878890"/>
                </a:lnTo>
                <a:lnTo>
                  <a:pt x="580286" y="1876985"/>
                </a:lnTo>
                <a:lnTo>
                  <a:pt x="574252" y="1875080"/>
                </a:lnTo>
                <a:lnTo>
                  <a:pt x="568217" y="1873174"/>
                </a:lnTo>
                <a:lnTo>
                  <a:pt x="562500" y="1870634"/>
                </a:lnTo>
                <a:lnTo>
                  <a:pt x="556465" y="1867141"/>
                </a:lnTo>
                <a:lnTo>
                  <a:pt x="550748" y="1864283"/>
                </a:lnTo>
                <a:lnTo>
                  <a:pt x="545031" y="1860790"/>
                </a:lnTo>
                <a:lnTo>
                  <a:pt x="539631" y="1856980"/>
                </a:lnTo>
                <a:lnTo>
                  <a:pt x="481825" y="1814111"/>
                </a:lnTo>
                <a:lnTo>
                  <a:pt x="481507" y="1817604"/>
                </a:lnTo>
                <a:lnTo>
                  <a:pt x="480554" y="1821414"/>
                </a:lnTo>
                <a:lnTo>
                  <a:pt x="479284" y="1824590"/>
                </a:lnTo>
                <a:lnTo>
                  <a:pt x="477061" y="1827765"/>
                </a:lnTo>
                <a:lnTo>
                  <a:pt x="47007" y="2397759"/>
                </a:lnTo>
                <a:lnTo>
                  <a:pt x="45102" y="2399982"/>
                </a:lnTo>
                <a:lnTo>
                  <a:pt x="43196" y="2401570"/>
                </a:lnTo>
                <a:lnTo>
                  <a:pt x="41290" y="2403475"/>
                </a:lnTo>
                <a:lnTo>
                  <a:pt x="39067" y="2404428"/>
                </a:lnTo>
                <a:lnTo>
                  <a:pt x="36844" y="2406015"/>
                </a:lnTo>
                <a:lnTo>
                  <a:pt x="34620" y="2406650"/>
                </a:lnTo>
                <a:lnTo>
                  <a:pt x="32079" y="2407603"/>
                </a:lnTo>
                <a:lnTo>
                  <a:pt x="29538" y="2407921"/>
                </a:lnTo>
                <a:lnTo>
                  <a:pt x="26997" y="2408238"/>
                </a:lnTo>
                <a:lnTo>
                  <a:pt x="24457" y="2408238"/>
                </a:lnTo>
                <a:lnTo>
                  <a:pt x="21916" y="2407921"/>
                </a:lnTo>
                <a:lnTo>
                  <a:pt x="20010" y="2407603"/>
                </a:lnTo>
                <a:lnTo>
                  <a:pt x="17469" y="2406650"/>
                </a:lnTo>
                <a:lnTo>
                  <a:pt x="14928" y="2405698"/>
                </a:lnTo>
                <a:lnTo>
                  <a:pt x="12705" y="2404428"/>
                </a:lnTo>
                <a:lnTo>
                  <a:pt x="10481" y="2402840"/>
                </a:lnTo>
                <a:lnTo>
                  <a:pt x="8258" y="2400935"/>
                </a:lnTo>
                <a:lnTo>
                  <a:pt x="6352" y="2399347"/>
                </a:lnTo>
                <a:lnTo>
                  <a:pt x="4764" y="2397124"/>
                </a:lnTo>
                <a:lnTo>
                  <a:pt x="3494" y="2394584"/>
                </a:lnTo>
                <a:lnTo>
                  <a:pt x="1906" y="2392043"/>
                </a:lnTo>
                <a:lnTo>
                  <a:pt x="1270" y="2389503"/>
                </a:lnTo>
                <a:lnTo>
                  <a:pt x="635" y="2386963"/>
                </a:lnTo>
                <a:lnTo>
                  <a:pt x="0" y="2384422"/>
                </a:lnTo>
                <a:lnTo>
                  <a:pt x="0" y="2379659"/>
                </a:lnTo>
                <a:lnTo>
                  <a:pt x="1270" y="2375213"/>
                </a:lnTo>
                <a:lnTo>
                  <a:pt x="1906" y="2372991"/>
                </a:lnTo>
                <a:lnTo>
                  <a:pt x="2541" y="2370768"/>
                </a:lnTo>
                <a:lnTo>
                  <a:pt x="4129" y="2368545"/>
                </a:lnTo>
                <a:lnTo>
                  <a:pt x="5399" y="2366322"/>
                </a:lnTo>
                <a:lnTo>
                  <a:pt x="435770" y="1796328"/>
                </a:lnTo>
                <a:lnTo>
                  <a:pt x="438311" y="1793788"/>
                </a:lnTo>
                <a:lnTo>
                  <a:pt x="441170" y="1791248"/>
                </a:lnTo>
                <a:lnTo>
                  <a:pt x="444029" y="1789660"/>
                </a:lnTo>
                <a:lnTo>
                  <a:pt x="447205" y="1788390"/>
                </a:lnTo>
                <a:lnTo>
                  <a:pt x="394163" y="1748697"/>
                </a:lnTo>
                <a:lnTo>
                  <a:pt x="388763" y="1744569"/>
                </a:lnTo>
                <a:lnTo>
                  <a:pt x="383681" y="1740440"/>
                </a:lnTo>
                <a:lnTo>
                  <a:pt x="378917" y="1735677"/>
                </a:lnTo>
                <a:lnTo>
                  <a:pt x="374470" y="1730914"/>
                </a:lnTo>
                <a:lnTo>
                  <a:pt x="370341" y="1726468"/>
                </a:lnTo>
                <a:lnTo>
                  <a:pt x="366212" y="1721070"/>
                </a:lnTo>
                <a:lnTo>
                  <a:pt x="362719" y="1715989"/>
                </a:lnTo>
                <a:lnTo>
                  <a:pt x="359542" y="1710591"/>
                </a:lnTo>
                <a:lnTo>
                  <a:pt x="356366" y="1705193"/>
                </a:lnTo>
                <a:lnTo>
                  <a:pt x="353825" y="1699477"/>
                </a:lnTo>
                <a:lnTo>
                  <a:pt x="351284" y="1693444"/>
                </a:lnTo>
                <a:lnTo>
                  <a:pt x="349061" y="1687728"/>
                </a:lnTo>
                <a:lnTo>
                  <a:pt x="346838" y="1681695"/>
                </a:lnTo>
                <a:lnTo>
                  <a:pt x="345567" y="1675661"/>
                </a:lnTo>
                <a:lnTo>
                  <a:pt x="343979" y="1669628"/>
                </a:lnTo>
                <a:lnTo>
                  <a:pt x="343026" y="1663277"/>
                </a:lnTo>
                <a:lnTo>
                  <a:pt x="342073" y="1657244"/>
                </a:lnTo>
                <a:lnTo>
                  <a:pt x="341438" y="1651210"/>
                </a:lnTo>
                <a:lnTo>
                  <a:pt x="341438" y="1644542"/>
                </a:lnTo>
                <a:lnTo>
                  <a:pt x="341438" y="1638508"/>
                </a:lnTo>
                <a:lnTo>
                  <a:pt x="342073" y="1632475"/>
                </a:lnTo>
                <a:lnTo>
                  <a:pt x="343026" y="1626124"/>
                </a:lnTo>
                <a:lnTo>
                  <a:pt x="343662" y="1619773"/>
                </a:lnTo>
                <a:lnTo>
                  <a:pt x="345250" y="1613740"/>
                </a:lnTo>
                <a:lnTo>
                  <a:pt x="346838" y="1607707"/>
                </a:lnTo>
                <a:lnTo>
                  <a:pt x="348743" y="1601673"/>
                </a:lnTo>
                <a:lnTo>
                  <a:pt x="350967" y="1595322"/>
                </a:lnTo>
                <a:lnTo>
                  <a:pt x="353825" y="1589606"/>
                </a:lnTo>
                <a:lnTo>
                  <a:pt x="356684" y="1583891"/>
                </a:lnTo>
                <a:lnTo>
                  <a:pt x="359860" y="1578175"/>
                </a:lnTo>
                <a:lnTo>
                  <a:pt x="363036" y="1572459"/>
                </a:lnTo>
                <a:lnTo>
                  <a:pt x="367165" y="1567061"/>
                </a:lnTo>
                <a:lnTo>
                  <a:pt x="1187252" y="463909"/>
                </a:lnTo>
                <a:lnTo>
                  <a:pt x="1191381" y="458510"/>
                </a:lnTo>
                <a:lnTo>
                  <a:pt x="1195828" y="453430"/>
                </a:lnTo>
                <a:lnTo>
                  <a:pt x="1200274" y="448984"/>
                </a:lnTo>
                <a:lnTo>
                  <a:pt x="1205039" y="444538"/>
                </a:lnTo>
                <a:lnTo>
                  <a:pt x="1209803" y="440410"/>
                </a:lnTo>
                <a:lnTo>
                  <a:pt x="1214885" y="436282"/>
                </a:lnTo>
                <a:lnTo>
                  <a:pt x="1220284" y="432789"/>
                </a:lnTo>
                <a:lnTo>
                  <a:pt x="1225684" y="429614"/>
                </a:lnTo>
                <a:lnTo>
                  <a:pt x="1231083" y="426121"/>
                </a:lnTo>
                <a:lnTo>
                  <a:pt x="1236800" y="423263"/>
                </a:lnTo>
                <a:lnTo>
                  <a:pt x="1242518" y="421040"/>
                </a:lnTo>
                <a:lnTo>
                  <a:pt x="1248235" y="418817"/>
                </a:lnTo>
                <a:lnTo>
                  <a:pt x="1254587" y="416912"/>
                </a:lnTo>
                <a:lnTo>
                  <a:pt x="1260304" y="415007"/>
                </a:lnTo>
                <a:lnTo>
                  <a:pt x="1266339" y="414054"/>
                </a:lnTo>
                <a:lnTo>
                  <a:pt x="1272374" y="412784"/>
                </a:lnTo>
                <a:lnTo>
                  <a:pt x="1279044" y="412149"/>
                </a:lnTo>
                <a:lnTo>
                  <a:pt x="1285078" y="411514"/>
                </a:lnTo>
                <a:lnTo>
                  <a:pt x="1291113" y="411514"/>
                </a:lnTo>
                <a:lnTo>
                  <a:pt x="1297465" y="411514"/>
                </a:lnTo>
                <a:lnTo>
                  <a:pt x="1303818" y="411831"/>
                </a:lnTo>
                <a:lnTo>
                  <a:pt x="1309852" y="412466"/>
                </a:lnTo>
                <a:lnTo>
                  <a:pt x="1315887" y="413736"/>
                </a:lnTo>
                <a:lnTo>
                  <a:pt x="1322557" y="415007"/>
                </a:lnTo>
                <a:lnTo>
                  <a:pt x="1328592" y="416594"/>
                </a:lnTo>
                <a:lnTo>
                  <a:pt x="1334626" y="418817"/>
                </a:lnTo>
                <a:lnTo>
                  <a:pt x="1340344" y="420722"/>
                </a:lnTo>
                <a:lnTo>
                  <a:pt x="1346378" y="423263"/>
                </a:lnTo>
                <a:lnTo>
                  <a:pt x="1352413" y="426121"/>
                </a:lnTo>
                <a:lnTo>
                  <a:pt x="1358130" y="429614"/>
                </a:lnTo>
                <a:lnTo>
                  <a:pt x="1363530" y="433107"/>
                </a:lnTo>
                <a:lnTo>
                  <a:pt x="1368929" y="436917"/>
                </a:lnTo>
                <a:lnTo>
                  <a:pt x="1414031" y="470577"/>
                </a:lnTo>
                <a:lnTo>
                  <a:pt x="1396879" y="456287"/>
                </a:lnTo>
                <a:lnTo>
                  <a:pt x="1619666" y="182730"/>
                </a:lnTo>
                <a:lnTo>
                  <a:pt x="1551665" y="127515"/>
                </a:lnTo>
                <a:lnTo>
                  <a:pt x="1546259" y="122440"/>
                </a:lnTo>
                <a:lnTo>
                  <a:pt x="1541806" y="117048"/>
                </a:lnTo>
                <a:lnTo>
                  <a:pt x="1537354" y="111338"/>
                </a:lnTo>
                <a:lnTo>
                  <a:pt x="1533856" y="105629"/>
                </a:lnTo>
                <a:lnTo>
                  <a:pt x="1530993" y="99284"/>
                </a:lnTo>
                <a:lnTo>
                  <a:pt x="1528449" y="92623"/>
                </a:lnTo>
                <a:lnTo>
                  <a:pt x="1526859" y="85962"/>
                </a:lnTo>
                <a:lnTo>
                  <a:pt x="1525905" y="78984"/>
                </a:lnTo>
                <a:lnTo>
                  <a:pt x="1525587" y="72322"/>
                </a:lnTo>
                <a:lnTo>
                  <a:pt x="1525905" y="65344"/>
                </a:lnTo>
                <a:lnTo>
                  <a:pt x="1526541" y="58683"/>
                </a:lnTo>
                <a:lnTo>
                  <a:pt x="1528449" y="51704"/>
                </a:lnTo>
                <a:lnTo>
                  <a:pt x="1530357" y="45360"/>
                </a:lnTo>
                <a:lnTo>
                  <a:pt x="1533220" y="38699"/>
                </a:lnTo>
                <a:lnTo>
                  <a:pt x="1537036" y="32355"/>
                </a:lnTo>
                <a:lnTo>
                  <a:pt x="1541806" y="26645"/>
                </a:lnTo>
                <a:lnTo>
                  <a:pt x="1546259" y="21253"/>
                </a:lnTo>
                <a:lnTo>
                  <a:pt x="1551665" y="16177"/>
                </a:lnTo>
                <a:lnTo>
                  <a:pt x="1557390" y="12371"/>
                </a:lnTo>
                <a:lnTo>
                  <a:pt x="1563750" y="8565"/>
                </a:lnTo>
                <a:lnTo>
                  <a:pt x="1569793" y="5392"/>
                </a:lnTo>
                <a:lnTo>
                  <a:pt x="1576153" y="3172"/>
                </a:lnTo>
                <a:lnTo>
                  <a:pt x="1583150" y="1586"/>
                </a:lnTo>
                <a:lnTo>
                  <a:pt x="1589829" y="317"/>
                </a:lnTo>
                <a:lnTo>
                  <a:pt x="1596825" y="0"/>
                </a:lnTo>
                <a:close/>
              </a:path>
            </a:pathLst>
          </a:custGeom>
          <a:solidFill>
            <a:schemeClr val="accent1"/>
          </a:solidFill>
          <a:ln>
            <a:noFill/>
          </a:ln>
        </p:spPr>
        <p:txBody>
          <a:bodyPr anchor="ctr" anchorCtr="1"/>
          <a:lstStyle/>
          <a:p>
            <a:endParaRPr lang="zh-CN" altLang="en-US">
              <a:ea typeface="宋体" panose="02010600030101010101" pitchFamily="2" charset="-122"/>
            </a:endParaRPr>
          </a:p>
        </p:txBody>
      </p:sp>
      <p:sp>
        <p:nvSpPr>
          <p:cNvPr id="15" name="KSO_Shape"/>
          <p:cNvSpPr/>
          <p:nvPr/>
        </p:nvSpPr>
        <p:spPr bwMode="auto">
          <a:xfrm>
            <a:off x="5772943" y="1939122"/>
            <a:ext cx="3204582" cy="4047896"/>
          </a:xfrm>
          <a:custGeom>
            <a:avLst/>
            <a:gdLst>
              <a:gd name="T0" fmla="*/ 409258 w 1908175"/>
              <a:gd name="T1" fmla="*/ 1596961 h 2408238"/>
              <a:gd name="T2" fmla="*/ 401003 w 1908175"/>
              <a:gd name="T3" fmla="*/ 1624631 h 2408238"/>
              <a:gd name="T4" fmla="*/ 401003 w 1908175"/>
              <a:gd name="T5" fmla="*/ 1652937 h 2408238"/>
              <a:gd name="T6" fmla="*/ 409258 w 1908175"/>
              <a:gd name="T7" fmla="*/ 1679971 h 2408238"/>
              <a:gd name="T8" fmla="*/ 425133 w 1908175"/>
              <a:gd name="T9" fmla="*/ 1704142 h 2408238"/>
              <a:gd name="T10" fmla="*/ 554990 w 1908175"/>
              <a:gd name="T11" fmla="*/ 1802737 h 2408238"/>
              <a:gd name="T12" fmla="*/ 581660 w 1908175"/>
              <a:gd name="T13" fmla="*/ 1815459 h 2408238"/>
              <a:gd name="T14" fmla="*/ 609600 w 1908175"/>
              <a:gd name="T15" fmla="*/ 1819275 h 2408238"/>
              <a:gd name="T16" fmla="*/ 637540 w 1908175"/>
              <a:gd name="T17" fmla="*/ 1815459 h 2408238"/>
              <a:gd name="T18" fmla="*/ 663575 w 1908175"/>
              <a:gd name="T19" fmla="*/ 1803055 h 2408238"/>
              <a:gd name="T20" fmla="*/ 685483 w 1908175"/>
              <a:gd name="T21" fmla="*/ 1783336 h 2408238"/>
              <a:gd name="T22" fmla="*/ 915988 w 1908175"/>
              <a:gd name="T23" fmla="*/ 1192088 h 2408238"/>
              <a:gd name="T24" fmla="*/ 1603504 w 1908175"/>
              <a:gd name="T25" fmla="*/ 317 h 2408238"/>
              <a:gd name="T26" fmla="*/ 1642621 w 1908175"/>
              <a:gd name="T27" fmla="*/ 16177 h 2408238"/>
              <a:gd name="T28" fmla="*/ 1902769 w 1908175"/>
              <a:gd name="T29" fmla="*/ 238854 h 2408238"/>
              <a:gd name="T30" fmla="*/ 1907221 w 1908175"/>
              <a:gd name="T31" fmla="*/ 279456 h 2408238"/>
              <a:gd name="T32" fmla="*/ 1887503 w 1908175"/>
              <a:gd name="T33" fmla="*/ 316886 h 2408238"/>
              <a:gd name="T34" fmla="*/ 1850612 w 1908175"/>
              <a:gd name="T35" fmla="*/ 336552 h 2408238"/>
              <a:gd name="T36" fmla="*/ 1809586 w 1908175"/>
              <a:gd name="T37" fmla="*/ 332746 h 2408238"/>
              <a:gd name="T38" fmla="*/ 1514715 w 1908175"/>
              <a:gd name="T39" fmla="*/ 544883 h 2408238"/>
              <a:gd name="T40" fmla="*/ 1542348 w 1908175"/>
              <a:gd name="T41" fmla="*/ 572827 h 2408238"/>
              <a:gd name="T42" fmla="*/ 1559817 w 1908175"/>
              <a:gd name="T43" fmla="*/ 606169 h 2408238"/>
              <a:gd name="T44" fmla="*/ 1567122 w 1908175"/>
              <a:gd name="T45" fmla="*/ 642687 h 2408238"/>
              <a:gd name="T46" fmla="*/ 1563311 w 1908175"/>
              <a:gd name="T47" fmla="*/ 680157 h 2408238"/>
              <a:gd name="T48" fmla="*/ 1549018 w 1908175"/>
              <a:gd name="T49" fmla="*/ 715722 h 2408238"/>
              <a:gd name="T50" fmla="*/ 708286 w 1908175"/>
              <a:gd name="T51" fmla="*/ 1844913 h 2408238"/>
              <a:gd name="T52" fmla="*/ 677477 w 1908175"/>
              <a:gd name="T53" fmla="*/ 1867776 h 2408238"/>
              <a:gd name="T54" fmla="*/ 642222 w 1908175"/>
              <a:gd name="T55" fmla="*/ 1879843 h 2408238"/>
              <a:gd name="T56" fmla="*/ 605060 w 1908175"/>
              <a:gd name="T57" fmla="*/ 1882066 h 2408238"/>
              <a:gd name="T58" fmla="*/ 568217 w 1908175"/>
              <a:gd name="T59" fmla="*/ 1873174 h 2408238"/>
              <a:gd name="T60" fmla="*/ 481825 w 1908175"/>
              <a:gd name="T61" fmla="*/ 1814111 h 2408238"/>
              <a:gd name="T62" fmla="*/ 45102 w 1908175"/>
              <a:gd name="T63" fmla="*/ 2399982 h 2408238"/>
              <a:gd name="T64" fmla="*/ 32079 w 1908175"/>
              <a:gd name="T65" fmla="*/ 2407603 h 2408238"/>
              <a:gd name="T66" fmla="*/ 17469 w 1908175"/>
              <a:gd name="T67" fmla="*/ 2406650 h 2408238"/>
              <a:gd name="T68" fmla="*/ 4764 w 1908175"/>
              <a:gd name="T69" fmla="*/ 2397124 h 2408238"/>
              <a:gd name="T70" fmla="*/ 0 w 1908175"/>
              <a:gd name="T71" fmla="*/ 2379659 h 2408238"/>
              <a:gd name="T72" fmla="*/ 435770 w 1908175"/>
              <a:gd name="T73" fmla="*/ 1796328 h 2408238"/>
              <a:gd name="T74" fmla="*/ 388763 w 1908175"/>
              <a:gd name="T75" fmla="*/ 1744569 h 2408238"/>
              <a:gd name="T76" fmla="*/ 362719 w 1908175"/>
              <a:gd name="T77" fmla="*/ 1715989 h 2408238"/>
              <a:gd name="T78" fmla="*/ 346838 w 1908175"/>
              <a:gd name="T79" fmla="*/ 1681695 h 2408238"/>
              <a:gd name="T80" fmla="*/ 341438 w 1908175"/>
              <a:gd name="T81" fmla="*/ 1644542 h 2408238"/>
              <a:gd name="T82" fmla="*/ 346838 w 1908175"/>
              <a:gd name="T83" fmla="*/ 1607707 h 2408238"/>
              <a:gd name="T84" fmla="*/ 363036 w 1908175"/>
              <a:gd name="T85" fmla="*/ 1572459 h 2408238"/>
              <a:gd name="T86" fmla="*/ 1205039 w 1908175"/>
              <a:gd name="T87" fmla="*/ 444538 h 2408238"/>
              <a:gd name="T88" fmla="*/ 1236800 w 1908175"/>
              <a:gd name="T89" fmla="*/ 423263 h 2408238"/>
              <a:gd name="T90" fmla="*/ 1272374 w 1908175"/>
              <a:gd name="T91" fmla="*/ 412784 h 2408238"/>
              <a:gd name="T92" fmla="*/ 1309852 w 1908175"/>
              <a:gd name="T93" fmla="*/ 412466 h 2408238"/>
              <a:gd name="T94" fmla="*/ 1346378 w 1908175"/>
              <a:gd name="T95" fmla="*/ 423263 h 2408238"/>
              <a:gd name="T96" fmla="*/ 1396879 w 1908175"/>
              <a:gd name="T97" fmla="*/ 456287 h 2408238"/>
              <a:gd name="T98" fmla="*/ 1533856 w 1908175"/>
              <a:gd name="T99" fmla="*/ 105629 h 2408238"/>
              <a:gd name="T100" fmla="*/ 1525905 w 1908175"/>
              <a:gd name="T101" fmla="*/ 65344 h 2408238"/>
              <a:gd name="T102" fmla="*/ 1541806 w 1908175"/>
              <a:gd name="T103" fmla="*/ 26645 h 2408238"/>
              <a:gd name="T104" fmla="*/ 1576153 w 1908175"/>
              <a:gd name="T105" fmla="*/ 3172 h 2408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08175" h="2408238">
                <a:moveTo>
                  <a:pt x="790575" y="1079500"/>
                </a:moveTo>
                <a:lnTo>
                  <a:pt x="419418" y="1579468"/>
                </a:lnTo>
                <a:lnTo>
                  <a:pt x="416560" y="1583921"/>
                </a:lnTo>
                <a:lnTo>
                  <a:pt x="414020" y="1587738"/>
                </a:lnTo>
                <a:lnTo>
                  <a:pt x="411480" y="1592190"/>
                </a:lnTo>
                <a:lnTo>
                  <a:pt x="409258" y="1596961"/>
                </a:lnTo>
                <a:lnTo>
                  <a:pt x="407035" y="1601096"/>
                </a:lnTo>
                <a:lnTo>
                  <a:pt x="405765" y="1605866"/>
                </a:lnTo>
                <a:lnTo>
                  <a:pt x="404178" y="1610637"/>
                </a:lnTo>
                <a:lnTo>
                  <a:pt x="402908" y="1615090"/>
                </a:lnTo>
                <a:lnTo>
                  <a:pt x="401638" y="1619860"/>
                </a:lnTo>
                <a:lnTo>
                  <a:pt x="401003" y="1624631"/>
                </a:lnTo>
                <a:lnTo>
                  <a:pt x="400685" y="1629084"/>
                </a:lnTo>
                <a:lnTo>
                  <a:pt x="400368" y="1633854"/>
                </a:lnTo>
                <a:lnTo>
                  <a:pt x="400050" y="1638625"/>
                </a:lnTo>
                <a:lnTo>
                  <a:pt x="400368" y="1643396"/>
                </a:lnTo>
                <a:lnTo>
                  <a:pt x="400685" y="1648166"/>
                </a:lnTo>
                <a:lnTo>
                  <a:pt x="401003" y="1652937"/>
                </a:lnTo>
                <a:lnTo>
                  <a:pt x="401955" y="1657708"/>
                </a:lnTo>
                <a:lnTo>
                  <a:pt x="402908" y="1662160"/>
                </a:lnTo>
                <a:lnTo>
                  <a:pt x="404178" y="1666613"/>
                </a:lnTo>
                <a:lnTo>
                  <a:pt x="405765" y="1671384"/>
                </a:lnTo>
                <a:lnTo>
                  <a:pt x="407353" y="1675836"/>
                </a:lnTo>
                <a:lnTo>
                  <a:pt x="409258" y="1679971"/>
                </a:lnTo>
                <a:lnTo>
                  <a:pt x="411480" y="1684424"/>
                </a:lnTo>
                <a:lnTo>
                  <a:pt x="413703" y="1688558"/>
                </a:lnTo>
                <a:lnTo>
                  <a:pt x="416243" y="1692693"/>
                </a:lnTo>
                <a:lnTo>
                  <a:pt x="419100" y="1696509"/>
                </a:lnTo>
                <a:lnTo>
                  <a:pt x="421958" y="1700644"/>
                </a:lnTo>
                <a:lnTo>
                  <a:pt x="425133" y="1704142"/>
                </a:lnTo>
                <a:lnTo>
                  <a:pt x="428625" y="1707641"/>
                </a:lnTo>
                <a:lnTo>
                  <a:pt x="432435" y="1711457"/>
                </a:lnTo>
                <a:lnTo>
                  <a:pt x="435928" y="1714638"/>
                </a:lnTo>
                <a:lnTo>
                  <a:pt x="439738" y="1717818"/>
                </a:lnTo>
                <a:lnTo>
                  <a:pt x="550545" y="1799874"/>
                </a:lnTo>
                <a:lnTo>
                  <a:pt x="554990" y="1802737"/>
                </a:lnTo>
                <a:lnTo>
                  <a:pt x="558800" y="1805599"/>
                </a:lnTo>
                <a:lnTo>
                  <a:pt x="563245" y="1807825"/>
                </a:lnTo>
                <a:lnTo>
                  <a:pt x="568008" y="1810370"/>
                </a:lnTo>
                <a:lnTo>
                  <a:pt x="572135" y="1812278"/>
                </a:lnTo>
                <a:lnTo>
                  <a:pt x="576898" y="1813868"/>
                </a:lnTo>
                <a:lnTo>
                  <a:pt x="581660" y="1815459"/>
                </a:lnTo>
                <a:lnTo>
                  <a:pt x="586105" y="1816413"/>
                </a:lnTo>
                <a:lnTo>
                  <a:pt x="590868" y="1817685"/>
                </a:lnTo>
                <a:lnTo>
                  <a:pt x="595630" y="1818321"/>
                </a:lnTo>
                <a:lnTo>
                  <a:pt x="600075" y="1818957"/>
                </a:lnTo>
                <a:lnTo>
                  <a:pt x="604838" y="1819275"/>
                </a:lnTo>
                <a:lnTo>
                  <a:pt x="609600" y="1819275"/>
                </a:lnTo>
                <a:lnTo>
                  <a:pt x="614363" y="1819275"/>
                </a:lnTo>
                <a:lnTo>
                  <a:pt x="619125" y="1818957"/>
                </a:lnTo>
                <a:lnTo>
                  <a:pt x="623888" y="1818321"/>
                </a:lnTo>
                <a:lnTo>
                  <a:pt x="628650" y="1817685"/>
                </a:lnTo>
                <a:lnTo>
                  <a:pt x="633095" y="1816413"/>
                </a:lnTo>
                <a:lnTo>
                  <a:pt x="637540" y="1815459"/>
                </a:lnTo>
                <a:lnTo>
                  <a:pt x="642303" y="1813550"/>
                </a:lnTo>
                <a:lnTo>
                  <a:pt x="646748" y="1812278"/>
                </a:lnTo>
                <a:lnTo>
                  <a:pt x="650875" y="1810052"/>
                </a:lnTo>
                <a:lnTo>
                  <a:pt x="655320" y="1808143"/>
                </a:lnTo>
                <a:lnTo>
                  <a:pt x="659448" y="1805599"/>
                </a:lnTo>
                <a:lnTo>
                  <a:pt x="663575" y="1803055"/>
                </a:lnTo>
                <a:lnTo>
                  <a:pt x="667385" y="1800192"/>
                </a:lnTo>
                <a:lnTo>
                  <a:pt x="671513" y="1797330"/>
                </a:lnTo>
                <a:lnTo>
                  <a:pt x="675005" y="1794149"/>
                </a:lnTo>
                <a:lnTo>
                  <a:pt x="678498" y="1790969"/>
                </a:lnTo>
                <a:lnTo>
                  <a:pt x="682308" y="1787470"/>
                </a:lnTo>
                <a:lnTo>
                  <a:pt x="685483" y="1783336"/>
                </a:lnTo>
                <a:lnTo>
                  <a:pt x="688658" y="1779519"/>
                </a:lnTo>
                <a:lnTo>
                  <a:pt x="1036638" y="1310401"/>
                </a:lnTo>
                <a:lnTo>
                  <a:pt x="1006793" y="1280505"/>
                </a:lnTo>
                <a:lnTo>
                  <a:pt x="976630" y="1250609"/>
                </a:lnTo>
                <a:lnTo>
                  <a:pt x="946468" y="1221031"/>
                </a:lnTo>
                <a:lnTo>
                  <a:pt x="915988" y="1192088"/>
                </a:lnTo>
                <a:lnTo>
                  <a:pt x="885508" y="1163146"/>
                </a:lnTo>
                <a:lnTo>
                  <a:pt x="854075" y="1135158"/>
                </a:lnTo>
                <a:lnTo>
                  <a:pt x="822325" y="1106852"/>
                </a:lnTo>
                <a:lnTo>
                  <a:pt x="790575" y="1079500"/>
                </a:lnTo>
                <a:close/>
                <a:moveTo>
                  <a:pt x="1596825" y="0"/>
                </a:moveTo>
                <a:lnTo>
                  <a:pt x="1603504" y="317"/>
                </a:lnTo>
                <a:lnTo>
                  <a:pt x="1610501" y="1586"/>
                </a:lnTo>
                <a:lnTo>
                  <a:pt x="1617179" y="2855"/>
                </a:lnTo>
                <a:lnTo>
                  <a:pt x="1624176" y="5392"/>
                </a:lnTo>
                <a:lnTo>
                  <a:pt x="1630536" y="8247"/>
                </a:lnTo>
                <a:lnTo>
                  <a:pt x="1636897" y="11737"/>
                </a:lnTo>
                <a:lnTo>
                  <a:pt x="1642621" y="16177"/>
                </a:lnTo>
                <a:lnTo>
                  <a:pt x="1882097" y="210623"/>
                </a:lnTo>
                <a:lnTo>
                  <a:pt x="1887503" y="215698"/>
                </a:lnTo>
                <a:lnTo>
                  <a:pt x="1891956" y="221090"/>
                </a:lnTo>
                <a:lnTo>
                  <a:pt x="1896408" y="226800"/>
                </a:lnTo>
                <a:lnTo>
                  <a:pt x="1899906" y="232510"/>
                </a:lnTo>
                <a:lnTo>
                  <a:pt x="1902769" y="238854"/>
                </a:lnTo>
                <a:lnTo>
                  <a:pt x="1905313" y="245515"/>
                </a:lnTo>
                <a:lnTo>
                  <a:pt x="1906903" y="252176"/>
                </a:lnTo>
                <a:lnTo>
                  <a:pt x="1907857" y="259155"/>
                </a:lnTo>
                <a:lnTo>
                  <a:pt x="1908175" y="265816"/>
                </a:lnTo>
                <a:lnTo>
                  <a:pt x="1908175" y="272794"/>
                </a:lnTo>
                <a:lnTo>
                  <a:pt x="1907221" y="279456"/>
                </a:lnTo>
                <a:lnTo>
                  <a:pt x="1905313" y="286434"/>
                </a:lnTo>
                <a:lnTo>
                  <a:pt x="1903405" y="292778"/>
                </a:lnTo>
                <a:lnTo>
                  <a:pt x="1900542" y="299122"/>
                </a:lnTo>
                <a:lnTo>
                  <a:pt x="1896726" y="305783"/>
                </a:lnTo>
                <a:lnTo>
                  <a:pt x="1892592" y="311493"/>
                </a:lnTo>
                <a:lnTo>
                  <a:pt x="1887503" y="316886"/>
                </a:lnTo>
                <a:lnTo>
                  <a:pt x="1882097" y="321961"/>
                </a:lnTo>
                <a:lnTo>
                  <a:pt x="1876372" y="325767"/>
                </a:lnTo>
                <a:lnTo>
                  <a:pt x="1870012" y="329574"/>
                </a:lnTo>
                <a:lnTo>
                  <a:pt x="1863969" y="332746"/>
                </a:lnTo>
                <a:lnTo>
                  <a:pt x="1857608" y="334966"/>
                </a:lnTo>
                <a:lnTo>
                  <a:pt x="1850612" y="336552"/>
                </a:lnTo>
                <a:lnTo>
                  <a:pt x="1843933" y="337821"/>
                </a:lnTo>
                <a:lnTo>
                  <a:pt x="1836937" y="338138"/>
                </a:lnTo>
                <a:lnTo>
                  <a:pt x="1830258" y="337821"/>
                </a:lnTo>
                <a:lnTo>
                  <a:pt x="1823261" y="336552"/>
                </a:lnTo>
                <a:lnTo>
                  <a:pt x="1816583" y="335283"/>
                </a:lnTo>
                <a:lnTo>
                  <a:pt x="1809586" y="332746"/>
                </a:lnTo>
                <a:lnTo>
                  <a:pt x="1803226" y="329891"/>
                </a:lnTo>
                <a:lnTo>
                  <a:pt x="1797183" y="326084"/>
                </a:lnTo>
                <a:lnTo>
                  <a:pt x="1791141" y="321961"/>
                </a:lnTo>
                <a:lnTo>
                  <a:pt x="1723056" y="266679"/>
                </a:lnTo>
                <a:lnTo>
                  <a:pt x="1503281" y="536626"/>
                </a:lnTo>
                <a:lnTo>
                  <a:pt x="1514715" y="544883"/>
                </a:lnTo>
                <a:lnTo>
                  <a:pt x="1519797" y="549328"/>
                </a:lnTo>
                <a:lnTo>
                  <a:pt x="1524879" y="553456"/>
                </a:lnTo>
                <a:lnTo>
                  <a:pt x="1529643" y="558220"/>
                </a:lnTo>
                <a:lnTo>
                  <a:pt x="1534408" y="562983"/>
                </a:lnTo>
                <a:lnTo>
                  <a:pt x="1538219" y="567428"/>
                </a:lnTo>
                <a:lnTo>
                  <a:pt x="1542348" y="572827"/>
                </a:lnTo>
                <a:lnTo>
                  <a:pt x="1545842" y="577907"/>
                </a:lnTo>
                <a:lnTo>
                  <a:pt x="1549336" y="583306"/>
                </a:lnTo>
                <a:lnTo>
                  <a:pt x="1552194" y="588704"/>
                </a:lnTo>
                <a:lnTo>
                  <a:pt x="1555053" y="594420"/>
                </a:lnTo>
                <a:lnTo>
                  <a:pt x="1557594" y="600136"/>
                </a:lnTo>
                <a:lnTo>
                  <a:pt x="1559817" y="606169"/>
                </a:lnTo>
                <a:lnTo>
                  <a:pt x="1561723" y="612202"/>
                </a:lnTo>
                <a:lnTo>
                  <a:pt x="1563311" y="618236"/>
                </a:lnTo>
                <a:lnTo>
                  <a:pt x="1564899" y="624269"/>
                </a:lnTo>
                <a:lnTo>
                  <a:pt x="1565852" y="630620"/>
                </a:lnTo>
                <a:lnTo>
                  <a:pt x="1566804" y="636653"/>
                </a:lnTo>
                <a:lnTo>
                  <a:pt x="1567122" y="642687"/>
                </a:lnTo>
                <a:lnTo>
                  <a:pt x="1567440" y="648720"/>
                </a:lnTo>
                <a:lnTo>
                  <a:pt x="1567122" y="655388"/>
                </a:lnTo>
                <a:lnTo>
                  <a:pt x="1566804" y="661422"/>
                </a:lnTo>
                <a:lnTo>
                  <a:pt x="1565852" y="667455"/>
                </a:lnTo>
                <a:lnTo>
                  <a:pt x="1564899" y="674124"/>
                </a:lnTo>
                <a:lnTo>
                  <a:pt x="1563311" y="680157"/>
                </a:lnTo>
                <a:lnTo>
                  <a:pt x="1562040" y="686190"/>
                </a:lnTo>
                <a:lnTo>
                  <a:pt x="1559817" y="692224"/>
                </a:lnTo>
                <a:lnTo>
                  <a:pt x="1557594" y="698257"/>
                </a:lnTo>
                <a:lnTo>
                  <a:pt x="1555053" y="704290"/>
                </a:lnTo>
                <a:lnTo>
                  <a:pt x="1552194" y="710006"/>
                </a:lnTo>
                <a:lnTo>
                  <a:pt x="1549018" y="715722"/>
                </a:lnTo>
                <a:lnTo>
                  <a:pt x="1545524" y="721120"/>
                </a:lnTo>
                <a:lnTo>
                  <a:pt x="1541713" y="726836"/>
                </a:lnTo>
                <a:lnTo>
                  <a:pt x="721308" y="1829988"/>
                </a:lnTo>
                <a:lnTo>
                  <a:pt x="717497" y="1835386"/>
                </a:lnTo>
                <a:lnTo>
                  <a:pt x="713050" y="1840467"/>
                </a:lnTo>
                <a:lnTo>
                  <a:pt x="708286" y="1844913"/>
                </a:lnTo>
                <a:lnTo>
                  <a:pt x="703839" y="1849358"/>
                </a:lnTo>
                <a:lnTo>
                  <a:pt x="698757" y="1853487"/>
                </a:lnTo>
                <a:lnTo>
                  <a:pt x="693675" y="1857615"/>
                </a:lnTo>
                <a:lnTo>
                  <a:pt x="688594" y="1861108"/>
                </a:lnTo>
                <a:lnTo>
                  <a:pt x="683194" y="1864283"/>
                </a:lnTo>
                <a:lnTo>
                  <a:pt x="677477" y="1867776"/>
                </a:lnTo>
                <a:lnTo>
                  <a:pt x="672078" y="1870316"/>
                </a:lnTo>
                <a:lnTo>
                  <a:pt x="666360" y="1872539"/>
                </a:lnTo>
                <a:lnTo>
                  <a:pt x="660326" y="1875080"/>
                </a:lnTo>
                <a:lnTo>
                  <a:pt x="654291" y="1876985"/>
                </a:lnTo>
                <a:lnTo>
                  <a:pt x="648256" y="1878890"/>
                </a:lnTo>
                <a:lnTo>
                  <a:pt x="642222" y="1879843"/>
                </a:lnTo>
                <a:lnTo>
                  <a:pt x="636187" y="1881113"/>
                </a:lnTo>
                <a:lnTo>
                  <a:pt x="629834" y="1881748"/>
                </a:lnTo>
                <a:lnTo>
                  <a:pt x="623800" y="1882383"/>
                </a:lnTo>
                <a:lnTo>
                  <a:pt x="617447" y="1882383"/>
                </a:lnTo>
                <a:lnTo>
                  <a:pt x="611413" y="1882383"/>
                </a:lnTo>
                <a:lnTo>
                  <a:pt x="605060" y="1882066"/>
                </a:lnTo>
                <a:lnTo>
                  <a:pt x="598708" y="1881431"/>
                </a:lnTo>
                <a:lnTo>
                  <a:pt x="592673" y="1880160"/>
                </a:lnTo>
                <a:lnTo>
                  <a:pt x="586321" y="1878890"/>
                </a:lnTo>
                <a:lnTo>
                  <a:pt x="580286" y="1876985"/>
                </a:lnTo>
                <a:lnTo>
                  <a:pt x="574252" y="1875080"/>
                </a:lnTo>
                <a:lnTo>
                  <a:pt x="568217" y="1873174"/>
                </a:lnTo>
                <a:lnTo>
                  <a:pt x="562500" y="1870634"/>
                </a:lnTo>
                <a:lnTo>
                  <a:pt x="556465" y="1867141"/>
                </a:lnTo>
                <a:lnTo>
                  <a:pt x="550748" y="1864283"/>
                </a:lnTo>
                <a:lnTo>
                  <a:pt x="545031" y="1860790"/>
                </a:lnTo>
                <a:lnTo>
                  <a:pt x="539631" y="1856980"/>
                </a:lnTo>
                <a:lnTo>
                  <a:pt x="481825" y="1814111"/>
                </a:lnTo>
                <a:lnTo>
                  <a:pt x="481507" y="1817604"/>
                </a:lnTo>
                <a:lnTo>
                  <a:pt x="480554" y="1821414"/>
                </a:lnTo>
                <a:lnTo>
                  <a:pt x="479284" y="1824590"/>
                </a:lnTo>
                <a:lnTo>
                  <a:pt x="477061" y="1827765"/>
                </a:lnTo>
                <a:lnTo>
                  <a:pt x="47007" y="2397759"/>
                </a:lnTo>
                <a:lnTo>
                  <a:pt x="45102" y="2399982"/>
                </a:lnTo>
                <a:lnTo>
                  <a:pt x="43196" y="2401570"/>
                </a:lnTo>
                <a:lnTo>
                  <a:pt x="41290" y="2403475"/>
                </a:lnTo>
                <a:lnTo>
                  <a:pt x="39067" y="2404428"/>
                </a:lnTo>
                <a:lnTo>
                  <a:pt x="36844" y="2406015"/>
                </a:lnTo>
                <a:lnTo>
                  <a:pt x="34620" y="2406650"/>
                </a:lnTo>
                <a:lnTo>
                  <a:pt x="32079" y="2407603"/>
                </a:lnTo>
                <a:lnTo>
                  <a:pt x="29538" y="2407921"/>
                </a:lnTo>
                <a:lnTo>
                  <a:pt x="26997" y="2408238"/>
                </a:lnTo>
                <a:lnTo>
                  <a:pt x="24457" y="2408238"/>
                </a:lnTo>
                <a:lnTo>
                  <a:pt x="21916" y="2407921"/>
                </a:lnTo>
                <a:lnTo>
                  <a:pt x="20010" y="2407603"/>
                </a:lnTo>
                <a:lnTo>
                  <a:pt x="17469" y="2406650"/>
                </a:lnTo>
                <a:lnTo>
                  <a:pt x="14928" y="2405698"/>
                </a:lnTo>
                <a:lnTo>
                  <a:pt x="12705" y="2404428"/>
                </a:lnTo>
                <a:lnTo>
                  <a:pt x="10481" y="2402840"/>
                </a:lnTo>
                <a:lnTo>
                  <a:pt x="8258" y="2400935"/>
                </a:lnTo>
                <a:lnTo>
                  <a:pt x="6352" y="2399347"/>
                </a:lnTo>
                <a:lnTo>
                  <a:pt x="4764" y="2397124"/>
                </a:lnTo>
                <a:lnTo>
                  <a:pt x="3494" y="2394584"/>
                </a:lnTo>
                <a:lnTo>
                  <a:pt x="1906" y="2392043"/>
                </a:lnTo>
                <a:lnTo>
                  <a:pt x="1270" y="2389503"/>
                </a:lnTo>
                <a:lnTo>
                  <a:pt x="635" y="2386963"/>
                </a:lnTo>
                <a:lnTo>
                  <a:pt x="0" y="2384422"/>
                </a:lnTo>
                <a:lnTo>
                  <a:pt x="0" y="2379659"/>
                </a:lnTo>
                <a:lnTo>
                  <a:pt x="1270" y="2375213"/>
                </a:lnTo>
                <a:lnTo>
                  <a:pt x="1906" y="2372991"/>
                </a:lnTo>
                <a:lnTo>
                  <a:pt x="2541" y="2370768"/>
                </a:lnTo>
                <a:lnTo>
                  <a:pt x="4129" y="2368545"/>
                </a:lnTo>
                <a:lnTo>
                  <a:pt x="5399" y="2366322"/>
                </a:lnTo>
                <a:lnTo>
                  <a:pt x="435770" y="1796328"/>
                </a:lnTo>
                <a:lnTo>
                  <a:pt x="438311" y="1793788"/>
                </a:lnTo>
                <a:lnTo>
                  <a:pt x="441170" y="1791248"/>
                </a:lnTo>
                <a:lnTo>
                  <a:pt x="444029" y="1789660"/>
                </a:lnTo>
                <a:lnTo>
                  <a:pt x="447205" y="1788390"/>
                </a:lnTo>
                <a:lnTo>
                  <a:pt x="394163" y="1748697"/>
                </a:lnTo>
                <a:lnTo>
                  <a:pt x="388763" y="1744569"/>
                </a:lnTo>
                <a:lnTo>
                  <a:pt x="383681" y="1740440"/>
                </a:lnTo>
                <a:lnTo>
                  <a:pt x="378917" y="1735677"/>
                </a:lnTo>
                <a:lnTo>
                  <a:pt x="374470" y="1730914"/>
                </a:lnTo>
                <a:lnTo>
                  <a:pt x="370341" y="1726468"/>
                </a:lnTo>
                <a:lnTo>
                  <a:pt x="366212" y="1721070"/>
                </a:lnTo>
                <a:lnTo>
                  <a:pt x="362719" y="1715989"/>
                </a:lnTo>
                <a:lnTo>
                  <a:pt x="359542" y="1710591"/>
                </a:lnTo>
                <a:lnTo>
                  <a:pt x="356366" y="1705193"/>
                </a:lnTo>
                <a:lnTo>
                  <a:pt x="353825" y="1699477"/>
                </a:lnTo>
                <a:lnTo>
                  <a:pt x="351284" y="1693444"/>
                </a:lnTo>
                <a:lnTo>
                  <a:pt x="349061" y="1687728"/>
                </a:lnTo>
                <a:lnTo>
                  <a:pt x="346838" y="1681695"/>
                </a:lnTo>
                <a:lnTo>
                  <a:pt x="345567" y="1675661"/>
                </a:lnTo>
                <a:lnTo>
                  <a:pt x="343979" y="1669628"/>
                </a:lnTo>
                <a:lnTo>
                  <a:pt x="343026" y="1663277"/>
                </a:lnTo>
                <a:lnTo>
                  <a:pt x="342073" y="1657244"/>
                </a:lnTo>
                <a:lnTo>
                  <a:pt x="341438" y="1651210"/>
                </a:lnTo>
                <a:lnTo>
                  <a:pt x="341438" y="1644542"/>
                </a:lnTo>
                <a:lnTo>
                  <a:pt x="341438" y="1638508"/>
                </a:lnTo>
                <a:lnTo>
                  <a:pt x="342073" y="1632475"/>
                </a:lnTo>
                <a:lnTo>
                  <a:pt x="343026" y="1626124"/>
                </a:lnTo>
                <a:lnTo>
                  <a:pt x="343662" y="1619773"/>
                </a:lnTo>
                <a:lnTo>
                  <a:pt x="345250" y="1613740"/>
                </a:lnTo>
                <a:lnTo>
                  <a:pt x="346838" y="1607707"/>
                </a:lnTo>
                <a:lnTo>
                  <a:pt x="348743" y="1601673"/>
                </a:lnTo>
                <a:lnTo>
                  <a:pt x="350967" y="1595322"/>
                </a:lnTo>
                <a:lnTo>
                  <a:pt x="353825" y="1589606"/>
                </a:lnTo>
                <a:lnTo>
                  <a:pt x="356684" y="1583891"/>
                </a:lnTo>
                <a:lnTo>
                  <a:pt x="359860" y="1578175"/>
                </a:lnTo>
                <a:lnTo>
                  <a:pt x="363036" y="1572459"/>
                </a:lnTo>
                <a:lnTo>
                  <a:pt x="367165" y="1567061"/>
                </a:lnTo>
                <a:lnTo>
                  <a:pt x="1187252" y="463909"/>
                </a:lnTo>
                <a:lnTo>
                  <a:pt x="1191381" y="458510"/>
                </a:lnTo>
                <a:lnTo>
                  <a:pt x="1195828" y="453430"/>
                </a:lnTo>
                <a:lnTo>
                  <a:pt x="1200274" y="448984"/>
                </a:lnTo>
                <a:lnTo>
                  <a:pt x="1205039" y="444538"/>
                </a:lnTo>
                <a:lnTo>
                  <a:pt x="1209803" y="440410"/>
                </a:lnTo>
                <a:lnTo>
                  <a:pt x="1214885" y="436282"/>
                </a:lnTo>
                <a:lnTo>
                  <a:pt x="1220284" y="432789"/>
                </a:lnTo>
                <a:lnTo>
                  <a:pt x="1225684" y="429614"/>
                </a:lnTo>
                <a:lnTo>
                  <a:pt x="1231083" y="426121"/>
                </a:lnTo>
                <a:lnTo>
                  <a:pt x="1236800" y="423263"/>
                </a:lnTo>
                <a:lnTo>
                  <a:pt x="1242518" y="421040"/>
                </a:lnTo>
                <a:lnTo>
                  <a:pt x="1248235" y="418817"/>
                </a:lnTo>
                <a:lnTo>
                  <a:pt x="1254587" y="416912"/>
                </a:lnTo>
                <a:lnTo>
                  <a:pt x="1260304" y="415007"/>
                </a:lnTo>
                <a:lnTo>
                  <a:pt x="1266339" y="414054"/>
                </a:lnTo>
                <a:lnTo>
                  <a:pt x="1272374" y="412784"/>
                </a:lnTo>
                <a:lnTo>
                  <a:pt x="1279044" y="412149"/>
                </a:lnTo>
                <a:lnTo>
                  <a:pt x="1285078" y="411514"/>
                </a:lnTo>
                <a:lnTo>
                  <a:pt x="1291113" y="411514"/>
                </a:lnTo>
                <a:lnTo>
                  <a:pt x="1297465" y="411514"/>
                </a:lnTo>
                <a:lnTo>
                  <a:pt x="1303818" y="411831"/>
                </a:lnTo>
                <a:lnTo>
                  <a:pt x="1309852" y="412466"/>
                </a:lnTo>
                <a:lnTo>
                  <a:pt x="1315887" y="413736"/>
                </a:lnTo>
                <a:lnTo>
                  <a:pt x="1322557" y="415007"/>
                </a:lnTo>
                <a:lnTo>
                  <a:pt x="1328592" y="416594"/>
                </a:lnTo>
                <a:lnTo>
                  <a:pt x="1334626" y="418817"/>
                </a:lnTo>
                <a:lnTo>
                  <a:pt x="1340344" y="420722"/>
                </a:lnTo>
                <a:lnTo>
                  <a:pt x="1346378" y="423263"/>
                </a:lnTo>
                <a:lnTo>
                  <a:pt x="1352413" y="426121"/>
                </a:lnTo>
                <a:lnTo>
                  <a:pt x="1358130" y="429614"/>
                </a:lnTo>
                <a:lnTo>
                  <a:pt x="1363530" y="433107"/>
                </a:lnTo>
                <a:lnTo>
                  <a:pt x="1368929" y="436917"/>
                </a:lnTo>
                <a:lnTo>
                  <a:pt x="1414031" y="470577"/>
                </a:lnTo>
                <a:lnTo>
                  <a:pt x="1396879" y="456287"/>
                </a:lnTo>
                <a:lnTo>
                  <a:pt x="1619666" y="182730"/>
                </a:lnTo>
                <a:lnTo>
                  <a:pt x="1551665" y="127515"/>
                </a:lnTo>
                <a:lnTo>
                  <a:pt x="1546259" y="122440"/>
                </a:lnTo>
                <a:lnTo>
                  <a:pt x="1541806" y="117048"/>
                </a:lnTo>
                <a:lnTo>
                  <a:pt x="1537354" y="111338"/>
                </a:lnTo>
                <a:lnTo>
                  <a:pt x="1533856" y="105629"/>
                </a:lnTo>
                <a:lnTo>
                  <a:pt x="1530993" y="99284"/>
                </a:lnTo>
                <a:lnTo>
                  <a:pt x="1528449" y="92623"/>
                </a:lnTo>
                <a:lnTo>
                  <a:pt x="1526859" y="85962"/>
                </a:lnTo>
                <a:lnTo>
                  <a:pt x="1525905" y="78984"/>
                </a:lnTo>
                <a:lnTo>
                  <a:pt x="1525587" y="72322"/>
                </a:lnTo>
                <a:lnTo>
                  <a:pt x="1525905" y="65344"/>
                </a:lnTo>
                <a:lnTo>
                  <a:pt x="1526541" y="58683"/>
                </a:lnTo>
                <a:lnTo>
                  <a:pt x="1528449" y="51704"/>
                </a:lnTo>
                <a:lnTo>
                  <a:pt x="1530357" y="45360"/>
                </a:lnTo>
                <a:lnTo>
                  <a:pt x="1533220" y="38699"/>
                </a:lnTo>
                <a:lnTo>
                  <a:pt x="1537036" y="32355"/>
                </a:lnTo>
                <a:lnTo>
                  <a:pt x="1541806" y="26645"/>
                </a:lnTo>
                <a:lnTo>
                  <a:pt x="1546259" y="21253"/>
                </a:lnTo>
                <a:lnTo>
                  <a:pt x="1551665" y="16177"/>
                </a:lnTo>
                <a:lnTo>
                  <a:pt x="1557390" y="12371"/>
                </a:lnTo>
                <a:lnTo>
                  <a:pt x="1563750" y="8565"/>
                </a:lnTo>
                <a:lnTo>
                  <a:pt x="1569793" y="5392"/>
                </a:lnTo>
                <a:lnTo>
                  <a:pt x="1576153" y="3172"/>
                </a:lnTo>
                <a:lnTo>
                  <a:pt x="1583150" y="1586"/>
                </a:lnTo>
                <a:lnTo>
                  <a:pt x="1589829" y="317"/>
                </a:lnTo>
                <a:lnTo>
                  <a:pt x="1596825" y="0"/>
                </a:lnTo>
                <a:close/>
              </a:path>
            </a:pathLst>
          </a:custGeom>
          <a:solidFill>
            <a:schemeClr val="accent1"/>
          </a:solidFill>
          <a:ln>
            <a:noFill/>
          </a:ln>
        </p:spPr>
        <p:txBody>
          <a:bodyPr anchor="ctr" anchorCtr="1"/>
          <a:lstStyle/>
          <a:p>
            <a:endParaRPr lang="zh-CN" altLang="en-US">
              <a:ea typeface="宋体" panose="02010600030101010101" pitchFamily="2" charset="-122"/>
            </a:endParaRPr>
          </a:p>
        </p:txBody>
      </p:sp>
      <p:sp>
        <p:nvSpPr>
          <p:cNvPr id="16" name="矩形 15"/>
          <p:cNvSpPr/>
          <p:nvPr/>
        </p:nvSpPr>
        <p:spPr>
          <a:xfrm>
            <a:off x="852417" y="2611454"/>
            <a:ext cx="4055572" cy="11728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a:t>
            </a:r>
            <a:endParaRPr lang="zh-CN" altLang="zh-CN" sz="1800" dirty="0">
              <a:solidFill>
                <a:schemeClr val="tx1"/>
              </a:solidFill>
              <a:latin typeface="+mn-ea"/>
            </a:endParaRPr>
          </a:p>
        </p:txBody>
      </p:sp>
      <p:sp>
        <p:nvSpPr>
          <p:cNvPr id="17" name="圆角矩形 34"/>
          <p:cNvSpPr/>
          <p:nvPr/>
        </p:nvSpPr>
        <p:spPr>
          <a:xfrm>
            <a:off x="852417" y="1671834"/>
            <a:ext cx="4162567" cy="56439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2800" dirty="0">
                <a:solidFill>
                  <a:srgbClr val="FEFFFF"/>
                </a:solidFill>
                <a:latin typeface="幼圆" panose="02010509060101010101" pitchFamily="49" charset="-122"/>
                <a:ea typeface="幼圆" panose="02010509060101010101" pitchFamily="49" charset="-122"/>
              </a:rPr>
              <a:t>请输入文本</a:t>
            </a:r>
            <a:endParaRPr lang="zh-CN" altLang="zh-CN" sz="2800" dirty="0">
              <a:solidFill>
                <a:srgbClr val="FEFFFF"/>
              </a:solidFill>
              <a:latin typeface="幼圆" panose="02010509060101010101" pitchFamily="49" charset="-122"/>
              <a:ea typeface="幼圆" panose="02010509060101010101" pitchFamily="49" charset="-122"/>
            </a:endParaRPr>
          </a:p>
        </p:txBody>
      </p:sp>
      <p:cxnSp>
        <p:nvCxnSpPr>
          <p:cNvPr id="18" name="直接连接符 17"/>
          <p:cNvCxnSpPr/>
          <p:nvPr/>
        </p:nvCxnSpPr>
        <p:spPr>
          <a:xfrm>
            <a:off x="852417" y="2487460"/>
            <a:ext cx="416256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852417" y="3908286"/>
            <a:ext cx="4055572" cy="11728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a:t>
            </a:r>
            <a:endParaRPr lang="zh-CN" altLang="zh-CN" sz="1800" dirty="0">
              <a:solidFill>
                <a:schemeClr val="tx1"/>
              </a:solidFill>
              <a:latin typeface="+mn-ea"/>
            </a:endParaRPr>
          </a:p>
        </p:txBody>
      </p:sp>
      <p:sp>
        <p:nvSpPr>
          <p:cNvPr id="20" name="矩形 19"/>
          <p:cNvSpPr/>
          <p:nvPr/>
        </p:nvSpPr>
        <p:spPr>
          <a:xfrm>
            <a:off x="852417" y="5205118"/>
            <a:ext cx="4055572" cy="11728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a:t>
            </a:r>
            <a:endParaRPr lang="zh-CN" altLang="zh-CN" sz="1800" dirty="0">
              <a:solidFill>
                <a:schemeClr val="tx1"/>
              </a:solidFill>
              <a:latin typeface="+mn-ea"/>
            </a:endParaRPr>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17" name="Freeform 21"/>
          <p:cNvSpPr/>
          <p:nvPr/>
        </p:nvSpPr>
        <p:spPr bwMode="auto">
          <a:xfrm>
            <a:off x="6664857" y="2181198"/>
            <a:ext cx="1912101" cy="1912101"/>
          </a:xfrm>
          <a:prstGeom prst="ellipse">
            <a:avLst/>
          </a:prstGeom>
          <a:solidFill>
            <a:schemeClr val="accent1"/>
          </a:solidFill>
          <a:ln>
            <a:noFill/>
          </a:ln>
        </p:spPr>
        <p:txBody>
          <a:bodyPr/>
          <a:lstStyle/>
          <a:p>
            <a:endParaRPr lang="zh-CN" altLang="en-US"/>
          </a:p>
        </p:txBody>
      </p:sp>
      <p:sp>
        <p:nvSpPr>
          <p:cNvPr id="26" name="Freeform 21"/>
          <p:cNvSpPr/>
          <p:nvPr/>
        </p:nvSpPr>
        <p:spPr bwMode="auto">
          <a:xfrm>
            <a:off x="9581322" y="2181198"/>
            <a:ext cx="1912101" cy="1912101"/>
          </a:xfrm>
          <a:prstGeom prst="ellipse">
            <a:avLst/>
          </a:prstGeom>
          <a:solidFill>
            <a:schemeClr val="accent1"/>
          </a:solidFill>
          <a:ln>
            <a:noFill/>
          </a:ln>
        </p:spPr>
        <p:txBody>
          <a:bodyPr/>
          <a:lstStyle/>
          <a:p>
            <a:endParaRPr lang="zh-CN" altLang="en-US"/>
          </a:p>
        </p:txBody>
      </p:sp>
      <p:sp>
        <p:nvSpPr>
          <p:cNvPr id="28" name="矩形 27"/>
          <p:cNvSpPr/>
          <p:nvPr/>
        </p:nvSpPr>
        <p:spPr>
          <a:xfrm>
            <a:off x="6296881" y="4274396"/>
            <a:ext cx="2648052" cy="15274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2000" dirty="0">
                <a:solidFill>
                  <a:schemeClr val="tx1"/>
                </a:solidFill>
                <a:latin typeface="+mj-ea"/>
                <a:ea typeface="+mj-ea"/>
              </a:rPr>
              <a:t>请输入文本请输入文本请输入文本请输入文本请输入文本</a:t>
            </a:r>
            <a:endParaRPr lang="zh-CN" altLang="zh-CN" sz="2000" dirty="0">
              <a:solidFill>
                <a:schemeClr val="tx1"/>
              </a:solidFill>
              <a:latin typeface="+mj-ea"/>
              <a:ea typeface="+mj-ea"/>
            </a:endParaRPr>
          </a:p>
        </p:txBody>
      </p:sp>
      <p:sp>
        <p:nvSpPr>
          <p:cNvPr id="34" name="矩形 33"/>
          <p:cNvSpPr/>
          <p:nvPr/>
        </p:nvSpPr>
        <p:spPr>
          <a:xfrm>
            <a:off x="9213346" y="4274396"/>
            <a:ext cx="2648052" cy="15274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2000" dirty="0">
                <a:solidFill>
                  <a:schemeClr val="tx1"/>
                </a:solidFill>
                <a:latin typeface="+mj-ea"/>
                <a:ea typeface="+mj-ea"/>
              </a:rPr>
              <a:t>请输入文本请输入文本请输入文本请输入文本请输入文本</a:t>
            </a:r>
            <a:endParaRPr lang="zh-CN" altLang="zh-CN" sz="2000" dirty="0">
              <a:solidFill>
                <a:schemeClr val="tx1"/>
              </a:solidFill>
              <a:latin typeface="+mj-ea"/>
              <a:ea typeface="+mj-ea"/>
            </a:endParaRPr>
          </a:p>
        </p:txBody>
      </p:sp>
      <p:sp>
        <p:nvSpPr>
          <p:cNvPr id="35" name="矩形 34"/>
          <p:cNvSpPr/>
          <p:nvPr/>
        </p:nvSpPr>
        <p:spPr>
          <a:xfrm>
            <a:off x="852417" y="2949082"/>
            <a:ext cx="4055572" cy="11728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a:t>
            </a:r>
            <a:endParaRPr lang="zh-CN" altLang="zh-CN" sz="1800" dirty="0">
              <a:solidFill>
                <a:schemeClr val="tx1"/>
              </a:solidFill>
              <a:latin typeface="+mn-ea"/>
            </a:endParaRPr>
          </a:p>
        </p:txBody>
      </p:sp>
      <p:sp>
        <p:nvSpPr>
          <p:cNvPr id="36" name="圆角矩形 34"/>
          <p:cNvSpPr/>
          <p:nvPr/>
        </p:nvSpPr>
        <p:spPr>
          <a:xfrm>
            <a:off x="1497643" y="1853854"/>
            <a:ext cx="2872115" cy="720001"/>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2800" dirty="0">
                <a:solidFill>
                  <a:srgbClr val="FEFFFF"/>
                </a:solidFill>
                <a:latin typeface="幼圆" panose="02010509060101010101" pitchFamily="49" charset="-122"/>
                <a:ea typeface="幼圆" panose="02010509060101010101" pitchFamily="49" charset="-122"/>
              </a:rPr>
              <a:t>请输入文本</a:t>
            </a:r>
            <a:endParaRPr lang="zh-CN" altLang="zh-CN" sz="2800" dirty="0">
              <a:solidFill>
                <a:srgbClr val="FEFFFF"/>
              </a:solidFill>
              <a:latin typeface="幼圆" panose="02010509060101010101" pitchFamily="49" charset="-122"/>
              <a:ea typeface="幼圆" panose="02010509060101010101" pitchFamily="49" charset="-122"/>
            </a:endParaRPr>
          </a:p>
        </p:txBody>
      </p:sp>
      <p:sp>
        <p:nvSpPr>
          <p:cNvPr id="37" name="矩形 36"/>
          <p:cNvSpPr/>
          <p:nvPr/>
        </p:nvSpPr>
        <p:spPr>
          <a:xfrm>
            <a:off x="852417" y="5401412"/>
            <a:ext cx="4055572" cy="11728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a:t>
            </a:r>
            <a:endParaRPr lang="zh-CN" altLang="zh-CN" sz="1800" dirty="0">
              <a:solidFill>
                <a:schemeClr val="tx1"/>
              </a:solidFill>
              <a:latin typeface="+mn-ea"/>
            </a:endParaRPr>
          </a:p>
        </p:txBody>
      </p:sp>
      <p:sp>
        <p:nvSpPr>
          <p:cNvPr id="38" name="圆角矩形 38"/>
          <p:cNvSpPr/>
          <p:nvPr/>
        </p:nvSpPr>
        <p:spPr>
          <a:xfrm>
            <a:off x="1497643" y="4306184"/>
            <a:ext cx="2872115" cy="720001"/>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2800" dirty="0">
                <a:solidFill>
                  <a:srgbClr val="FEFFFF"/>
                </a:solidFill>
                <a:latin typeface="幼圆" panose="02010509060101010101" pitchFamily="49" charset="-122"/>
                <a:ea typeface="幼圆" panose="02010509060101010101" pitchFamily="49" charset="-122"/>
              </a:rPr>
              <a:t>请输入文本</a:t>
            </a:r>
            <a:endParaRPr lang="zh-CN" altLang="zh-CN" sz="2800" dirty="0">
              <a:solidFill>
                <a:srgbClr val="FEFFFF"/>
              </a:solidFill>
              <a:latin typeface="幼圆" panose="02010509060101010101" pitchFamily="49" charset="-122"/>
              <a:ea typeface="幼圆" panose="02010509060101010101" pitchFamily="49" charset="-122"/>
            </a:endParaRPr>
          </a:p>
        </p:txBody>
      </p:sp>
      <p:cxnSp>
        <p:nvCxnSpPr>
          <p:cNvPr id="39" name="直接连接符 38"/>
          <p:cNvCxnSpPr/>
          <p:nvPr/>
        </p:nvCxnSpPr>
        <p:spPr>
          <a:xfrm>
            <a:off x="852417" y="2825088"/>
            <a:ext cx="416256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852417" y="5254389"/>
            <a:ext cx="416256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8" name="KSO_Shape"/>
          <p:cNvSpPr/>
          <p:nvPr/>
        </p:nvSpPr>
        <p:spPr bwMode="auto">
          <a:xfrm>
            <a:off x="7132276" y="2648615"/>
            <a:ext cx="977266" cy="977266"/>
          </a:xfrm>
          <a:custGeom>
            <a:avLst/>
            <a:gdLst>
              <a:gd name="T0" fmla="*/ 1525625 w 2019300"/>
              <a:gd name="T1" fmla="*/ 1755362 h 2019301"/>
              <a:gd name="T2" fmla="*/ 1603674 w 2019300"/>
              <a:gd name="T3" fmla="*/ 1706508 h 2019301"/>
              <a:gd name="T4" fmla="*/ 1639843 w 2019300"/>
              <a:gd name="T5" fmla="*/ 1631324 h 2019301"/>
              <a:gd name="T6" fmla="*/ 1625883 w 2019300"/>
              <a:gd name="T7" fmla="*/ 1355330 h 2019301"/>
              <a:gd name="T8" fmla="*/ 1564967 w 2019300"/>
              <a:gd name="T9" fmla="*/ 1292835 h 2019301"/>
              <a:gd name="T10" fmla="*/ 1471055 w 2019300"/>
              <a:gd name="T11" fmla="*/ 1263333 h 2019301"/>
              <a:gd name="T12" fmla="*/ 1738832 w 2019300"/>
              <a:gd name="T13" fmla="*/ 888362 h 2019301"/>
              <a:gd name="T14" fmla="*/ 1899054 w 2019300"/>
              <a:gd name="T15" fmla="*/ 960057 h 2019301"/>
              <a:gd name="T16" fmla="*/ 1999312 w 2019300"/>
              <a:gd name="T17" fmla="*/ 1101861 h 2019301"/>
              <a:gd name="T18" fmla="*/ 2019300 w 2019300"/>
              <a:gd name="T19" fmla="*/ 1696991 h 2019301"/>
              <a:gd name="T20" fmla="*/ 1979324 w 2019300"/>
              <a:gd name="T21" fmla="*/ 1846091 h 2019301"/>
              <a:gd name="T22" fmla="*/ 1859713 w 2019300"/>
              <a:gd name="T23" fmla="*/ 1971716 h 2019301"/>
              <a:gd name="T24" fmla="*/ 1705201 w 2019300"/>
              <a:gd name="T25" fmla="*/ 2018984 h 2019301"/>
              <a:gd name="T26" fmla="*/ 1368893 w 2019300"/>
              <a:gd name="T27" fmla="*/ 2004391 h 2019301"/>
              <a:gd name="T28" fmla="*/ 1222314 w 2019300"/>
              <a:gd name="T29" fmla="*/ 1910807 h 2019301"/>
              <a:gd name="T30" fmla="*/ 1143313 w 2019300"/>
              <a:gd name="T31" fmla="*/ 1755362 h 2019301"/>
              <a:gd name="T32" fmla="*/ 1138236 w 2019300"/>
              <a:gd name="T33" fmla="*/ 1181486 h 2019301"/>
              <a:gd name="T34" fmla="*/ 1202325 w 2019300"/>
              <a:gd name="T35" fmla="*/ 1017476 h 2019301"/>
              <a:gd name="T36" fmla="*/ 1338752 w 2019300"/>
              <a:gd name="T37" fmla="*/ 910251 h 2019301"/>
              <a:gd name="T38" fmla="*/ 126047 w 2019300"/>
              <a:gd name="T39" fmla="*/ 1641158 h 2019301"/>
              <a:gd name="T40" fmla="*/ 498793 w 2019300"/>
              <a:gd name="T41" fmla="*/ 1614488 h 2019301"/>
              <a:gd name="T42" fmla="*/ 594678 w 2019300"/>
              <a:gd name="T43" fmla="*/ 1535113 h 2019301"/>
              <a:gd name="T44" fmla="*/ 630873 w 2019300"/>
              <a:gd name="T45" fmla="*/ 1420496 h 2019301"/>
              <a:gd name="T46" fmla="*/ 600710 w 2019300"/>
              <a:gd name="T47" fmla="*/ 873443 h 2019301"/>
              <a:gd name="T48" fmla="*/ 509270 w 2019300"/>
              <a:gd name="T49" fmla="*/ 789940 h 2019301"/>
              <a:gd name="T50" fmla="*/ 378778 w 2019300"/>
              <a:gd name="T51" fmla="*/ 757873 h 2019301"/>
              <a:gd name="T52" fmla="*/ 1745279 w 2019300"/>
              <a:gd name="T53" fmla="*/ 646041 h 2019301"/>
              <a:gd name="T54" fmla="*/ 1766887 w 2019300"/>
              <a:gd name="T55" fmla="*/ 707325 h 2019301"/>
              <a:gd name="T56" fmla="*/ 1723671 w 2019300"/>
              <a:gd name="T57" fmla="*/ 754395 h 2019301"/>
              <a:gd name="T58" fmla="*/ 1412260 w 2019300"/>
              <a:gd name="T59" fmla="*/ 742706 h 2019301"/>
              <a:gd name="T60" fmla="*/ 1390334 w 2019300"/>
              <a:gd name="T61" fmla="*/ 681737 h 2019301"/>
              <a:gd name="T62" fmla="*/ 1433551 w 2019300"/>
              <a:gd name="T63" fmla="*/ 634668 h 2019301"/>
              <a:gd name="T64" fmla="*/ 997268 w 2019300"/>
              <a:gd name="T65" fmla="*/ 386080 h 2019301"/>
              <a:gd name="T66" fmla="*/ 1153478 w 2019300"/>
              <a:gd name="T67" fmla="*/ 465456 h 2019301"/>
              <a:gd name="T68" fmla="*/ 1247141 w 2019300"/>
              <a:gd name="T69" fmla="*/ 611823 h 2019301"/>
              <a:gd name="T70" fmla="*/ 1242378 w 2019300"/>
              <a:gd name="T71" fmla="*/ 760413 h 2019301"/>
              <a:gd name="T72" fmla="*/ 1139826 w 2019300"/>
              <a:gd name="T73" fmla="*/ 786130 h 2019301"/>
              <a:gd name="T74" fmla="*/ 1049338 w 2019300"/>
              <a:gd name="T75" fmla="*/ 835978 h 2019301"/>
              <a:gd name="T76" fmla="*/ 969328 w 2019300"/>
              <a:gd name="T77" fmla="*/ 913766 h 2019301"/>
              <a:gd name="T78" fmla="*/ 916623 w 2019300"/>
              <a:gd name="T79" fmla="*/ 1002348 h 2019301"/>
              <a:gd name="T80" fmla="*/ 887730 w 2019300"/>
              <a:gd name="T81" fmla="*/ 1103631 h 2019301"/>
              <a:gd name="T82" fmla="*/ 885508 w 2019300"/>
              <a:gd name="T83" fmla="*/ 1781176 h 2019301"/>
              <a:gd name="T84" fmla="*/ 909638 w 2019300"/>
              <a:gd name="T85" fmla="*/ 1884998 h 2019301"/>
              <a:gd name="T86" fmla="*/ 217487 w 2019300"/>
              <a:gd name="T87" fmla="*/ 1873568 h 2019301"/>
              <a:gd name="T88" fmla="*/ 75565 w 2019300"/>
              <a:gd name="T89" fmla="*/ 1772921 h 2019301"/>
              <a:gd name="T90" fmla="*/ 4127 w 2019300"/>
              <a:gd name="T91" fmla="*/ 1613218 h 2019301"/>
              <a:gd name="T92" fmla="*/ 4127 w 2019300"/>
              <a:gd name="T93" fmla="*/ 660083 h 2019301"/>
              <a:gd name="T94" fmla="*/ 75565 w 2019300"/>
              <a:gd name="T95" fmla="*/ 499746 h 2019301"/>
              <a:gd name="T96" fmla="*/ 217487 w 2019300"/>
              <a:gd name="T97" fmla="*/ 399416 h 2019301"/>
              <a:gd name="T98" fmla="*/ 884396 w 2019300"/>
              <a:gd name="T99" fmla="*/ 0 h 2019301"/>
              <a:gd name="T100" fmla="*/ 950201 w 2019300"/>
              <a:gd name="T101" fmla="*/ 18508 h 2019301"/>
              <a:gd name="T102" fmla="*/ 995661 w 2019300"/>
              <a:gd name="T103" fmla="*/ 66372 h 2019301"/>
              <a:gd name="T104" fmla="*/ 1010602 w 2019300"/>
              <a:gd name="T105" fmla="*/ 133382 h 2019301"/>
              <a:gd name="T106" fmla="*/ 989303 w 2019300"/>
              <a:gd name="T107" fmla="*/ 197839 h 2019301"/>
              <a:gd name="T108" fmla="*/ 939393 w 2019300"/>
              <a:gd name="T109" fmla="*/ 241555 h 2019301"/>
              <a:gd name="T110" fmla="*/ 372897 w 2019300"/>
              <a:gd name="T111" fmla="*/ 253681 h 2019301"/>
              <a:gd name="T112" fmla="*/ 308681 w 2019300"/>
              <a:gd name="T113" fmla="*/ 231982 h 2019301"/>
              <a:gd name="T114" fmla="*/ 265129 w 2019300"/>
              <a:gd name="T115" fmla="*/ 181884 h 2019301"/>
              <a:gd name="T116" fmla="*/ 253367 w 2019300"/>
              <a:gd name="T117" fmla="*/ 113917 h 2019301"/>
              <a:gd name="T118" fmla="*/ 277845 w 2019300"/>
              <a:gd name="T119" fmla="*/ 51055 h 2019301"/>
              <a:gd name="T120" fmla="*/ 329980 w 2019300"/>
              <a:gd name="T121" fmla="*/ 10211 h 2019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19300" h="2019301">
                <a:moveTo>
                  <a:pt x="1262607" y="1262698"/>
                </a:moveTo>
                <a:lnTo>
                  <a:pt x="1262607" y="1767417"/>
                </a:lnTo>
                <a:lnTo>
                  <a:pt x="1452018" y="1767417"/>
                </a:lnTo>
                <a:lnTo>
                  <a:pt x="1461537" y="1767100"/>
                </a:lnTo>
                <a:lnTo>
                  <a:pt x="1471055" y="1766148"/>
                </a:lnTo>
                <a:lnTo>
                  <a:pt x="1480890" y="1765514"/>
                </a:lnTo>
                <a:lnTo>
                  <a:pt x="1490091" y="1764245"/>
                </a:lnTo>
                <a:lnTo>
                  <a:pt x="1499292" y="1762342"/>
                </a:lnTo>
                <a:lnTo>
                  <a:pt x="1508175" y="1760121"/>
                </a:lnTo>
                <a:lnTo>
                  <a:pt x="1517059" y="1757900"/>
                </a:lnTo>
                <a:lnTo>
                  <a:pt x="1525625" y="1755362"/>
                </a:lnTo>
                <a:lnTo>
                  <a:pt x="1533874" y="1752507"/>
                </a:lnTo>
                <a:lnTo>
                  <a:pt x="1541806" y="1748701"/>
                </a:lnTo>
                <a:lnTo>
                  <a:pt x="1549738" y="1745211"/>
                </a:lnTo>
                <a:lnTo>
                  <a:pt x="1557670" y="1741404"/>
                </a:lnTo>
                <a:lnTo>
                  <a:pt x="1564967" y="1736963"/>
                </a:lnTo>
                <a:lnTo>
                  <a:pt x="1572264" y="1732522"/>
                </a:lnTo>
                <a:lnTo>
                  <a:pt x="1578927" y="1727763"/>
                </a:lnTo>
                <a:lnTo>
                  <a:pt x="1585590" y="1722687"/>
                </a:lnTo>
                <a:lnTo>
                  <a:pt x="1591935" y="1717612"/>
                </a:lnTo>
                <a:lnTo>
                  <a:pt x="1597963" y="1712219"/>
                </a:lnTo>
                <a:lnTo>
                  <a:pt x="1603674" y="1706508"/>
                </a:lnTo>
                <a:lnTo>
                  <a:pt x="1608433" y="1700481"/>
                </a:lnTo>
                <a:lnTo>
                  <a:pt x="1613510" y="1694454"/>
                </a:lnTo>
                <a:lnTo>
                  <a:pt x="1618269" y="1687792"/>
                </a:lnTo>
                <a:lnTo>
                  <a:pt x="1622393" y="1681447"/>
                </a:lnTo>
                <a:lnTo>
                  <a:pt x="1625883" y="1674785"/>
                </a:lnTo>
                <a:lnTo>
                  <a:pt x="1629373" y="1668123"/>
                </a:lnTo>
                <a:lnTo>
                  <a:pt x="1632229" y="1660827"/>
                </a:lnTo>
                <a:lnTo>
                  <a:pt x="1634767" y="1653848"/>
                </a:lnTo>
                <a:lnTo>
                  <a:pt x="1636988" y="1646234"/>
                </a:lnTo>
                <a:lnTo>
                  <a:pt x="1638891" y="1638938"/>
                </a:lnTo>
                <a:lnTo>
                  <a:pt x="1639843" y="1631324"/>
                </a:lnTo>
                <a:lnTo>
                  <a:pt x="1640478" y="1623393"/>
                </a:lnTo>
                <a:lnTo>
                  <a:pt x="1640795" y="1615780"/>
                </a:lnTo>
                <a:lnTo>
                  <a:pt x="1640795" y="1414019"/>
                </a:lnTo>
                <a:lnTo>
                  <a:pt x="1640478" y="1406088"/>
                </a:lnTo>
                <a:lnTo>
                  <a:pt x="1639843" y="1398474"/>
                </a:lnTo>
                <a:lnTo>
                  <a:pt x="1638891" y="1391178"/>
                </a:lnTo>
                <a:lnTo>
                  <a:pt x="1636988" y="1383564"/>
                </a:lnTo>
                <a:lnTo>
                  <a:pt x="1634767" y="1376268"/>
                </a:lnTo>
                <a:lnTo>
                  <a:pt x="1632229" y="1368972"/>
                </a:lnTo>
                <a:lnTo>
                  <a:pt x="1629373" y="1361992"/>
                </a:lnTo>
                <a:lnTo>
                  <a:pt x="1625883" y="1355330"/>
                </a:lnTo>
                <a:lnTo>
                  <a:pt x="1622393" y="1348351"/>
                </a:lnTo>
                <a:lnTo>
                  <a:pt x="1618269" y="1342007"/>
                </a:lnTo>
                <a:lnTo>
                  <a:pt x="1613510" y="1335662"/>
                </a:lnTo>
                <a:lnTo>
                  <a:pt x="1608433" y="1329635"/>
                </a:lnTo>
                <a:lnTo>
                  <a:pt x="1603674" y="1323607"/>
                </a:lnTo>
                <a:lnTo>
                  <a:pt x="1597963" y="1317897"/>
                </a:lnTo>
                <a:lnTo>
                  <a:pt x="1591935" y="1312504"/>
                </a:lnTo>
                <a:lnTo>
                  <a:pt x="1585590" y="1307111"/>
                </a:lnTo>
                <a:lnTo>
                  <a:pt x="1578927" y="1302035"/>
                </a:lnTo>
                <a:lnTo>
                  <a:pt x="1572264" y="1297277"/>
                </a:lnTo>
                <a:lnTo>
                  <a:pt x="1564967" y="1292835"/>
                </a:lnTo>
                <a:lnTo>
                  <a:pt x="1557670" y="1288711"/>
                </a:lnTo>
                <a:lnTo>
                  <a:pt x="1549738" y="1284587"/>
                </a:lnTo>
                <a:lnTo>
                  <a:pt x="1541806" y="1281098"/>
                </a:lnTo>
                <a:lnTo>
                  <a:pt x="1533874" y="1277608"/>
                </a:lnTo>
                <a:lnTo>
                  <a:pt x="1525625" y="1274753"/>
                </a:lnTo>
                <a:lnTo>
                  <a:pt x="1517059" y="1271898"/>
                </a:lnTo>
                <a:lnTo>
                  <a:pt x="1508175" y="1269360"/>
                </a:lnTo>
                <a:lnTo>
                  <a:pt x="1499292" y="1267774"/>
                </a:lnTo>
                <a:lnTo>
                  <a:pt x="1490091" y="1265870"/>
                </a:lnTo>
                <a:lnTo>
                  <a:pt x="1480890" y="1264602"/>
                </a:lnTo>
                <a:lnTo>
                  <a:pt x="1471055" y="1263333"/>
                </a:lnTo>
                <a:lnTo>
                  <a:pt x="1461537" y="1263015"/>
                </a:lnTo>
                <a:lnTo>
                  <a:pt x="1452018" y="1262698"/>
                </a:lnTo>
                <a:lnTo>
                  <a:pt x="1262607" y="1262698"/>
                </a:lnTo>
                <a:close/>
                <a:moveTo>
                  <a:pt x="1458998" y="884238"/>
                </a:moveTo>
                <a:lnTo>
                  <a:pt x="1467565" y="884238"/>
                </a:lnTo>
                <a:lnTo>
                  <a:pt x="1688386" y="884238"/>
                </a:lnTo>
                <a:lnTo>
                  <a:pt x="1696635" y="884238"/>
                </a:lnTo>
                <a:lnTo>
                  <a:pt x="1705201" y="884873"/>
                </a:lnTo>
                <a:lnTo>
                  <a:pt x="1713450" y="885507"/>
                </a:lnTo>
                <a:lnTo>
                  <a:pt x="1722017" y="886141"/>
                </a:lnTo>
                <a:lnTo>
                  <a:pt x="1738832" y="888362"/>
                </a:lnTo>
                <a:lnTo>
                  <a:pt x="1754696" y="891217"/>
                </a:lnTo>
                <a:lnTo>
                  <a:pt x="1770876" y="894707"/>
                </a:lnTo>
                <a:lnTo>
                  <a:pt x="1786740" y="899465"/>
                </a:lnTo>
                <a:lnTo>
                  <a:pt x="1802286" y="904541"/>
                </a:lnTo>
                <a:lnTo>
                  <a:pt x="1817198" y="910251"/>
                </a:lnTo>
                <a:lnTo>
                  <a:pt x="1831793" y="917230"/>
                </a:lnTo>
                <a:lnTo>
                  <a:pt x="1846070" y="924210"/>
                </a:lnTo>
                <a:lnTo>
                  <a:pt x="1859713" y="932458"/>
                </a:lnTo>
                <a:lnTo>
                  <a:pt x="1873355" y="941023"/>
                </a:lnTo>
                <a:lnTo>
                  <a:pt x="1886046" y="950223"/>
                </a:lnTo>
                <a:lnTo>
                  <a:pt x="1899054" y="960057"/>
                </a:lnTo>
                <a:lnTo>
                  <a:pt x="1910793" y="970526"/>
                </a:lnTo>
                <a:lnTo>
                  <a:pt x="1922532" y="981629"/>
                </a:lnTo>
                <a:lnTo>
                  <a:pt x="1933002" y="993049"/>
                </a:lnTo>
                <a:lnTo>
                  <a:pt x="1943790" y="1005104"/>
                </a:lnTo>
                <a:lnTo>
                  <a:pt x="1953308" y="1017476"/>
                </a:lnTo>
                <a:lnTo>
                  <a:pt x="1962509" y="1030166"/>
                </a:lnTo>
                <a:lnTo>
                  <a:pt x="1971075" y="1043807"/>
                </a:lnTo>
                <a:lnTo>
                  <a:pt x="1979324" y="1057765"/>
                </a:lnTo>
                <a:lnTo>
                  <a:pt x="1986621" y="1072041"/>
                </a:lnTo>
                <a:lnTo>
                  <a:pt x="1993284" y="1086633"/>
                </a:lnTo>
                <a:lnTo>
                  <a:pt x="1999312" y="1101861"/>
                </a:lnTo>
                <a:lnTo>
                  <a:pt x="2004388" y="1117088"/>
                </a:lnTo>
                <a:lnTo>
                  <a:pt x="2008830" y="1132632"/>
                </a:lnTo>
                <a:lnTo>
                  <a:pt x="2012638" y="1148811"/>
                </a:lnTo>
                <a:lnTo>
                  <a:pt x="2015493" y="1165307"/>
                </a:lnTo>
                <a:lnTo>
                  <a:pt x="2017397" y="1181486"/>
                </a:lnTo>
                <a:lnTo>
                  <a:pt x="2018348" y="1190052"/>
                </a:lnTo>
                <a:lnTo>
                  <a:pt x="2018983" y="1198617"/>
                </a:lnTo>
                <a:lnTo>
                  <a:pt x="2019300" y="1206865"/>
                </a:lnTo>
                <a:lnTo>
                  <a:pt x="2019300" y="1215430"/>
                </a:lnTo>
                <a:lnTo>
                  <a:pt x="2019300" y="1688426"/>
                </a:lnTo>
                <a:lnTo>
                  <a:pt x="2019300" y="1696991"/>
                </a:lnTo>
                <a:lnTo>
                  <a:pt x="2018983" y="1705240"/>
                </a:lnTo>
                <a:lnTo>
                  <a:pt x="2018348" y="1713805"/>
                </a:lnTo>
                <a:lnTo>
                  <a:pt x="2017397" y="1722053"/>
                </a:lnTo>
                <a:lnTo>
                  <a:pt x="2015493" y="1738866"/>
                </a:lnTo>
                <a:lnTo>
                  <a:pt x="2012638" y="1755362"/>
                </a:lnTo>
                <a:lnTo>
                  <a:pt x="2008830" y="1771224"/>
                </a:lnTo>
                <a:lnTo>
                  <a:pt x="2004388" y="1786769"/>
                </a:lnTo>
                <a:lnTo>
                  <a:pt x="1999312" y="1802313"/>
                </a:lnTo>
                <a:lnTo>
                  <a:pt x="1993284" y="1817223"/>
                </a:lnTo>
                <a:lnTo>
                  <a:pt x="1986621" y="1831816"/>
                </a:lnTo>
                <a:lnTo>
                  <a:pt x="1979324" y="1846091"/>
                </a:lnTo>
                <a:lnTo>
                  <a:pt x="1971075" y="1859732"/>
                </a:lnTo>
                <a:lnTo>
                  <a:pt x="1962509" y="1873373"/>
                </a:lnTo>
                <a:lnTo>
                  <a:pt x="1953308" y="1886380"/>
                </a:lnTo>
                <a:lnTo>
                  <a:pt x="1943790" y="1899069"/>
                </a:lnTo>
                <a:lnTo>
                  <a:pt x="1933002" y="1910807"/>
                </a:lnTo>
                <a:lnTo>
                  <a:pt x="1922532" y="1922545"/>
                </a:lnTo>
                <a:lnTo>
                  <a:pt x="1910793" y="1933648"/>
                </a:lnTo>
                <a:lnTo>
                  <a:pt x="1899054" y="1943800"/>
                </a:lnTo>
                <a:lnTo>
                  <a:pt x="1886046" y="1953317"/>
                </a:lnTo>
                <a:lnTo>
                  <a:pt x="1873355" y="1962834"/>
                </a:lnTo>
                <a:lnTo>
                  <a:pt x="1859713" y="1971716"/>
                </a:lnTo>
                <a:lnTo>
                  <a:pt x="1846070" y="1979330"/>
                </a:lnTo>
                <a:lnTo>
                  <a:pt x="1831793" y="1986626"/>
                </a:lnTo>
                <a:lnTo>
                  <a:pt x="1817198" y="1993288"/>
                </a:lnTo>
                <a:lnTo>
                  <a:pt x="1802286" y="1999315"/>
                </a:lnTo>
                <a:lnTo>
                  <a:pt x="1786740" y="2004391"/>
                </a:lnTo>
                <a:lnTo>
                  <a:pt x="1770876" y="2008832"/>
                </a:lnTo>
                <a:lnTo>
                  <a:pt x="1754696" y="2012639"/>
                </a:lnTo>
                <a:lnTo>
                  <a:pt x="1738832" y="2015494"/>
                </a:lnTo>
                <a:lnTo>
                  <a:pt x="1722017" y="2017398"/>
                </a:lnTo>
                <a:lnTo>
                  <a:pt x="1713450" y="2018349"/>
                </a:lnTo>
                <a:lnTo>
                  <a:pt x="1705201" y="2018984"/>
                </a:lnTo>
                <a:lnTo>
                  <a:pt x="1696635" y="2019301"/>
                </a:lnTo>
                <a:lnTo>
                  <a:pt x="1688386" y="2019301"/>
                </a:lnTo>
                <a:lnTo>
                  <a:pt x="1467565" y="2019301"/>
                </a:lnTo>
                <a:lnTo>
                  <a:pt x="1458998" y="2019301"/>
                </a:lnTo>
                <a:lnTo>
                  <a:pt x="1450432" y="2018984"/>
                </a:lnTo>
                <a:lnTo>
                  <a:pt x="1441866" y="2018349"/>
                </a:lnTo>
                <a:lnTo>
                  <a:pt x="1433617" y="2017398"/>
                </a:lnTo>
                <a:lnTo>
                  <a:pt x="1417118" y="2015494"/>
                </a:lnTo>
                <a:lnTo>
                  <a:pt x="1400938" y="2012639"/>
                </a:lnTo>
                <a:lnTo>
                  <a:pt x="1385074" y="2008832"/>
                </a:lnTo>
                <a:lnTo>
                  <a:pt x="1368893" y="2004391"/>
                </a:lnTo>
                <a:lnTo>
                  <a:pt x="1353664" y="1999315"/>
                </a:lnTo>
                <a:lnTo>
                  <a:pt x="1338752" y="1993288"/>
                </a:lnTo>
                <a:lnTo>
                  <a:pt x="1324158" y="1986626"/>
                </a:lnTo>
                <a:lnTo>
                  <a:pt x="1309881" y="1979330"/>
                </a:lnTo>
                <a:lnTo>
                  <a:pt x="1295921" y="1971716"/>
                </a:lnTo>
                <a:lnTo>
                  <a:pt x="1282595" y="1962834"/>
                </a:lnTo>
                <a:lnTo>
                  <a:pt x="1269270" y="1953317"/>
                </a:lnTo>
                <a:lnTo>
                  <a:pt x="1256896" y="1943800"/>
                </a:lnTo>
                <a:lnTo>
                  <a:pt x="1245157" y="1933648"/>
                </a:lnTo>
                <a:lnTo>
                  <a:pt x="1233418" y="1922545"/>
                </a:lnTo>
                <a:lnTo>
                  <a:pt x="1222314" y="1910807"/>
                </a:lnTo>
                <a:lnTo>
                  <a:pt x="1212161" y="1899069"/>
                </a:lnTo>
                <a:lnTo>
                  <a:pt x="1202325" y="1886380"/>
                </a:lnTo>
                <a:lnTo>
                  <a:pt x="1193124" y="1873373"/>
                </a:lnTo>
                <a:lnTo>
                  <a:pt x="1184241" y="1859732"/>
                </a:lnTo>
                <a:lnTo>
                  <a:pt x="1176309" y="1846091"/>
                </a:lnTo>
                <a:lnTo>
                  <a:pt x="1169012" y="1831816"/>
                </a:lnTo>
                <a:lnTo>
                  <a:pt x="1162666" y="1817223"/>
                </a:lnTo>
                <a:lnTo>
                  <a:pt x="1156638" y="1802313"/>
                </a:lnTo>
                <a:lnTo>
                  <a:pt x="1151562" y="1786769"/>
                </a:lnTo>
                <a:lnTo>
                  <a:pt x="1146803" y="1771224"/>
                </a:lnTo>
                <a:lnTo>
                  <a:pt x="1143313" y="1755362"/>
                </a:lnTo>
                <a:lnTo>
                  <a:pt x="1140140" y="1738866"/>
                </a:lnTo>
                <a:lnTo>
                  <a:pt x="1138236" y="1722053"/>
                </a:lnTo>
                <a:lnTo>
                  <a:pt x="1137285" y="1713805"/>
                </a:lnTo>
                <a:lnTo>
                  <a:pt x="1136967" y="1705240"/>
                </a:lnTo>
                <a:lnTo>
                  <a:pt x="1136650" y="1696991"/>
                </a:lnTo>
                <a:lnTo>
                  <a:pt x="1136650" y="1688426"/>
                </a:lnTo>
                <a:lnTo>
                  <a:pt x="1136650" y="1215430"/>
                </a:lnTo>
                <a:lnTo>
                  <a:pt x="1136650" y="1206865"/>
                </a:lnTo>
                <a:lnTo>
                  <a:pt x="1136967" y="1198617"/>
                </a:lnTo>
                <a:lnTo>
                  <a:pt x="1137285" y="1190052"/>
                </a:lnTo>
                <a:lnTo>
                  <a:pt x="1138236" y="1181486"/>
                </a:lnTo>
                <a:lnTo>
                  <a:pt x="1140140" y="1165307"/>
                </a:lnTo>
                <a:lnTo>
                  <a:pt x="1143313" y="1148811"/>
                </a:lnTo>
                <a:lnTo>
                  <a:pt x="1146803" y="1132632"/>
                </a:lnTo>
                <a:lnTo>
                  <a:pt x="1151562" y="1117088"/>
                </a:lnTo>
                <a:lnTo>
                  <a:pt x="1156638" y="1101861"/>
                </a:lnTo>
                <a:lnTo>
                  <a:pt x="1162666" y="1086633"/>
                </a:lnTo>
                <a:lnTo>
                  <a:pt x="1169012" y="1072041"/>
                </a:lnTo>
                <a:lnTo>
                  <a:pt x="1176309" y="1057765"/>
                </a:lnTo>
                <a:lnTo>
                  <a:pt x="1184241" y="1043807"/>
                </a:lnTo>
                <a:lnTo>
                  <a:pt x="1193124" y="1030166"/>
                </a:lnTo>
                <a:lnTo>
                  <a:pt x="1202325" y="1017476"/>
                </a:lnTo>
                <a:lnTo>
                  <a:pt x="1212161" y="1005104"/>
                </a:lnTo>
                <a:lnTo>
                  <a:pt x="1222314" y="993049"/>
                </a:lnTo>
                <a:lnTo>
                  <a:pt x="1233418" y="981629"/>
                </a:lnTo>
                <a:lnTo>
                  <a:pt x="1245157" y="970526"/>
                </a:lnTo>
                <a:lnTo>
                  <a:pt x="1256896" y="960057"/>
                </a:lnTo>
                <a:lnTo>
                  <a:pt x="1269270" y="950223"/>
                </a:lnTo>
                <a:lnTo>
                  <a:pt x="1282595" y="941023"/>
                </a:lnTo>
                <a:lnTo>
                  <a:pt x="1295921" y="932458"/>
                </a:lnTo>
                <a:lnTo>
                  <a:pt x="1309881" y="924210"/>
                </a:lnTo>
                <a:lnTo>
                  <a:pt x="1324158" y="917230"/>
                </a:lnTo>
                <a:lnTo>
                  <a:pt x="1338752" y="910251"/>
                </a:lnTo>
                <a:lnTo>
                  <a:pt x="1353664" y="904541"/>
                </a:lnTo>
                <a:lnTo>
                  <a:pt x="1368893" y="899465"/>
                </a:lnTo>
                <a:lnTo>
                  <a:pt x="1385074" y="894707"/>
                </a:lnTo>
                <a:lnTo>
                  <a:pt x="1400938" y="891217"/>
                </a:lnTo>
                <a:lnTo>
                  <a:pt x="1417118" y="888362"/>
                </a:lnTo>
                <a:lnTo>
                  <a:pt x="1433617" y="886141"/>
                </a:lnTo>
                <a:lnTo>
                  <a:pt x="1441866" y="885507"/>
                </a:lnTo>
                <a:lnTo>
                  <a:pt x="1450432" y="884873"/>
                </a:lnTo>
                <a:lnTo>
                  <a:pt x="1458998" y="884238"/>
                </a:lnTo>
                <a:close/>
                <a:moveTo>
                  <a:pt x="126047" y="757873"/>
                </a:moveTo>
                <a:lnTo>
                  <a:pt x="126047" y="1641158"/>
                </a:lnTo>
                <a:lnTo>
                  <a:pt x="378778" y="1641158"/>
                </a:lnTo>
                <a:lnTo>
                  <a:pt x="391478" y="1640841"/>
                </a:lnTo>
                <a:lnTo>
                  <a:pt x="404495" y="1640206"/>
                </a:lnTo>
                <a:lnTo>
                  <a:pt x="417195" y="1638936"/>
                </a:lnTo>
                <a:lnTo>
                  <a:pt x="429578" y="1637031"/>
                </a:lnTo>
                <a:lnTo>
                  <a:pt x="441643" y="1634491"/>
                </a:lnTo>
                <a:lnTo>
                  <a:pt x="453390" y="1631316"/>
                </a:lnTo>
                <a:lnTo>
                  <a:pt x="465138" y="1628141"/>
                </a:lnTo>
                <a:lnTo>
                  <a:pt x="476568" y="1624331"/>
                </a:lnTo>
                <a:lnTo>
                  <a:pt x="487998" y="1619568"/>
                </a:lnTo>
                <a:lnTo>
                  <a:pt x="498793" y="1614488"/>
                </a:lnTo>
                <a:lnTo>
                  <a:pt x="509270" y="1609726"/>
                </a:lnTo>
                <a:lnTo>
                  <a:pt x="519748" y="1603376"/>
                </a:lnTo>
                <a:lnTo>
                  <a:pt x="529590" y="1597343"/>
                </a:lnTo>
                <a:lnTo>
                  <a:pt x="539115" y="1590993"/>
                </a:lnTo>
                <a:lnTo>
                  <a:pt x="548323" y="1584008"/>
                </a:lnTo>
                <a:lnTo>
                  <a:pt x="557213" y="1576706"/>
                </a:lnTo>
                <a:lnTo>
                  <a:pt x="565468" y="1569086"/>
                </a:lnTo>
                <a:lnTo>
                  <a:pt x="573405" y="1561148"/>
                </a:lnTo>
                <a:lnTo>
                  <a:pt x="581025" y="1552576"/>
                </a:lnTo>
                <a:lnTo>
                  <a:pt x="587693" y="1544003"/>
                </a:lnTo>
                <a:lnTo>
                  <a:pt x="594678" y="1535113"/>
                </a:lnTo>
                <a:lnTo>
                  <a:pt x="600710" y="1525906"/>
                </a:lnTo>
                <a:lnTo>
                  <a:pt x="606425" y="1516381"/>
                </a:lnTo>
                <a:lnTo>
                  <a:pt x="611188" y="1506538"/>
                </a:lnTo>
                <a:lnTo>
                  <a:pt x="615633" y="1496378"/>
                </a:lnTo>
                <a:lnTo>
                  <a:pt x="619760" y="1486218"/>
                </a:lnTo>
                <a:lnTo>
                  <a:pt x="622935" y="1475741"/>
                </a:lnTo>
                <a:lnTo>
                  <a:pt x="625793" y="1464946"/>
                </a:lnTo>
                <a:lnTo>
                  <a:pt x="628015" y="1454151"/>
                </a:lnTo>
                <a:lnTo>
                  <a:pt x="629920" y="1443356"/>
                </a:lnTo>
                <a:lnTo>
                  <a:pt x="630873" y="1431926"/>
                </a:lnTo>
                <a:lnTo>
                  <a:pt x="630873" y="1420496"/>
                </a:lnTo>
                <a:lnTo>
                  <a:pt x="630873" y="978853"/>
                </a:lnTo>
                <a:lnTo>
                  <a:pt x="630873" y="967423"/>
                </a:lnTo>
                <a:lnTo>
                  <a:pt x="629920" y="956311"/>
                </a:lnTo>
                <a:lnTo>
                  <a:pt x="628015" y="945198"/>
                </a:lnTo>
                <a:lnTo>
                  <a:pt x="625793" y="934403"/>
                </a:lnTo>
                <a:lnTo>
                  <a:pt x="622935" y="923608"/>
                </a:lnTo>
                <a:lnTo>
                  <a:pt x="619760" y="913131"/>
                </a:lnTo>
                <a:lnTo>
                  <a:pt x="615633" y="902971"/>
                </a:lnTo>
                <a:lnTo>
                  <a:pt x="611188" y="893128"/>
                </a:lnTo>
                <a:lnTo>
                  <a:pt x="606425" y="882968"/>
                </a:lnTo>
                <a:lnTo>
                  <a:pt x="600710" y="873443"/>
                </a:lnTo>
                <a:lnTo>
                  <a:pt x="594678" y="864235"/>
                </a:lnTo>
                <a:lnTo>
                  <a:pt x="587693" y="855345"/>
                </a:lnTo>
                <a:lnTo>
                  <a:pt x="581025" y="846773"/>
                </a:lnTo>
                <a:lnTo>
                  <a:pt x="573405" y="838518"/>
                </a:lnTo>
                <a:lnTo>
                  <a:pt x="565468" y="830263"/>
                </a:lnTo>
                <a:lnTo>
                  <a:pt x="557213" y="822325"/>
                </a:lnTo>
                <a:lnTo>
                  <a:pt x="548323" y="815341"/>
                </a:lnTo>
                <a:lnTo>
                  <a:pt x="539115" y="808355"/>
                </a:lnTo>
                <a:lnTo>
                  <a:pt x="529590" y="801688"/>
                </a:lnTo>
                <a:lnTo>
                  <a:pt x="519748" y="795655"/>
                </a:lnTo>
                <a:lnTo>
                  <a:pt x="509270" y="789940"/>
                </a:lnTo>
                <a:lnTo>
                  <a:pt x="498793" y="784860"/>
                </a:lnTo>
                <a:lnTo>
                  <a:pt x="487998" y="779780"/>
                </a:lnTo>
                <a:lnTo>
                  <a:pt x="476568" y="775335"/>
                </a:lnTo>
                <a:lnTo>
                  <a:pt x="465138" y="771526"/>
                </a:lnTo>
                <a:lnTo>
                  <a:pt x="453390" y="768033"/>
                </a:lnTo>
                <a:lnTo>
                  <a:pt x="441643" y="764858"/>
                </a:lnTo>
                <a:lnTo>
                  <a:pt x="429578" y="762318"/>
                </a:lnTo>
                <a:lnTo>
                  <a:pt x="417195" y="760413"/>
                </a:lnTo>
                <a:lnTo>
                  <a:pt x="404495" y="759143"/>
                </a:lnTo>
                <a:lnTo>
                  <a:pt x="391478" y="758190"/>
                </a:lnTo>
                <a:lnTo>
                  <a:pt x="378778" y="757873"/>
                </a:lnTo>
                <a:lnTo>
                  <a:pt x="126047" y="757873"/>
                </a:lnTo>
                <a:close/>
                <a:moveTo>
                  <a:pt x="1445943" y="631825"/>
                </a:moveTo>
                <a:lnTo>
                  <a:pt x="1452617" y="631825"/>
                </a:lnTo>
                <a:lnTo>
                  <a:pt x="1704923" y="631825"/>
                </a:lnTo>
                <a:lnTo>
                  <a:pt x="1711278" y="631825"/>
                </a:lnTo>
                <a:lnTo>
                  <a:pt x="1717634" y="633089"/>
                </a:lnTo>
                <a:lnTo>
                  <a:pt x="1723671" y="634668"/>
                </a:lnTo>
                <a:lnTo>
                  <a:pt x="1729391" y="636879"/>
                </a:lnTo>
                <a:lnTo>
                  <a:pt x="1735111" y="639407"/>
                </a:lnTo>
                <a:lnTo>
                  <a:pt x="1740195" y="642566"/>
                </a:lnTo>
                <a:lnTo>
                  <a:pt x="1745279" y="646041"/>
                </a:lnTo>
                <a:lnTo>
                  <a:pt x="1749410" y="649831"/>
                </a:lnTo>
                <a:lnTo>
                  <a:pt x="1753859" y="654570"/>
                </a:lnTo>
                <a:lnTo>
                  <a:pt x="1757354" y="659624"/>
                </a:lnTo>
                <a:lnTo>
                  <a:pt x="1760532" y="664363"/>
                </a:lnTo>
                <a:lnTo>
                  <a:pt x="1763392" y="670049"/>
                </a:lnTo>
                <a:lnTo>
                  <a:pt x="1765616" y="675735"/>
                </a:lnTo>
                <a:lnTo>
                  <a:pt x="1766887" y="681737"/>
                </a:lnTo>
                <a:lnTo>
                  <a:pt x="1767841" y="688371"/>
                </a:lnTo>
                <a:lnTo>
                  <a:pt x="1768476" y="694689"/>
                </a:lnTo>
                <a:lnTo>
                  <a:pt x="1767841" y="701008"/>
                </a:lnTo>
                <a:lnTo>
                  <a:pt x="1766887" y="707325"/>
                </a:lnTo>
                <a:lnTo>
                  <a:pt x="1765616" y="713328"/>
                </a:lnTo>
                <a:lnTo>
                  <a:pt x="1763392" y="719014"/>
                </a:lnTo>
                <a:lnTo>
                  <a:pt x="1760532" y="724384"/>
                </a:lnTo>
                <a:lnTo>
                  <a:pt x="1757354" y="729755"/>
                </a:lnTo>
                <a:lnTo>
                  <a:pt x="1753859" y="734177"/>
                </a:lnTo>
                <a:lnTo>
                  <a:pt x="1749410" y="738916"/>
                </a:lnTo>
                <a:lnTo>
                  <a:pt x="1745279" y="742706"/>
                </a:lnTo>
                <a:lnTo>
                  <a:pt x="1740195" y="746813"/>
                </a:lnTo>
                <a:lnTo>
                  <a:pt x="1735111" y="749972"/>
                </a:lnTo>
                <a:lnTo>
                  <a:pt x="1729391" y="752500"/>
                </a:lnTo>
                <a:lnTo>
                  <a:pt x="1723671" y="754395"/>
                </a:lnTo>
                <a:lnTo>
                  <a:pt x="1717634" y="755974"/>
                </a:lnTo>
                <a:lnTo>
                  <a:pt x="1711278" y="756922"/>
                </a:lnTo>
                <a:lnTo>
                  <a:pt x="1704923" y="757238"/>
                </a:lnTo>
                <a:lnTo>
                  <a:pt x="1452617" y="757238"/>
                </a:lnTo>
                <a:lnTo>
                  <a:pt x="1445943" y="756922"/>
                </a:lnTo>
                <a:lnTo>
                  <a:pt x="1439588" y="755974"/>
                </a:lnTo>
                <a:lnTo>
                  <a:pt x="1433551" y="754395"/>
                </a:lnTo>
                <a:lnTo>
                  <a:pt x="1427831" y="752500"/>
                </a:lnTo>
                <a:lnTo>
                  <a:pt x="1422111" y="749972"/>
                </a:lnTo>
                <a:lnTo>
                  <a:pt x="1417344" y="746813"/>
                </a:lnTo>
                <a:lnTo>
                  <a:pt x="1412260" y="742706"/>
                </a:lnTo>
                <a:lnTo>
                  <a:pt x="1407494" y="738916"/>
                </a:lnTo>
                <a:lnTo>
                  <a:pt x="1403681" y="734177"/>
                </a:lnTo>
                <a:lnTo>
                  <a:pt x="1400185" y="729755"/>
                </a:lnTo>
                <a:lnTo>
                  <a:pt x="1397007" y="724384"/>
                </a:lnTo>
                <a:lnTo>
                  <a:pt x="1394148" y="719014"/>
                </a:lnTo>
                <a:lnTo>
                  <a:pt x="1391923" y="713328"/>
                </a:lnTo>
                <a:lnTo>
                  <a:pt x="1390334" y="707325"/>
                </a:lnTo>
                <a:lnTo>
                  <a:pt x="1389381" y="701008"/>
                </a:lnTo>
                <a:lnTo>
                  <a:pt x="1389063" y="694689"/>
                </a:lnTo>
                <a:lnTo>
                  <a:pt x="1389381" y="688371"/>
                </a:lnTo>
                <a:lnTo>
                  <a:pt x="1390334" y="681737"/>
                </a:lnTo>
                <a:lnTo>
                  <a:pt x="1391923" y="675735"/>
                </a:lnTo>
                <a:lnTo>
                  <a:pt x="1394148" y="670049"/>
                </a:lnTo>
                <a:lnTo>
                  <a:pt x="1397007" y="664363"/>
                </a:lnTo>
                <a:lnTo>
                  <a:pt x="1400185" y="659624"/>
                </a:lnTo>
                <a:lnTo>
                  <a:pt x="1403681" y="654570"/>
                </a:lnTo>
                <a:lnTo>
                  <a:pt x="1407494" y="649831"/>
                </a:lnTo>
                <a:lnTo>
                  <a:pt x="1412260" y="646041"/>
                </a:lnTo>
                <a:lnTo>
                  <a:pt x="1417344" y="642566"/>
                </a:lnTo>
                <a:lnTo>
                  <a:pt x="1422111" y="639407"/>
                </a:lnTo>
                <a:lnTo>
                  <a:pt x="1427831" y="636879"/>
                </a:lnTo>
                <a:lnTo>
                  <a:pt x="1433551" y="634668"/>
                </a:lnTo>
                <a:lnTo>
                  <a:pt x="1439588" y="633089"/>
                </a:lnTo>
                <a:lnTo>
                  <a:pt x="1445943" y="631825"/>
                </a:lnTo>
                <a:close/>
                <a:moveTo>
                  <a:pt x="322897" y="379413"/>
                </a:moveTo>
                <a:lnTo>
                  <a:pt x="331470" y="379413"/>
                </a:lnTo>
                <a:lnTo>
                  <a:pt x="930910" y="379413"/>
                </a:lnTo>
                <a:lnTo>
                  <a:pt x="939165" y="379413"/>
                </a:lnTo>
                <a:lnTo>
                  <a:pt x="947738" y="379731"/>
                </a:lnTo>
                <a:lnTo>
                  <a:pt x="956310" y="380365"/>
                </a:lnTo>
                <a:lnTo>
                  <a:pt x="964565" y="381318"/>
                </a:lnTo>
                <a:lnTo>
                  <a:pt x="981393" y="383223"/>
                </a:lnTo>
                <a:lnTo>
                  <a:pt x="997268" y="386080"/>
                </a:lnTo>
                <a:lnTo>
                  <a:pt x="1013460" y="389573"/>
                </a:lnTo>
                <a:lnTo>
                  <a:pt x="1029335" y="394335"/>
                </a:lnTo>
                <a:lnTo>
                  <a:pt x="1044893" y="399416"/>
                </a:lnTo>
                <a:lnTo>
                  <a:pt x="1059815" y="405448"/>
                </a:lnTo>
                <a:lnTo>
                  <a:pt x="1074420" y="412116"/>
                </a:lnTo>
                <a:lnTo>
                  <a:pt x="1088708" y="419418"/>
                </a:lnTo>
                <a:lnTo>
                  <a:pt x="1102360" y="427355"/>
                </a:lnTo>
                <a:lnTo>
                  <a:pt x="1116013" y="435928"/>
                </a:lnTo>
                <a:lnTo>
                  <a:pt x="1128713" y="445136"/>
                </a:lnTo>
                <a:lnTo>
                  <a:pt x="1141731" y="454978"/>
                </a:lnTo>
                <a:lnTo>
                  <a:pt x="1153478" y="465456"/>
                </a:lnTo>
                <a:lnTo>
                  <a:pt x="1165226" y="476251"/>
                </a:lnTo>
                <a:lnTo>
                  <a:pt x="1175703" y="487998"/>
                </a:lnTo>
                <a:lnTo>
                  <a:pt x="1186498" y="499746"/>
                </a:lnTo>
                <a:lnTo>
                  <a:pt x="1196023" y="512128"/>
                </a:lnTo>
                <a:lnTo>
                  <a:pt x="1205231" y="525463"/>
                </a:lnTo>
                <a:lnTo>
                  <a:pt x="1213803" y="538798"/>
                </a:lnTo>
                <a:lnTo>
                  <a:pt x="1222058" y="552768"/>
                </a:lnTo>
                <a:lnTo>
                  <a:pt x="1229361" y="567056"/>
                </a:lnTo>
                <a:lnTo>
                  <a:pt x="1236028" y="581660"/>
                </a:lnTo>
                <a:lnTo>
                  <a:pt x="1242061" y="596583"/>
                </a:lnTo>
                <a:lnTo>
                  <a:pt x="1247141" y="611823"/>
                </a:lnTo>
                <a:lnTo>
                  <a:pt x="1251586" y="627698"/>
                </a:lnTo>
                <a:lnTo>
                  <a:pt x="1255396" y="643573"/>
                </a:lnTo>
                <a:lnTo>
                  <a:pt x="1258253" y="660083"/>
                </a:lnTo>
                <a:lnTo>
                  <a:pt x="1260158" y="676910"/>
                </a:lnTo>
                <a:lnTo>
                  <a:pt x="1260793" y="684848"/>
                </a:lnTo>
                <a:lnTo>
                  <a:pt x="1261746" y="693421"/>
                </a:lnTo>
                <a:lnTo>
                  <a:pt x="1262063" y="701993"/>
                </a:lnTo>
                <a:lnTo>
                  <a:pt x="1262063" y="710566"/>
                </a:lnTo>
                <a:lnTo>
                  <a:pt x="1262063" y="759143"/>
                </a:lnTo>
                <a:lnTo>
                  <a:pt x="1251903" y="759778"/>
                </a:lnTo>
                <a:lnTo>
                  <a:pt x="1242378" y="760413"/>
                </a:lnTo>
                <a:lnTo>
                  <a:pt x="1232536" y="762001"/>
                </a:lnTo>
                <a:lnTo>
                  <a:pt x="1222693" y="763270"/>
                </a:lnTo>
                <a:lnTo>
                  <a:pt x="1213168" y="765176"/>
                </a:lnTo>
                <a:lnTo>
                  <a:pt x="1203961" y="766763"/>
                </a:lnTo>
                <a:lnTo>
                  <a:pt x="1194436" y="768985"/>
                </a:lnTo>
                <a:lnTo>
                  <a:pt x="1185228" y="771526"/>
                </a:lnTo>
                <a:lnTo>
                  <a:pt x="1175703" y="774065"/>
                </a:lnTo>
                <a:lnTo>
                  <a:pt x="1166496" y="776606"/>
                </a:lnTo>
                <a:lnTo>
                  <a:pt x="1157606" y="779780"/>
                </a:lnTo>
                <a:lnTo>
                  <a:pt x="1148716" y="782955"/>
                </a:lnTo>
                <a:lnTo>
                  <a:pt x="1139826" y="786130"/>
                </a:lnTo>
                <a:lnTo>
                  <a:pt x="1130935" y="789623"/>
                </a:lnTo>
                <a:lnTo>
                  <a:pt x="1122363" y="793751"/>
                </a:lnTo>
                <a:lnTo>
                  <a:pt x="1113790" y="797560"/>
                </a:lnTo>
                <a:lnTo>
                  <a:pt x="1105218" y="801688"/>
                </a:lnTo>
                <a:lnTo>
                  <a:pt x="1096963" y="806133"/>
                </a:lnTo>
                <a:lnTo>
                  <a:pt x="1088708" y="810578"/>
                </a:lnTo>
                <a:lnTo>
                  <a:pt x="1080770" y="815341"/>
                </a:lnTo>
                <a:lnTo>
                  <a:pt x="1072515" y="820420"/>
                </a:lnTo>
                <a:lnTo>
                  <a:pt x="1064578" y="825183"/>
                </a:lnTo>
                <a:lnTo>
                  <a:pt x="1056958" y="830580"/>
                </a:lnTo>
                <a:lnTo>
                  <a:pt x="1049338" y="835978"/>
                </a:lnTo>
                <a:lnTo>
                  <a:pt x="1042035" y="841693"/>
                </a:lnTo>
                <a:lnTo>
                  <a:pt x="1034415" y="847408"/>
                </a:lnTo>
                <a:lnTo>
                  <a:pt x="1027430" y="853440"/>
                </a:lnTo>
                <a:lnTo>
                  <a:pt x="1020128" y="859473"/>
                </a:lnTo>
                <a:lnTo>
                  <a:pt x="1013460" y="865823"/>
                </a:lnTo>
                <a:lnTo>
                  <a:pt x="1006793" y="872173"/>
                </a:lnTo>
                <a:lnTo>
                  <a:pt x="993458" y="885508"/>
                </a:lnTo>
                <a:lnTo>
                  <a:pt x="987108" y="892176"/>
                </a:lnTo>
                <a:lnTo>
                  <a:pt x="981075" y="899478"/>
                </a:lnTo>
                <a:lnTo>
                  <a:pt x="975043" y="906463"/>
                </a:lnTo>
                <a:lnTo>
                  <a:pt x="969328" y="913766"/>
                </a:lnTo>
                <a:lnTo>
                  <a:pt x="963613" y="921068"/>
                </a:lnTo>
                <a:lnTo>
                  <a:pt x="958215" y="928688"/>
                </a:lnTo>
                <a:lnTo>
                  <a:pt x="952818" y="936308"/>
                </a:lnTo>
                <a:lnTo>
                  <a:pt x="947420" y="944246"/>
                </a:lnTo>
                <a:lnTo>
                  <a:pt x="942658" y="952183"/>
                </a:lnTo>
                <a:lnTo>
                  <a:pt x="937895" y="960438"/>
                </a:lnTo>
                <a:lnTo>
                  <a:pt x="933133" y="968376"/>
                </a:lnTo>
                <a:lnTo>
                  <a:pt x="928688" y="976631"/>
                </a:lnTo>
                <a:lnTo>
                  <a:pt x="924243" y="985203"/>
                </a:lnTo>
                <a:lnTo>
                  <a:pt x="920433" y="993776"/>
                </a:lnTo>
                <a:lnTo>
                  <a:pt x="916623" y="1002348"/>
                </a:lnTo>
                <a:lnTo>
                  <a:pt x="912813" y="1010921"/>
                </a:lnTo>
                <a:lnTo>
                  <a:pt x="909320" y="1019811"/>
                </a:lnTo>
                <a:lnTo>
                  <a:pt x="906145" y="1028701"/>
                </a:lnTo>
                <a:lnTo>
                  <a:pt x="903288" y="1037908"/>
                </a:lnTo>
                <a:lnTo>
                  <a:pt x="900430" y="1046798"/>
                </a:lnTo>
                <a:lnTo>
                  <a:pt x="897573" y="1056006"/>
                </a:lnTo>
                <a:lnTo>
                  <a:pt x="895033" y="1065213"/>
                </a:lnTo>
                <a:lnTo>
                  <a:pt x="893128" y="1075056"/>
                </a:lnTo>
                <a:lnTo>
                  <a:pt x="891223" y="1084263"/>
                </a:lnTo>
                <a:lnTo>
                  <a:pt x="889318" y="1093788"/>
                </a:lnTo>
                <a:lnTo>
                  <a:pt x="887730" y="1103631"/>
                </a:lnTo>
                <a:lnTo>
                  <a:pt x="886460" y="1113156"/>
                </a:lnTo>
                <a:lnTo>
                  <a:pt x="885508" y="1122998"/>
                </a:lnTo>
                <a:lnTo>
                  <a:pt x="884555" y="1133158"/>
                </a:lnTo>
                <a:lnTo>
                  <a:pt x="884238" y="1142683"/>
                </a:lnTo>
                <a:lnTo>
                  <a:pt x="883603" y="1152526"/>
                </a:lnTo>
                <a:lnTo>
                  <a:pt x="883285" y="1163003"/>
                </a:lnTo>
                <a:lnTo>
                  <a:pt x="883285" y="1741488"/>
                </a:lnTo>
                <a:lnTo>
                  <a:pt x="883603" y="1751331"/>
                </a:lnTo>
                <a:lnTo>
                  <a:pt x="884238" y="1761173"/>
                </a:lnTo>
                <a:lnTo>
                  <a:pt x="884555" y="1771333"/>
                </a:lnTo>
                <a:lnTo>
                  <a:pt x="885508" y="1781176"/>
                </a:lnTo>
                <a:lnTo>
                  <a:pt x="886460" y="1791336"/>
                </a:lnTo>
                <a:lnTo>
                  <a:pt x="888048" y="1800861"/>
                </a:lnTo>
                <a:lnTo>
                  <a:pt x="889318" y="1810386"/>
                </a:lnTo>
                <a:lnTo>
                  <a:pt x="891223" y="1820228"/>
                </a:lnTo>
                <a:lnTo>
                  <a:pt x="893445" y="1829753"/>
                </a:lnTo>
                <a:lnTo>
                  <a:pt x="895668" y="1838961"/>
                </a:lnTo>
                <a:lnTo>
                  <a:pt x="897890" y="1848486"/>
                </a:lnTo>
                <a:lnTo>
                  <a:pt x="900430" y="1857693"/>
                </a:lnTo>
                <a:lnTo>
                  <a:pt x="903288" y="1866583"/>
                </a:lnTo>
                <a:lnTo>
                  <a:pt x="906463" y="1876108"/>
                </a:lnTo>
                <a:lnTo>
                  <a:pt x="909638" y="1884998"/>
                </a:lnTo>
                <a:lnTo>
                  <a:pt x="913448" y="1893888"/>
                </a:lnTo>
                <a:lnTo>
                  <a:pt x="331470" y="1893888"/>
                </a:lnTo>
                <a:lnTo>
                  <a:pt x="322897" y="1893888"/>
                </a:lnTo>
                <a:lnTo>
                  <a:pt x="314325" y="1893571"/>
                </a:lnTo>
                <a:lnTo>
                  <a:pt x="305752" y="1892618"/>
                </a:lnTo>
                <a:lnTo>
                  <a:pt x="297497" y="1891983"/>
                </a:lnTo>
                <a:lnTo>
                  <a:pt x="280670" y="1889761"/>
                </a:lnTo>
                <a:lnTo>
                  <a:pt x="264795" y="1886903"/>
                </a:lnTo>
                <a:lnTo>
                  <a:pt x="248602" y="1883411"/>
                </a:lnTo>
                <a:lnTo>
                  <a:pt x="232727" y="1878966"/>
                </a:lnTo>
                <a:lnTo>
                  <a:pt x="217487" y="1873568"/>
                </a:lnTo>
                <a:lnTo>
                  <a:pt x="202247" y="1867853"/>
                </a:lnTo>
                <a:lnTo>
                  <a:pt x="187642" y="1861186"/>
                </a:lnTo>
                <a:lnTo>
                  <a:pt x="173672" y="1853883"/>
                </a:lnTo>
                <a:lnTo>
                  <a:pt x="159702" y="1845628"/>
                </a:lnTo>
                <a:lnTo>
                  <a:pt x="146050" y="1837056"/>
                </a:lnTo>
                <a:lnTo>
                  <a:pt x="133032" y="1827848"/>
                </a:lnTo>
                <a:lnTo>
                  <a:pt x="120332" y="1818006"/>
                </a:lnTo>
                <a:lnTo>
                  <a:pt x="108585" y="1807528"/>
                </a:lnTo>
                <a:lnTo>
                  <a:pt x="96837" y="1796733"/>
                </a:lnTo>
                <a:lnTo>
                  <a:pt x="86042" y="1785303"/>
                </a:lnTo>
                <a:lnTo>
                  <a:pt x="75565" y="1772921"/>
                </a:lnTo>
                <a:lnTo>
                  <a:pt x="66040" y="1760538"/>
                </a:lnTo>
                <a:lnTo>
                  <a:pt x="56832" y="1747838"/>
                </a:lnTo>
                <a:lnTo>
                  <a:pt x="48260" y="1734186"/>
                </a:lnTo>
                <a:lnTo>
                  <a:pt x="40005" y="1720216"/>
                </a:lnTo>
                <a:lnTo>
                  <a:pt x="32702" y="1706246"/>
                </a:lnTo>
                <a:lnTo>
                  <a:pt x="26035" y="1691641"/>
                </a:lnTo>
                <a:lnTo>
                  <a:pt x="20002" y="1676401"/>
                </a:lnTo>
                <a:lnTo>
                  <a:pt x="14922" y="1660843"/>
                </a:lnTo>
                <a:lnTo>
                  <a:pt x="10477" y="1645286"/>
                </a:lnTo>
                <a:lnTo>
                  <a:pt x="6985" y="1629093"/>
                </a:lnTo>
                <a:lnTo>
                  <a:pt x="4127" y="1613218"/>
                </a:lnTo>
                <a:lnTo>
                  <a:pt x="1905" y="1596391"/>
                </a:lnTo>
                <a:lnTo>
                  <a:pt x="1270" y="1587818"/>
                </a:lnTo>
                <a:lnTo>
                  <a:pt x="317" y="1579563"/>
                </a:lnTo>
                <a:lnTo>
                  <a:pt x="0" y="1570991"/>
                </a:lnTo>
                <a:lnTo>
                  <a:pt x="0" y="1562418"/>
                </a:lnTo>
                <a:lnTo>
                  <a:pt x="0" y="710566"/>
                </a:lnTo>
                <a:lnTo>
                  <a:pt x="0" y="701993"/>
                </a:lnTo>
                <a:lnTo>
                  <a:pt x="317" y="693421"/>
                </a:lnTo>
                <a:lnTo>
                  <a:pt x="1270" y="684848"/>
                </a:lnTo>
                <a:lnTo>
                  <a:pt x="1905" y="676910"/>
                </a:lnTo>
                <a:lnTo>
                  <a:pt x="4127" y="660083"/>
                </a:lnTo>
                <a:lnTo>
                  <a:pt x="6985" y="643573"/>
                </a:lnTo>
                <a:lnTo>
                  <a:pt x="10477" y="627698"/>
                </a:lnTo>
                <a:lnTo>
                  <a:pt x="14922" y="611823"/>
                </a:lnTo>
                <a:lnTo>
                  <a:pt x="20002" y="596583"/>
                </a:lnTo>
                <a:lnTo>
                  <a:pt x="26035" y="581660"/>
                </a:lnTo>
                <a:lnTo>
                  <a:pt x="32702" y="567056"/>
                </a:lnTo>
                <a:lnTo>
                  <a:pt x="40005" y="552768"/>
                </a:lnTo>
                <a:lnTo>
                  <a:pt x="48260" y="538798"/>
                </a:lnTo>
                <a:lnTo>
                  <a:pt x="56832" y="525463"/>
                </a:lnTo>
                <a:lnTo>
                  <a:pt x="66040" y="512128"/>
                </a:lnTo>
                <a:lnTo>
                  <a:pt x="75565" y="499746"/>
                </a:lnTo>
                <a:lnTo>
                  <a:pt x="86042" y="487998"/>
                </a:lnTo>
                <a:lnTo>
                  <a:pt x="96837" y="476251"/>
                </a:lnTo>
                <a:lnTo>
                  <a:pt x="108585" y="465456"/>
                </a:lnTo>
                <a:lnTo>
                  <a:pt x="120332" y="454978"/>
                </a:lnTo>
                <a:lnTo>
                  <a:pt x="133032" y="445136"/>
                </a:lnTo>
                <a:lnTo>
                  <a:pt x="146050" y="435928"/>
                </a:lnTo>
                <a:lnTo>
                  <a:pt x="159702" y="427355"/>
                </a:lnTo>
                <a:lnTo>
                  <a:pt x="173672" y="419418"/>
                </a:lnTo>
                <a:lnTo>
                  <a:pt x="187642" y="412116"/>
                </a:lnTo>
                <a:lnTo>
                  <a:pt x="202247" y="405448"/>
                </a:lnTo>
                <a:lnTo>
                  <a:pt x="217487" y="399416"/>
                </a:lnTo>
                <a:lnTo>
                  <a:pt x="232727" y="394335"/>
                </a:lnTo>
                <a:lnTo>
                  <a:pt x="248602" y="389573"/>
                </a:lnTo>
                <a:lnTo>
                  <a:pt x="264795" y="386080"/>
                </a:lnTo>
                <a:lnTo>
                  <a:pt x="280670" y="383223"/>
                </a:lnTo>
                <a:lnTo>
                  <a:pt x="297497" y="381318"/>
                </a:lnTo>
                <a:lnTo>
                  <a:pt x="305752" y="380365"/>
                </a:lnTo>
                <a:lnTo>
                  <a:pt x="314325" y="379731"/>
                </a:lnTo>
                <a:lnTo>
                  <a:pt x="322897" y="379413"/>
                </a:lnTo>
                <a:close/>
                <a:moveTo>
                  <a:pt x="372897" y="0"/>
                </a:moveTo>
                <a:lnTo>
                  <a:pt x="379255" y="0"/>
                </a:lnTo>
                <a:lnTo>
                  <a:pt x="884396" y="0"/>
                </a:lnTo>
                <a:lnTo>
                  <a:pt x="891390" y="0"/>
                </a:lnTo>
                <a:lnTo>
                  <a:pt x="897748" y="957"/>
                </a:lnTo>
                <a:lnTo>
                  <a:pt x="903788" y="1596"/>
                </a:lnTo>
                <a:lnTo>
                  <a:pt x="910146" y="2553"/>
                </a:lnTo>
                <a:lnTo>
                  <a:pt x="916186" y="4148"/>
                </a:lnTo>
                <a:lnTo>
                  <a:pt x="922226" y="5744"/>
                </a:lnTo>
                <a:lnTo>
                  <a:pt x="927948" y="7658"/>
                </a:lnTo>
                <a:lnTo>
                  <a:pt x="933670" y="10211"/>
                </a:lnTo>
                <a:lnTo>
                  <a:pt x="939393" y="12764"/>
                </a:lnTo>
                <a:lnTo>
                  <a:pt x="944797" y="15636"/>
                </a:lnTo>
                <a:lnTo>
                  <a:pt x="950201" y="18508"/>
                </a:lnTo>
                <a:lnTo>
                  <a:pt x="954970" y="21699"/>
                </a:lnTo>
                <a:lnTo>
                  <a:pt x="960056" y="25209"/>
                </a:lnTo>
                <a:lnTo>
                  <a:pt x="965142" y="29038"/>
                </a:lnTo>
                <a:lnTo>
                  <a:pt x="969275" y="33186"/>
                </a:lnTo>
                <a:lnTo>
                  <a:pt x="974044" y="37334"/>
                </a:lnTo>
                <a:lnTo>
                  <a:pt x="977858" y="41802"/>
                </a:lnTo>
                <a:lnTo>
                  <a:pt x="982309" y="46269"/>
                </a:lnTo>
                <a:lnTo>
                  <a:pt x="985806" y="51055"/>
                </a:lnTo>
                <a:lnTo>
                  <a:pt x="989303" y="55842"/>
                </a:lnTo>
                <a:lnTo>
                  <a:pt x="992482" y="60947"/>
                </a:lnTo>
                <a:lnTo>
                  <a:pt x="995661" y="66372"/>
                </a:lnTo>
                <a:lnTo>
                  <a:pt x="998522" y="72116"/>
                </a:lnTo>
                <a:lnTo>
                  <a:pt x="1001065" y="77540"/>
                </a:lnTo>
                <a:lnTo>
                  <a:pt x="1003290" y="83284"/>
                </a:lnTo>
                <a:lnTo>
                  <a:pt x="1005516" y="89347"/>
                </a:lnTo>
                <a:lnTo>
                  <a:pt x="1006787" y="95410"/>
                </a:lnTo>
                <a:lnTo>
                  <a:pt x="1008377" y="101472"/>
                </a:lnTo>
                <a:lnTo>
                  <a:pt x="1009330" y="107535"/>
                </a:lnTo>
                <a:lnTo>
                  <a:pt x="1010284" y="113917"/>
                </a:lnTo>
                <a:lnTo>
                  <a:pt x="1010602" y="120299"/>
                </a:lnTo>
                <a:lnTo>
                  <a:pt x="1011238" y="127000"/>
                </a:lnTo>
                <a:lnTo>
                  <a:pt x="1010602" y="133382"/>
                </a:lnTo>
                <a:lnTo>
                  <a:pt x="1010284" y="139764"/>
                </a:lnTo>
                <a:lnTo>
                  <a:pt x="1009330" y="146146"/>
                </a:lnTo>
                <a:lnTo>
                  <a:pt x="1008377" y="152528"/>
                </a:lnTo>
                <a:lnTo>
                  <a:pt x="1006787" y="158590"/>
                </a:lnTo>
                <a:lnTo>
                  <a:pt x="1005516" y="164653"/>
                </a:lnTo>
                <a:lnTo>
                  <a:pt x="1003290" y="170397"/>
                </a:lnTo>
                <a:lnTo>
                  <a:pt x="1001065" y="176141"/>
                </a:lnTo>
                <a:lnTo>
                  <a:pt x="998522" y="181884"/>
                </a:lnTo>
                <a:lnTo>
                  <a:pt x="995661" y="187309"/>
                </a:lnTo>
                <a:lnTo>
                  <a:pt x="992482" y="192734"/>
                </a:lnTo>
                <a:lnTo>
                  <a:pt x="989303" y="197839"/>
                </a:lnTo>
                <a:lnTo>
                  <a:pt x="985806" y="202626"/>
                </a:lnTo>
                <a:lnTo>
                  <a:pt x="982309" y="207731"/>
                </a:lnTo>
                <a:lnTo>
                  <a:pt x="977858" y="212199"/>
                </a:lnTo>
                <a:lnTo>
                  <a:pt x="974044" y="216666"/>
                </a:lnTo>
                <a:lnTo>
                  <a:pt x="969275" y="220495"/>
                </a:lnTo>
                <a:lnTo>
                  <a:pt x="965142" y="224962"/>
                </a:lnTo>
                <a:lnTo>
                  <a:pt x="960056" y="228472"/>
                </a:lnTo>
                <a:lnTo>
                  <a:pt x="954970" y="231982"/>
                </a:lnTo>
                <a:lnTo>
                  <a:pt x="950201" y="235173"/>
                </a:lnTo>
                <a:lnTo>
                  <a:pt x="944797" y="238683"/>
                </a:lnTo>
                <a:lnTo>
                  <a:pt x="939393" y="241555"/>
                </a:lnTo>
                <a:lnTo>
                  <a:pt x="933670" y="243789"/>
                </a:lnTo>
                <a:lnTo>
                  <a:pt x="927948" y="246023"/>
                </a:lnTo>
                <a:lnTo>
                  <a:pt x="922226" y="248256"/>
                </a:lnTo>
                <a:lnTo>
                  <a:pt x="916186" y="249533"/>
                </a:lnTo>
                <a:lnTo>
                  <a:pt x="910146" y="251128"/>
                </a:lnTo>
                <a:lnTo>
                  <a:pt x="903788" y="252085"/>
                </a:lnTo>
                <a:lnTo>
                  <a:pt x="897748" y="253362"/>
                </a:lnTo>
                <a:lnTo>
                  <a:pt x="891390" y="253681"/>
                </a:lnTo>
                <a:lnTo>
                  <a:pt x="884396" y="254000"/>
                </a:lnTo>
                <a:lnTo>
                  <a:pt x="379255" y="254000"/>
                </a:lnTo>
                <a:lnTo>
                  <a:pt x="372897" y="253681"/>
                </a:lnTo>
                <a:lnTo>
                  <a:pt x="366221" y="253362"/>
                </a:lnTo>
                <a:lnTo>
                  <a:pt x="359863" y="252085"/>
                </a:lnTo>
                <a:lnTo>
                  <a:pt x="353505" y="251128"/>
                </a:lnTo>
                <a:lnTo>
                  <a:pt x="347465" y="249533"/>
                </a:lnTo>
                <a:lnTo>
                  <a:pt x="341425" y="248256"/>
                </a:lnTo>
                <a:lnTo>
                  <a:pt x="335702" y="246023"/>
                </a:lnTo>
                <a:lnTo>
                  <a:pt x="329980" y="243789"/>
                </a:lnTo>
                <a:lnTo>
                  <a:pt x="324258" y="241555"/>
                </a:lnTo>
                <a:lnTo>
                  <a:pt x="318854" y="238683"/>
                </a:lnTo>
                <a:lnTo>
                  <a:pt x="313449" y="235173"/>
                </a:lnTo>
                <a:lnTo>
                  <a:pt x="308681" y="231982"/>
                </a:lnTo>
                <a:lnTo>
                  <a:pt x="303595" y="228472"/>
                </a:lnTo>
                <a:lnTo>
                  <a:pt x="298508" y="224962"/>
                </a:lnTo>
                <a:lnTo>
                  <a:pt x="294376" y="220495"/>
                </a:lnTo>
                <a:lnTo>
                  <a:pt x="289607" y="216666"/>
                </a:lnTo>
                <a:lnTo>
                  <a:pt x="285792" y="212199"/>
                </a:lnTo>
                <a:lnTo>
                  <a:pt x="281342" y="207731"/>
                </a:lnTo>
                <a:lnTo>
                  <a:pt x="277845" y="202626"/>
                </a:lnTo>
                <a:lnTo>
                  <a:pt x="274348" y="197839"/>
                </a:lnTo>
                <a:lnTo>
                  <a:pt x="271169" y="192734"/>
                </a:lnTo>
                <a:lnTo>
                  <a:pt x="267990" y="187309"/>
                </a:lnTo>
                <a:lnTo>
                  <a:pt x="265129" y="181884"/>
                </a:lnTo>
                <a:lnTo>
                  <a:pt x="262586" y="176141"/>
                </a:lnTo>
                <a:lnTo>
                  <a:pt x="260360" y="170397"/>
                </a:lnTo>
                <a:lnTo>
                  <a:pt x="258135" y="164653"/>
                </a:lnTo>
                <a:lnTo>
                  <a:pt x="256546" y="158590"/>
                </a:lnTo>
                <a:lnTo>
                  <a:pt x="255274" y="152528"/>
                </a:lnTo>
                <a:lnTo>
                  <a:pt x="254002" y="146146"/>
                </a:lnTo>
                <a:lnTo>
                  <a:pt x="253367" y="139764"/>
                </a:lnTo>
                <a:lnTo>
                  <a:pt x="253049" y="133382"/>
                </a:lnTo>
                <a:lnTo>
                  <a:pt x="252413" y="127000"/>
                </a:lnTo>
                <a:lnTo>
                  <a:pt x="253049" y="120299"/>
                </a:lnTo>
                <a:lnTo>
                  <a:pt x="253367" y="113917"/>
                </a:lnTo>
                <a:lnTo>
                  <a:pt x="254002" y="107535"/>
                </a:lnTo>
                <a:lnTo>
                  <a:pt x="255274" y="101472"/>
                </a:lnTo>
                <a:lnTo>
                  <a:pt x="256546" y="95410"/>
                </a:lnTo>
                <a:lnTo>
                  <a:pt x="258135" y="89347"/>
                </a:lnTo>
                <a:lnTo>
                  <a:pt x="260360" y="83284"/>
                </a:lnTo>
                <a:lnTo>
                  <a:pt x="262586" y="77540"/>
                </a:lnTo>
                <a:lnTo>
                  <a:pt x="265129" y="72116"/>
                </a:lnTo>
                <a:lnTo>
                  <a:pt x="267990" y="66372"/>
                </a:lnTo>
                <a:lnTo>
                  <a:pt x="271169" y="60947"/>
                </a:lnTo>
                <a:lnTo>
                  <a:pt x="274348" y="55842"/>
                </a:lnTo>
                <a:lnTo>
                  <a:pt x="277845" y="51055"/>
                </a:lnTo>
                <a:lnTo>
                  <a:pt x="281342" y="46269"/>
                </a:lnTo>
                <a:lnTo>
                  <a:pt x="285792" y="41802"/>
                </a:lnTo>
                <a:lnTo>
                  <a:pt x="289607" y="37334"/>
                </a:lnTo>
                <a:lnTo>
                  <a:pt x="294376" y="33186"/>
                </a:lnTo>
                <a:lnTo>
                  <a:pt x="298508" y="29038"/>
                </a:lnTo>
                <a:lnTo>
                  <a:pt x="303595" y="25209"/>
                </a:lnTo>
                <a:lnTo>
                  <a:pt x="308681" y="21699"/>
                </a:lnTo>
                <a:lnTo>
                  <a:pt x="313449" y="18508"/>
                </a:lnTo>
                <a:lnTo>
                  <a:pt x="318854" y="15636"/>
                </a:lnTo>
                <a:lnTo>
                  <a:pt x="324258" y="12764"/>
                </a:lnTo>
                <a:lnTo>
                  <a:pt x="329980" y="10211"/>
                </a:lnTo>
                <a:lnTo>
                  <a:pt x="335702" y="7658"/>
                </a:lnTo>
                <a:lnTo>
                  <a:pt x="341425" y="5744"/>
                </a:lnTo>
                <a:lnTo>
                  <a:pt x="347465" y="4148"/>
                </a:lnTo>
                <a:lnTo>
                  <a:pt x="353505" y="2553"/>
                </a:lnTo>
                <a:lnTo>
                  <a:pt x="359863" y="1596"/>
                </a:lnTo>
                <a:lnTo>
                  <a:pt x="366221" y="957"/>
                </a:lnTo>
                <a:lnTo>
                  <a:pt x="37289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 name="KSO_Shape"/>
          <p:cNvSpPr/>
          <p:nvPr/>
        </p:nvSpPr>
        <p:spPr bwMode="auto">
          <a:xfrm>
            <a:off x="10146707" y="2746583"/>
            <a:ext cx="781331" cy="781331"/>
          </a:xfrm>
          <a:custGeom>
            <a:avLst/>
            <a:gdLst>
              <a:gd name="T0" fmla="*/ 2013584 w 2019301"/>
              <a:gd name="T1" fmla="*/ 1506294 h 2019300"/>
              <a:gd name="T2" fmla="*/ 2019301 w 2019301"/>
              <a:gd name="T3" fmla="*/ 1584803 h 2019300"/>
              <a:gd name="T4" fmla="*/ 2004690 w 2019301"/>
              <a:gd name="T5" fmla="*/ 1690328 h 2019300"/>
              <a:gd name="T6" fmla="*/ 1945612 w 2019301"/>
              <a:gd name="T7" fmla="*/ 1822235 h 2019300"/>
              <a:gd name="T8" fmla="*/ 1896698 w 2019301"/>
              <a:gd name="T9" fmla="*/ 1883261 h 2019300"/>
              <a:gd name="T10" fmla="*/ 1836666 w 2019301"/>
              <a:gd name="T11" fmla="*/ 1935706 h 2019300"/>
              <a:gd name="T12" fmla="*/ 1765518 w 2019301"/>
              <a:gd name="T13" fmla="*/ 1977344 h 2019300"/>
              <a:gd name="T14" fmla="*/ 1689288 w 2019301"/>
              <a:gd name="T15" fmla="*/ 2005315 h 2019300"/>
              <a:gd name="T16" fmla="*/ 1610835 w 2019301"/>
              <a:gd name="T17" fmla="*/ 2018347 h 2019300"/>
              <a:gd name="T18" fmla="*/ 1523170 w 2019301"/>
              <a:gd name="T19" fmla="*/ 2016122 h 2019300"/>
              <a:gd name="T20" fmla="*/ 1376109 w 2019301"/>
              <a:gd name="T21" fmla="*/ 1970987 h 2019300"/>
              <a:gd name="T22" fmla="*/ 1294797 w 2019301"/>
              <a:gd name="T23" fmla="*/ 1917589 h 2019300"/>
              <a:gd name="T24" fmla="*/ 1238895 w 2019301"/>
              <a:gd name="T25" fmla="*/ 1861330 h 2019300"/>
              <a:gd name="T26" fmla="*/ 1583301 w 2019301"/>
              <a:gd name="T27" fmla="*/ 1135063 h 2019300"/>
              <a:gd name="T28" fmla="*/ 1706931 w 2019301"/>
              <a:gd name="T29" fmla="*/ 1154748 h 2019300"/>
              <a:gd name="T30" fmla="*/ 1828658 w 2019301"/>
              <a:gd name="T31" fmla="*/ 1213485 h 2019300"/>
              <a:gd name="T32" fmla="*/ 1888888 w 2019301"/>
              <a:gd name="T33" fmla="*/ 1263650 h 2019300"/>
              <a:gd name="T34" fmla="*/ 1939925 w 2019301"/>
              <a:gd name="T35" fmla="*/ 1324928 h 2019300"/>
              <a:gd name="T36" fmla="*/ 1142356 w 2019301"/>
              <a:gd name="T37" fmla="*/ 1648143 h 2019300"/>
              <a:gd name="T38" fmla="*/ 1136650 w 2019301"/>
              <a:gd name="T39" fmla="*/ 1569721 h 2019300"/>
              <a:gd name="T40" fmla="*/ 1151232 w 2019301"/>
              <a:gd name="T41" fmla="*/ 1464311 h 2019300"/>
              <a:gd name="T42" fmla="*/ 1210194 w 2019301"/>
              <a:gd name="T43" fmla="*/ 1332230 h 2019300"/>
              <a:gd name="T44" fmla="*/ 1259012 w 2019301"/>
              <a:gd name="T45" fmla="*/ 1271270 h 2019300"/>
              <a:gd name="T46" fmla="*/ 1318924 w 2019301"/>
              <a:gd name="T47" fmla="*/ 1218883 h 2019300"/>
              <a:gd name="T48" fmla="*/ 1389932 w 2019301"/>
              <a:gd name="T49" fmla="*/ 1177290 h 2019300"/>
              <a:gd name="T50" fmla="*/ 1466329 w 2019301"/>
              <a:gd name="T51" fmla="*/ 1149350 h 2019300"/>
              <a:gd name="T52" fmla="*/ 1543993 w 2019301"/>
              <a:gd name="T53" fmla="*/ 1136333 h 2019300"/>
              <a:gd name="T54" fmla="*/ 823090 w 2019301"/>
              <a:gd name="T55" fmla="*/ 1785690 h 2019300"/>
              <a:gd name="T56" fmla="*/ 774542 w 2019301"/>
              <a:gd name="T57" fmla="*/ 1858693 h 2019300"/>
              <a:gd name="T58" fmla="*/ 714889 w 2019301"/>
              <a:gd name="T59" fmla="*/ 1918683 h 2019300"/>
              <a:gd name="T60" fmla="*/ 645082 w 2019301"/>
              <a:gd name="T61" fmla="*/ 1965659 h 2019300"/>
              <a:gd name="T62" fmla="*/ 568294 w 2019301"/>
              <a:gd name="T63" fmla="*/ 1998351 h 2019300"/>
              <a:gd name="T64" fmla="*/ 486112 w 2019301"/>
              <a:gd name="T65" fmla="*/ 2016443 h 2019300"/>
              <a:gd name="T66" fmla="*/ 401391 w 2019301"/>
              <a:gd name="T67" fmla="*/ 2017713 h 2019300"/>
              <a:gd name="T68" fmla="*/ 316353 w 2019301"/>
              <a:gd name="T69" fmla="*/ 2002160 h 2019300"/>
              <a:gd name="T70" fmla="*/ 233219 w 2019301"/>
              <a:gd name="T71" fmla="*/ 1968515 h 2019300"/>
              <a:gd name="T72" fmla="*/ 160557 w 2019301"/>
              <a:gd name="T73" fmla="*/ 1920587 h 2019300"/>
              <a:gd name="T74" fmla="*/ 100268 w 2019301"/>
              <a:gd name="T75" fmla="*/ 1860280 h 2019300"/>
              <a:gd name="T76" fmla="*/ 53307 w 2019301"/>
              <a:gd name="T77" fmla="*/ 1790451 h 2019300"/>
              <a:gd name="T78" fmla="*/ 20308 w 2019301"/>
              <a:gd name="T79" fmla="*/ 1713639 h 2019300"/>
              <a:gd name="T80" fmla="*/ 2856 w 2019301"/>
              <a:gd name="T81" fmla="*/ 1631431 h 2019300"/>
              <a:gd name="T82" fmla="*/ 1587 w 2019301"/>
              <a:gd name="T83" fmla="*/ 1546683 h 2019300"/>
              <a:gd name="T84" fmla="*/ 17134 w 2019301"/>
              <a:gd name="T85" fmla="*/ 1461301 h 2019300"/>
              <a:gd name="T86" fmla="*/ 934986 w 2019301"/>
              <a:gd name="T87" fmla="*/ 0 h 2019300"/>
              <a:gd name="T88" fmla="*/ 1020658 w 2019301"/>
              <a:gd name="T89" fmla="*/ 8887 h 2019300"/>
              <a:gd name="T90" fmla="*/ 1104427 w 2019301"/>
              <a:gd name="T91" fmla="*/ 35549 h 2019300"/>
              <a:gd name="T92" fmla="*/ 1181849 w 2019301"/>
              <a:gd name="T93" fmla="*/ 78717 h 2019300"/>
              <a:gd name="T94" fmla="*/ 1246897 w 2019301"/>
              <a:gd name="T95" fmla="*/ 134580 h 2019300"/>
              <a:gd name="T96" fmla="*/ 1299252 w 2019301"/>
              <a:gd name="T97" fmla="*/ 201235 h 2019300"/>
              <a:gd name="T98" fmla="*/ 1337329 w 2019301"/>
              <a:gd name="T99" fmla="*/ 275508 h 2019300"/>
              <a:gd name="T100" fmla="*/ 1360492 w 2019301"/>
              <a:gd name="T101" fmla="*/ 356129 h 2019300"/>
              <a:gd name="T102" fmla="*/ 1368425 w 2019301"/>
              <a:gd name="T103" fmla="*/ 440242 h 2019300"/>
              <a:gd name="T104" fmla="*/ 1358906 w 2019301"/>
              <a:gd name="T105" fmla="*/ 525624 h 2019300"/>
              <a:gd name="T106" fmla="*/ 1332252 w 2019301"/>
              <a:gd name="T107" fmla="*/ 610053 h 2019300"/>
              <a:gd name="T108" fmla="*/ 556123 w 2019301"/>
              <a:gd name="T109" fmla="*/ 213614 h 2019300"/>
              <a:gd name="T110" fmla="*/ 607209 w 2019301"/>
              <a:gd name="T111" fmla="*/ 143785 h 2019300"/>
              <a:gd name="T112" fmla="*/ 670036 w 2019301"/>
              <a:gd name="T113" fmla="*/ 86969 h 2019300"/>
              <a:gd name="T114" fmla="*/ 741747 w 2019301"/>
              <a:gd name="T115" fmla="*/ 43485 h 2019300"/>
              <a:gd name="T116" fmla="*/ 820439 w 2019301"/>
              <a:gd name="T117" fmla="*/ 14283 h 2019300"/>
              <a:gd name="T118" fmla="*/ 903255 w 2019301"/>
              <a:gd name="T119" fmla="*/ 635 h 2019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19301" h="2019300">
                <a:moveTo>
                  <a:pt x="1996750" y="1438275"/>
                </a:moveTo>
                <a:lnTo>
                  <a:pt x="1999926" y="1447810"/>
                </a:lnTo>
                <a:lnTo>
                  <a:pt x="2002785" y="1457346"/>
                </a:lnTo>
                <a:lnTo>
                  <a:pt x="2005325" y="1467199"/>
                </a:lnTo>
                <a:lnTo>
                  <a:pt x="2007867" y="1477052"/>
                </a:lnTo>
                <a:lnTo>
                  <a:pt x="2010090" y="1486588"/>
                </a:lnTo>
                <a:lnTo>
                  <a:pt x="2011678" y="1496441"/>
                </a:lnTo>
                <a:lnTo>
                  <a:pt x="2013584" y="1506294"/>
                </a:lnTo>
                <a:lnTo>
                  <a:pt x="2015172" y="1515830"/>
                </a:lnTo>
                <a:lnTo>
                  <a:pt x="2016442" y="1526001"/>
                </a:lnTo>
                <a:lnTo>
                  <a:pt x="2017395" y="1535536"/>
                </a:lnTo>
                <a:lnTo>
                  <a:pt x="2018348" y="1545707"/>
                </a:lnTo>
                <a:lnTo>
                  <a:pt x="2018983" y="1555243"/>
                </a:lnTo>
                <a:lnTo>
                  <a:pt x="2019301" y="1565096"/>
                </a:lnTo>
                <a:lnTo>
                  <a:pt x="2019301" y="1574949"/>
                </a:lnTo>
                <a:lnTo>
                  <a:pt x="2019301" y="1584803"/>
                </a:lnTo>
                <a:lnTo>
                  <a:pt x="2018983" y="1594338"/>
                </a:lnTo>
                <a:lnTo>
                  <a:pt x="2018666" y="1604191"/>
                </a:lnTo>
                <a:lnTo>
                  <a:pt x="2018031" y="1613727"/>
                </a:lnTo>
                <a:lnTo>
                  <a:pt x="2016760" y="1623580"/>
                </a:lnTo>
                <a:lnTo>
                  <a:pt x="2015807" y="1633433"/>
                </a:lnTo>
                <a:lnTo>
                  <a:pt x="2012949" y="1652186"/>
                </a:lnTo>
                <a:lnTo>
                  <a:pt x="2009455" y="1671575"/>
                </a:lnTo>
                <a:lnTo>
                  <a:pt x="2004690" y="1690328"/>
                </a:lnTo>
                <a:lnTo>
                  <a:pt x="1999291" y="1708763"/>
                </a:lnTo>
                <a:lnTo>
                  <a:pt x="1993256" y="1727198"/>
                </a:lnTo>
                <a:lnTo>
                  <a:pt x="1986268" y="1745316"/>
                </a:lnTo>
                <a:lnTo>
                  <a:pt x="1978645" y="1763115"/>
                </a:lnTo>
                <a:lnTo>
                  <a:pt x="1970069" y="1780279"/>
                </a:lnTo>
                <a:lnTo>
                  <a:pt x="1960858" y="1797443"/>
                </a:lnTo>
                <a:lnTo>
                  <a:pt x="1951011" y="1813971"/>
                </a:lnTo>
                <a:lnTo>
                  <a:pt x="1945612" y="1822235"/>
                </a:lnTo>
                <a:lnTo>
                  <a:pt x="1940212" y="1830181"/>
                </a:lnTo>
                <a:lnTo>
                  <a:pt x="1934495" y="1838445"/>
                </a:lnTo>
                <a:lnTo>
                  <a:pt x="1928460" y="1846073"/>
                </a:lnTo>
                <a:lnTo>
                  <a:pt x="1922425" y="1853702"/>
                </a:lnTo>
                <a:lnTo>
                  <a:pt x="1916390" y="1861330"/>
                </a:lnTo>
                <a:lnTo>
                  <a:pt x="1910038" y="1868958"/>
                </a:lnTo>
                <a:lnTo>
                  <a:pt x="1903368" y="1875951"/>
                </a:lnTo>
                <a:lnTo>
                  <a:pt x="1896698" y="1883261"/>
                </a:lnTo>
                <a:lnTo>
                  <a:pt x="1889710" y="1890254"/>
                </a:lnTo>
                <a:lnTo>
                  <a:pt x="1882404" y="1897565"/>
                </a:lnTo>
                <a:lnTo>
                  <a:pt x="1875417" y="1904239"/>
                </a:lnTo>
                <a:lnTo>
                  <a:pt x="1867794" y="1910596"/>
                </a:lnTo>
                <a:lnTo>
                  <a:pt x="1860488" y="1916953"/>
                </a:lnTo>
                <a:lnTo>
                  <a:pt x="1852548" y="1923628"/>
                </a:lnTo>
                <a:lnTo>
                  <a:pt x="1844607" y="1929667"/>
                </a:lnTo>
                <a:lnTo>
                  <a:pt x="1836666" y="1935706"/>
                </a:lnTo>
                <a:lnTo>
                  <a:pt x="1828408" y="1941427"/>
                </a:lnTo>
                <a:lnTo>
                  <a:pt x="1819832" y="1947149"/>
                </a:lnTo>
                <a:lnTo>
                  <a:pt x="1811256" y="1952870"/>
                </a:lnTo>
                <a:lnTo>
                  <a:pt x="1802363" y="1957956"/>
                </a:lnTo>
                <a:lnTo>
                  <a:pt x="1793469" y="1963041"/>
                </a:lnTo>
                <a:lnTo>
                  <a:pt x="1784576" y="1968127"/>
                </a:lnTo>
                <a:lnTo>
                  <a:pt x="1775365" y="1972577"/>
                </a:lnTo>
                <a:lnTo>
                  <a:pt x="1765518" y="1977344"/>
                </a:lnTo>
                <a:lnTo>
                  <a:pt x="1756307" y="1981476"/>
                </a:lnTo>
                <a:lnTo>
                  <a:pt x="1746778" y="1985926"/>
                </a:lnTo>
                <a:lnTo>
                  <a:pt x="1737567" y="1989422"/>
                </a:lnTo>
                <a:lnTo>
                  <a:pt x="1727721" y="1992919"/>
                </a:lnTo>
                <a:lnTo>
                  <a:pt x="1718192" y="1996733"/>
                </a:lnTo>
                <a:lnTo>
                  <a:pt x="1708663" y="1999911"/>
                </a:lnTo>
                <a:lnTo>
                  <a:pt x="1698817" y="2002772"/>
                </a:lnTo>
                <a:lnTo>
                  <a:pt x="1689288" y="2005315"/>
                </a:lnTo>
                <a:lnTo>
                  <a:pt x="1679442" y="2007540"/>
                </a:lnTo>
                <a:lnTo>
                  <a:pt x="1669595" y="2009765"/>
                </a:lnTo>
                <a:lnTo>
                  <a:pt x="1660067" y="2011990"/>
                </a:lnTo>
                <a:lnTo>
                  <a:pt x="1650220" y="2013579"/>
                </a:lnTo>
                <a:lnTo>
                  <a:pt x="1640374" y="2015168"/>
                </a:lnTo>
                <a:lnTo>
                  <a:pt x="1630527" y="2016439"/>
                </a:lnTo>
                <a:lnTo>
                  <a:pt x="1620999" y="2017711"/>
                </a:lnTo>
                <a:lnTo>
                  <a:pt x="1610835" y="2018347"/>
                </a:lnTo>
                <a:lnTo>
                  <a:pt x="1601306" y="2018982"/>
                </a:lnTo>
                <a:lnTo>
                  <a:pt x="1591459" y="2019300"/>
                </a:lnTo>
                <a:lnTo>
                  <a:pt x="1581613" y="2019300"/>
                </a:lnTo>
                <a:lnTo>
                  <a:pt x="1571767" y="2019300"/>
                </a:lnTo>
                <a:lnTo>
                  <a:pt x="1562238" y="2019300"/>
                </a:lnTo>
                <a:lnTo>
                  <a:pt x="1552392" y="2018664"/>
                </a:lnTo>
                <a:lnTo>
                  <a:pt x="1542545" y="2018347"/>
                </a:lnTo>
                <a:lnTo>
                  <a:pt x="1523170" y="2016122"/>
                </a:lnTo>
                <a:lnTo>
                  <a:pt x="1504112" y="2013261"/>
                </a:lnTo>
                <a:lnTo>
                  <a:pt x="1485055" y="2009765"/>
                </a:lnTo>
                <a:lnTo>
                  <a:pt x="1466315" y="2005315"/>
                </a:lnTo>
                <a:lnTo>
                  <a:pt x="1447893" y="1999911"/>
                </a:lnTo>
                <a:lnTo>
                  <a:pt x="1429153" y="1993872"/>
                </a:lnTo>
                <a:lnTo>
                  <a:pt x="1411366" y="1986880"/>
                </a:lnTo>
                <a:lnTo>
                  <a:pt x="1393579" y="1979569"/>
                </a:lnTo>
                <a:lnTo>
                  <a:pt x="1376109" y="1970987"/>
                </a:lnTo>
                <a:lnTo>
                  <a:pt x="1358958" y="1961770"/>
                </a:lnTo>
                <a:lnTo>
                  <a:pt x="1342441" y="1951599"/>
                </a:lnTo>
                <a:lnTo>
                  <a:pt x="1334183" y="1946195"/>
                </a:lnTo>
                <a:lnTo>
                  <a:pt x="1326242" y="1941110"/>
                </a:lnTo>
                <a:lnTo>
                  <a:pt x="1317984" y="1935388"/>
                </a:lnTo>
                <a:lnTo>
                  <a:pt x="1310361" y="1929667"/>
                </a:lnTo>
                <a:lnTo>
                  <a:pt x="1302420" y="1923628"/>
                </a:lnTo>
                <a:lnTo>
                  <a:pt x="1294797" y="1917589"/>
                </a:lnTo>
                <a:lnTo>
                  <a:pt x="1287492" y="1910914"/>
                </a:lnTo>
                <a:lnTo>
                  <a:pt x="1279869" y="1904557"/>
                </a:lnTo>
                <a:lnTo>
                  <a:pt x="1272881" y="1897882"/>
                </a:lnTo>
                <a:lnTo>
                  <a:pt x="1265576" y="1891208"/>
                </a:lnTo>
                <a:lnTo>
                  <a:pt x="1258906" y="1883897"/>
                </a:lnTo>
                <a:lnTo>
                  <a:pt x="1252235" y="1876587"/>
                </a:lnTo>
                <a:lnTo>
                  <a:pt x="1245248" y="1869276"/>
                </a:lnTo>
                <a:lnTo>
                  <a:pt x="1238895" y="1861330"/>
                </a:lnTo>
                <a:lnTo>
                  <a:pt x="1232543" y="1854019"/>
                </a:lnTo>
                <a:lnTo>
                  <a:pt x="1226508" y="1845755"/>
                </a:lnTo>
                <a:lnTo>
                  <a:pt x="1220473" y="1837809"/>
                </a:lnTo>
                <a:lnTo>
                  <a:pt x="1214438" y="1829863"/>
                </a:lnTo>
                <a:lnTo>
                  <a:pt x="1996750" y="1438275"/>
                </a:lnTo>
                <a:close/>
                <a:moveTo>
                  <a:pt x="1563647" y="1135063"/>
                </a:moveTo>
                <a:lnTo>
                  <a:pt x="1573157" y="1135063"/>
                </a:lnTo>
                <a:lnTo>
                  <a:pt x="1583301" y="1135063"/>
                </a:lnTo>
                <a:lnTo>
                  <a:pt x="1592811" y="1135063"/>
                </a:lnTo>
                <a:lnTo>
                  <a:pt x="1602321" y="1136015"/>
                </a:lnTo>
                <a:lnTo>
                  <a:pt x="1612465" y="1136650"/>
                </a:lnTo>
                <a:lnTo>
                  <a:pt x="1631485" y="1138238"/>
                </a:lnTo>
                <a:lnTo>
                  <a:pt x="1650822" y="1141095"/>
                </a:lnTo>
                <a:lnTo>
                  <a:pt x="1669525" y="1144905"/>
                </a:lnTo>
                <a:lnTo>
                  <a:pt x="1688545" y="1149350"/>
                </a:lnTo>
                <a:lnTo>
                  <a:pt x="1706931" y="1154748"/>
                </a:lnTo>
                <a:lnTo>
                  <a:pt x="1725634" y="1160780"/>
                </a:lnTo>
                <a:lnTo>
                  <a:pt x="1743703" y="1167448"/>
                </a:lnTo>
                <a:lnTo>
                  <a:pt x="1761138" y="1175385"/>
                </a:lnTo>
                <a:lnTo>
                  <a:pt x="1778573" y="1183640"/>
                </a:lnTo>
                <a:lnTo>
                  <a:pt x="1795691" y="1192848"/>
                </a:lnTo>
                <a:lnTo>
                  <a:pt x="1812175" y="1203008"/>
                </a:lnTo>
                <a:lnTo>
                  <a:pt x="1820416" y="1208088"/>
                </a:lnTo>
                <a:lnTo>
                  <a:pt x="1828658" y="1213485"/>
                </a:lnTo>
                <a:lnTo>
                  <a:pt x="1836583" y="1219200"/>
                </a:lnTo>
                <a:lnTo>
                  <a:pt x="1844191" y="1224915"/>
                </a:lnTo>
                <a:lnTo>
                  <a:pt x="1852116" y="1230948"/>
                </a:lnTo>
                <a:lnTo>
                  <a:pt x="1859724" y="1236980"/>
                </a:lnTo>
                <a:lnTo>
                  <a:pt x="1867015" y="1243330"/>
                </a:lnTo>
                <a:lnTo>
                  <a:pt x="1874623" y="1250315"/>
                </a:lnTo>
                <a:lnTo>
                  <a:pt x="1881597" y="1256665"/>
                </a:lnTo>
                <a:lnTo>
                  <a:pt x="1888888" y="1263650"/>
                </a:lnTo>
                <a:lnTo>
                  <a:pt x="1895545" y="1270953"/>
                </a:lnTo>
                <a:lnTo>
                  <a:pt x="1902202" y="1277938"/>
                </a:lnTo>
                <a:lnTo>
                  <a:pt x="1908859" y="1285558"/>
                </a:lnTo>
                <a:lnTo>
                  <a:pt x="1915516" y="1292860"/>
                </a:lnTo>
                <a:lnTo>
                  <a:pt x="1921856" y="1300798"/>
                </a:lnTo>
                <a:lnTo>
                  <a:pt x="1927879" y="1308735"/>
                </a:lnTo>
                <a:lnTo>
                  <a:pt x="1933902" y="1316673"/>
                </a:lnTo>
                <a:lnTo>
                  <a:pt x="1939925" y="1324928"/>
                </a:lnTo>
                <a:lnTo>
                  <a:pt x="1159157" y="1716088"/>
                </a:lnTo>
                <a:lnTo>
                  <a:pt x="1156304" y="1706563"/>
                </a:lnTo>
                <a:lnTo>
                  <a:pt x="1153451" y="1696721"/>
                </a:lnTo>
                <a:lnTo>
                  <a:pt x="1150598" y="1686878"/>
                </a:lnTo>
                <a:lnTo>
                  <a:pt x="1148062" y="1677353"/>
                </a:lnTo>
                <a:lnTo>
                  <a:pt x="1145843" y="1667511"/>
                </a:lnTo>
                <a:lnTo>
                  <a:pt x="1143941" y="1657668"/>
                </a:lnTo>
                <a:lnTo>
                  <a:pt x="1142356" y="1648143"/>
                </a:lnTo>
                <a:lnTo>
                  <a:pt x="1140771" y="1637983"/>
                </a:lnTo>
                <a:lnTo>
                  <a:pt x="1139503" y="1628458"/>
                </a:lnTo>
                <a:lnTo>
                  <a:pt x="1138235" y="1618616"/>
                </a:lnTo>
                <a:lnTo>
                  <a:pt x="1137601" y="1608773"/>
                </a:lnTo>
                <a:lnTo>
                  <a:pt x="1136967" y="1598931"/>
                </a:lnTo>
                <a:lnTo>
                  <a:pt x="1136650" y="1589406"/>
                </a:lnTo>
                <a:lnTo>
                  <a:pt x="1136650" y="1579246"/>
                </a:lnTo>
                <a:lnTo>
                  <a:pt x="1136650" y="1569721"/>
                </a:lnTo>
                <a:lnTo>
                  <a:pt x="1136967" y="1560196"/>
                </a:lnTo>
                <a:lnTo>
                  <a:pt x="1137284" y="1550036"/>
                </a:lnTo>
                <a:lnTo>
                  <a:pt x="1137918" y="1540511"/>
                </a:lnTo>
                <a:lnTo>
                  <a:pt x="1139186" y="1530986"/>
                </a:lnTo>
                <a:lnTo>
                  <a:pt x="1140137" y="1521143"/>
                </a:lnTo>
                <a:lnTo>
                  <a:pt x="1142990" y="1502093"/>
                </a:lnTo>
                <a:lnTo>
                  <a:pt x="1146477" y="1483043"/>
                </a:lnTo>
                <a:lnTo>
                  <a:pt x="1151232" y="1464311"/>
                </a:lnTo>
                <a:lnTo>
                  <a:pt x="1156621" y="1445896"/>
                </a:lnTo>
                <a:lnTo>
                  <a:pt x="1162644" y="1427163"/>
                </a:lnTo>
                <a:lnTo>
                  <a:pt x="1169618" y="1409383"/>
                </a:lnTo>
                <a:lnTo>
                  <a:pt x="1177226" y="1391603"/>
                </a:lnTo>
                <a:lnTo>
                  <a:pt x="1185785" y="1374140"/>
                </a:lnTo>
                <a:lnTo>
                  <a:pt x="1194978" y="1356995"/>
                </a:lnTo>
                <a:lnTo>
                  <a:pt x="1204805" y="1340485"/>
                </a:lnTo>
                <a:lnTo>
                  <a:pt x="1210194" y="1332230"/>
                </a:lnTo>
                <a:lnTo>
                  <a:pt x="1215900" y="1324293"/>
                </a:lnTo>
                <a:lnTo>
                  <a:pt x="1221606" y="1316038"/>
                </a:lnTo>
                <a:lnTo>
                  <a:pt x="1227312" y="1308735"/>
                </a:lnTo>
                <a:lnTo>
                  <a:pt x="1233335" y="1300798"/>
                </a:lnTo>
                <a:lnTo>
                  <a:pt x="1239358" y="1293178"/>
                </a:lnTo>
                <a:lnTo>
                  <a:pt x="1245698" y="1285875"/>
                </a:lnTo>
                <a:lnTo>
                  <a:pt x="1252672" y="1278255"/>
                </a:lnTo>
                <a:lnTo>
                  <a:pt x="1259012" y="1271270"/>
                </a:lnTo>
                <a:lnTo>
                  <a:pt x="1265986" y="1263968"/>
                </a:lnTo>
                <a:lnTo>
                  <a:pt x="1273276" y="1257300"/>
                </a:lnTo>
                <a:lnTo>
                  <a:pt x="1280250" y="1250633"/>
                </a:lnTo>
                <a:lnTo>
                  <a:pt x="1287858" y="1243965"/>
                </a:lnTo>
                <a:lnTo>
                  <a:pt x="1295149" y="1237298"/>
                </a:lnTo>
                <a:lnTo>
                  <a:pt x="1303074" y="1230948"/>
                </a:lnTo>
                <a:lnTo>
                  <a:pt x="1310999" y="1224915"/>
                </a:lnTo>
                <a:lnTo>
                  <a:pt x="1318924" y="1218883"/>
                </a:lnTo>
                <a:lnTo>
                  <a:pt x="1327483" y="1213168"/>
                </a:lnTo>
                <a:lnTo>
                  <a:pt x="1335725" y="1207453"/>
                </a:lnTo>
                <a:lnTo>
                  <a:pt x="1344284" y="1201738"/>
                </a:lnTo>
                <a:lnTo>
                  <a:pt x="1353160" y="1196658"/>
                </a:lnTo>
                <a:lnTo>
                  <a:pt x="1362036" y="1191578"/>
                </a:lnTo>
                <a:lnTo>
                  <a:pt x="1371229" y="1186498"/>
                </a:lnTo>
                <a:lnTo>
                  <a:pt x="1380422" y="1181735"/>
                </a:lnTo>
                <a:lnTo>
                  <a:pt x="1389932" y="1177290"/>
                </a:lnTo>
                <a:lnTo>
                  <a:pt x="1399125" y="1172845"/>
                </a:lnTo>
                <a:lnTo>
                  <a:pt x="1408635" y="1169035"/>
                </a:lnTo>
                <a:lnTo>
                  <a:pt x="1418145" y="1165225"/>
                </a:lnTo>
                <a:lnTo>
                  <a:pt x="1427655" y="1161415"/>
                </a:lnTo>
                <a:lnTo>
                  <a:pt x="1437165" y="1157923"/>
                </a:lnTo>
                <a:lnTo>
                  <a:pt x="1446675" y="1155065"/>
                </a:lnTo>
                <a:lnTo>
                  <a:pt x="1456185" y="1151890"/>
                </a:lnTo>
                <a:lnTo>
                  <a:pt x="1466329" y="1149350"/>
                </a:lnTo>
                <a:lnTo>
                  <a:pt x="1475839" y="1146810"/>
                </a:lnTo>
                <a:lnTo>
                  <a:pt x="1485349" y="1144905"/>
                </a:lnTo>
                <a:lnTo>
                  <a:pt x="1495493" y="1142683"/>
                </a:lnTo>
                <a:lnTo>
                  <a:pt x="1505003" y="1141095"/>
                </a:lnTo>
                <a:lnTo>
                  <a:pt x="1514830" y="1139508"/>
                </a:lnTo>
                <a:lnTo>
                  <a:pt x="1524657" y="1138238"/>
                </a:lnTo>
                <a:lnTo>
                  <a:pt x="1534167" y="1137285"/>
                </a:lnTo>
                <a:lnTo>
                  <a:pt x="1543993" y="1136333"/>
                </a:lnTo>
                <a:lnTo>
                  <a:pt x="1553820" y="1135380"/>
                </a:lnTo>
                <a:lnTo>
                  <a:pt x="1563647" y="1135063"/>
                </a:lnTo>
                <a:close/>
                <a:moveTo>
                  <a:pt x="233219" y="952500"/>
                </a:moveTo>
                <a:lnTo>
                  <a:pt x="1035050" y="1298472"/>
                </a:lnTo>
                <a:lnTo>
                  <a:pt x="837369" y="1755219"/>
                </a:lnTo>
                <a:lnTo>
                  <a:pt x="832609" y="1765693"/>
                </a:lnTo>
                <a:lnTo>
                  <a:pt x="828167" y="1775533"/>
                </a:lnTo>
                <a:lnTo>
                  <a:pt x="823090" y="1785690"/>
                </a:lnTo>
                <a:lnTo>
                  <a:pt x="817696" y="1795529"/>
                </a:lnTo>
                <a:lnTo>
                  <a:pt x="811984" y="1805051"/>
                </a:lnTo>
                <a:lnTo>
                  <a:pt x="806273" y="1814574"/>
                </a:lnTo>
                <a:lnTo>
                  <a:pt x="800561" y="1823778"/>
                </a:lnTo>
                <a:lnTo>
                  <a:pt x="794215" y="1832666"/>
                </a:lnTo>
                <a:lnTo>
                  <a:pt x="788186" y="1841553"/>
                </a:lnTo>
                <a:lnTo>
                  <a:pt x="781523" y="1850123"/>
                </a:lnTo>
                <a:lnTo>
                  <a:pt x="774542" y="1858693"/>
                </a:lnTo>
                <a:lnTo>
                  <a:pt x="767879" y="1866628"/>
                </a:lnTo>
                <a:lnTo>
                  <a:pt x="760898" y="1874881"/>
                </a:lnTo>
                <a:lnTo>
                  <a:pt x="753600" y="1882816"/>
                </a:lnTo>
                <a:lnTo>
                  <a:pt x="746302" y="1890116"/>
                </a:lnTo>
                <a:lnTo>
                  <a:pt x="738369" y="1897734"/>
                </a:lnTo>
                <a:lnTo>
                  <a:pt x="730754" y="1904717"/>
                </a:lnTo>
                <a:lnTo>
                  <a:pt x="722822" y="1912017"/>
                </a:lnTo>
                <a:lnTo>
                  <a:pt x="714889" y="1918683"/>
                </a:lnTo>
                <a:lnTo>
                  <a:pt x="706639" y="1925348"/>
                </a:lnTo>
                <a:lnTo>
                  <a:pt x="698072" y="1932014"/>
                </a:lnTo>
                <a:lnTo>
                  <a:pt x="689505" y="1938044"/>
                </a:lnTo>
                <a:lnTo>
                  <a:pt x="680937" y="1944075"/>
                </a:lnTo>
                <a:lnTo>
                  <a:pt x="672053" y="1949788"/>
                </a:lnTo>
                <a:lnTo>
                  <a:pt x="663168" y="1955502"/>
                </a:lnTo>
                <a:lnTo>
                  <a:pt x="654284" y="1960897"/>
                </a:lnTo>
                <a:lnTo>
                  <a:pt x="645082" y="1965659"/>
                </a:lnTo>
                <a:lnTo>
                  <a:pt x="635880" y="1970737"/>
                </a:lnTo>
                <a:lnTo>
                  <a:pt x="626361" y="1975498"/>
                </a:lnTo>
                <a:lnTo>
                  <a:pt x="616842" y="1979942"/>
                </a:lnTo>
                <a:lnTo>
                  <a:pt x="607322" y="1984385"/>
                </a:lnTo>
                <a:lnTo>
                  <a:pt x="597803" y="1988194"/>
                </a:lnTo>
                <a:lnTo>
                  <a:pt x="587649" y="1991686"/>
                </a:lnTo>
                <a:lnTo>
                  <a:pt x="577813" y="1995177"/>
                </a:lnTo>
                <a:lnTo>
                  <a:pt x="568294" y="1998351"/>
                </a:lnTo>
                <a:lnTo>
                  <a:pt x="557823" y="2001843"/>
                </a:lnTo>
                <a:lnTo>
                  <a:pt x="547986" y="2004699"/>
                </a:lnTo>
                <a:lnTo>
                  <a:pt x="537515" y="2006921"/>
                </a:lnTo>
                <a:lnTo>
                  <a:pt x="527679" y="2009143"/>
                </a:lnTo>
                <a:lnTo>
                  <a:pt x="517208" y="2011365"/>
                </a:lnTo>
                <a:lnTo>
                  <a:pt x="507054" y="2012952"/>
                </a:lnTo>
                <a:lnTo>
                  <a:pt x="496266" y="2014856"/>
                </a:lnTo>
                <a:lnTo>
                  <a:pt x="486112" y="2016443"/>
                </a:lnTo>
                <a:lnTo>
                  <a:pt x="475641" y="2017396"/>
                </a:lnTo>
                <a:lnTo>
                  <a:pt x="464852" y="2018030"/>
                </a:lnTo>
                <a:lnTo>
                  <a:pt x="454381" y="2018665"/>
                </a:lnTo>
                <a:lnTo>
                  <a:pt x="443910" y="2018665"/>
                </a:lnTo>
                <a:lnTo>
                  <a:pt x="433439" y="2019300"/>
                </a:lnTo>
                <a:lnTo>
                  <a:pt x="422651" y="2018665"/>
                </a:lnTo>
                <a:lnTo>
                  <a:pt x="411862" y="2018348"/>
                </a:lnTo>
                <a:lnTo>
                  <a:pt x="401391" y="2017713"/>
                </a:lnTo>
                <a:lnTo>
                  <a:pt x="390603" y="2016761"/>
                </a:lnTo>
                <a:lnTo>
                  <a:pt x="379815" y="2015174"/>
                </a:lnTo>
                <a:lnTo>
                  <a:pt x="369343" y="2013904"/>
                </a:lnTo>
                <a:lnTo>
                  <a:pt x="358555" y="2012000"/>
                </a:lnTo>
                <a:lnTo>
                  <a:pt x="347767" y="2009778"/>
                </a:lnTo>
                <a:lnTo>
                  <a:pt x="337296" y="2007556"/>
                </a:lnTo>
                <a:lnTo>
                  <a:pt x="326507" y="2005017"/>
                </a:lnTo>
                <a:lnTo>
                  <a:pt x="316353" y="2002160"/>
                </a:lnTo>
                <a:lnTo>
                  <a:pt x="305565" y="1998986"/>
                </a:lnTo>
                <a:lnTo>
                  <a:pt x="294777" y="1995177"/>
                </a:lnTo>
                <a:lnTo>
                  <a:pt x="284623" y="1991368"/>
                </a:lnTo>
                <a:lnTo>
                  <a:pt x="274152" y="1987560"/>
                </a:lnTo>
                <a:lnTo>
                  <a:pt x="263998" y="1983116"/>
                </a:lnTo>
                <a:lnTo>
                  <a:pt x="253527" y="1978672"/>
                </a:lnTo>
                <a:lnTo>
                  <a:pt x="243373" y="1973594"/>
                </a:lnTo>
                <a:lnTo>
                  <a:pt x="233219" y="1968515"/>
                </a:lnTo>
                <a:lnTo>
                  <a:pt x="223700" y="1963119"/>
                </a:lnTo>
                <a:lnTo>
                  <a:pt x="214181" y="1958041"/>
                </a:lnTo>
                <a:lnTo>
                  <a:pt x="204662" y="1952328"/>
                </a:lnTo>
                <a:lnTo>
                  <a:pt x="195460" y="1946297"/>
                </a:lnTo>
                <a:lnTo>
                  <a:pt x="186258" y="1939949"/>
                </a:lnTo>
                <a:lnTo>
                  <a:pt x="177691" y="1933601"/>
                </a:lnTo>
                <a:lnTo>
                  <a:pt x="168806" y="1927252"/>
                </a:lnTo>
                <a:lnTo>
                  <a:pt x="160557" y="1920587"/>
                </a:lnTo>
                <a:lnTo>
                  <a:pt x="151989" y="1913604"/>
                </a:lnTo>
                <a:lnTo>
                  <a:pt x="144374" y="1906621"/>
                </a:lnTo>
                <a:lnTo>
                  <a:pt x="136441" y="1899003"/>
                </a:lnTo>
                <a:lnTo>
                  <a:pt x="128509" y="1891703"/>
                </a:lnTo>
                <a:lnTo>
                  <a:pt x="121211" y="1884085"/>
                </a:lnTo>
                <a:lnTo>
                  <a:pt x="113913" y="1876468"/>
                </a:lnTo>
                <a:lnTo>
                  <a:pt x="106932" y="1868532"/>
                </a:lnTo>
                <a:lnTo>
                  <a:pt x="100268" y="1860280"/>
                </a:lnTo>
                <a:lnTo>
                  <a:pt x="93288" y="1852027"/>
                </a:lnTo>
                <a:lnTo>
                  <a:pt x="86942" y="1843457"/>
                </a:lnTo>
                <a:lnTo>
                  <a:pt x="80913" y="1835205"/>
                </a:lnTo>
                <a:lnTo>
                  <a:pt x="74884" y="1826635"/>
                </a:lnTo>
                <a:lnTo>
                  <a:pt x="69173" y="1817748"/>
                </a:lnTo>
                <a:lnTo>
                  <a:pt x="63461" y="1808860"/>
                </a:lnTo>
                <a:lnTo>
                  <a:pt x="58067" y="1799973"/>
                </a:lnTo>
                <a:lnTo>
                  <a:pt x="53307" y="1790451"/>
                </a:lnTo>
                <a:lnTo>
                  <a:pt x="48230" y="1781246"/>
                </a:lnTo>
                <a:lnTo>
                  <a:pt x="43471" y="1772041"/>
                </a:lnTo>
                <a:lnTo>
                  <a:pt x="39346" y="1762519"/>
                </a:lnTo>
                <a:lnTo>
                  <a:pt x="34904" y="1752679"/>
                </a:lnTo>
                <a:lnTo>
                  <a:pt x="31096" y="1743157"/>
                </a:lnTo>
                <a:lnTo>
                  <a:pt x="27288" y="1733318"/>
                </a:lnTo>
                <a:lnTo>
                  <a:pt x="23481" y="1723478"/>
                </a:lnTo>
                <a:lnTo>
                  <a:pt x="20308" y="1713639"/>
                </a:lnTo>
                <a:lnTo>
                  <a:pt x="17452" y="1703482"/>
                </a:lnTo>
                <a:lnTo>
                  <a:pt x="14596" y="1693325"/>
                </a:lnTo>
                <a:lnTo>
                  <a:pt x="11740" y="1683168"/>
                </a:lnTo>
                <a:lnTo>
                  <a:pt x="9836" y="1673011"/>
                </a:lnTo>
                <a:lnTo>
                  <a:pt x="7615" y="1662854"/>
                </a:lnTo>
                <a:lnTo>
                  <a:pt x="5711" y="1652379"/>
                </a:lnTo>
                <a:lnTo>
                  <a:pt x="4442" y="1641588"/>
                </a:lnTo>
                <a:lnTo>
                  <a:pt x="2856" y="1631431"/>
                </a:lnTo>
                <a:lnTo>
                  <a:pt x="1904" y="1620956"/>
                </a:lnTo>
                <a:lnTo>
                  <a:pt x="1269" y="1610482"/>
                </a:lnTo>
                <a:lnTo>
                  <a:pt x="317" y="1599690"/>
                </a:lnTo>
                <a:lnTo>
                  <a:pt x="0" y="1588898"/>
                </a:lnTo>
                <a:lnTo>
                  <a:pt x="0" y="1578741"/>
                </a:lnTo>
                <a:lnTo>
                  <a:pt x="317" y="1567949"/>
                </a:lnTo>
                <a:lnTo>
                  <a:pt x="952" y="1557475"/>
                </a:lnTo>
                <a:lnTo>
                  <a:pt x="1587" y="1546683"/>
                </a:lnTo>
                <a:lnTo>
                  <a:pt x="2538" y="1535891"/>
                </a:lnTo>
                <a:lnTo>
                  <a:pt x="3808" y="1525417"/>
                </a:lnTo>
                <a:lnTo>
                  <a:pt x="5394" y="1514625"/>
                </a:lnTo>
                <a:lnTo>
                  <a:pt x="7298" y="1503834"/>
                </a:lnTo>
                <a:lnTo>
                  <a:pt x="9519" y="1493359"/>
                </a:lnTo>
                <a:lnTo>
                  <a:pt x="11423" y="1482567"/>
                </a:lnTo>
                <a:lnTo>
                  <a:pt x="14279" y="1471776"/>
                </a:lnTo>
                <a:lnTo>
                  <a:pt x="17134" y="1461301"/>
                </a:lnTo>
                <a:lnTo>
                  <a:pt x="20308" y="1450827"/>
                </a:lnTo>
                <a:lnTo>
                  <a:pt x="24115" y="1440352"/>
                </a:lnTo>
                <a:lnTo>
                  <a:pt x="27606" y="1429878"/>
                </a:lnTo>
                <a:lnTo>
                  <a:pt x="31731" y="1419086"/>
                </a:lnTo>
                <a:lnTo>
                  <a:pt x="36173" y="1408929"/>
                </a:lnTo>
                <a:lnTo>
                  <a:pt x="233219" y="952500"/>
                </a:lnTo>
                <a:close/>
                <a:moveTo>
                  <a:pt x="924515" y="0"/>
                </a:moveTo>
                <a:lnTo>
                  <a:pt x="934986" y="0"/>
                </a:lnTo>
                <a:lnTo>
                  <a:pt x="945774" y="0"/>
                </a:lnTo>
                <a:lnTo>
                  <a:pt x="956563" y="635"/>
                </a:lnTo>
                <a:lnTo>
                  <a:pt x="967034" y="1270"/>
                </a:lnTo>
                <a:lnTo>
                  <a:pt x="977822" y="2222"/>
                </a:lnTo>
                <a:lnTo>
                  <a:pt x="988611" y="3491"/>
                </a:lnTo>
                <a:lnTo>
                  <a:pt x="999082" y="5079"/>
                </a:lnTo>
                <a:lnTo>
                  <a:pt x="1009870" y="6666"/>
                </a:lnTo>
                <a:lnTo>
                  <a:pt x="1020658" y="8887"/>
                </a:lnTo>
                <a:lnTo>
                  <a:pt x="1030812" y="11427"/>
                </a:lnTo>
                <a:lnTo>
                  <a:pt x="1041601" y="13966"/>
                </a:lnTo>
                <a:lnTo>
                  <a:pt x="1052072" y="16823"/>
                </a:lnTo>
                <a:lnTo>
                  <a:pt x="1062860" y="19997"/>
                </a:lnTo>
                <a:lnTo>
                  <a:pt x="1073331" y="23488"/>
                </a:lnTo>
                <a:lnTo>
                  <a:pt x="1083802" y="27297"/>
                </a:lnTo>
                <a:lnTo>
                  <a:pt x="1094273" y="31423"/>
                </a:lnTo>
                <a:lnTo>
                  <a:pt x="1104427" y="35549"/>
                </a:lnTo>
                <a:lnTo>
                  <a:pt x="1114898" y="40311"/>
                </a:lnTo>
                <a:lnTo>
                  <a:pt x="1125052" y="45072"/>
                </a:lnTo>
                <a:lnTo>
                  <a:pt x="1134888" y="50150"/>
                </a:lnTo>
                <a:lnTo>
                  <a:pt x="1144725" y="55546"/>
                </a:lnTo>
                <a:lnTo>
                  <a:pt x="1154244" y="60942"/>
                </a:lnTo>
                <a:lnTo>
                  <a:pt x="1163446" y="66655"/>
                </a:lnTo>
                <a:lnTo>
                  <a:pt x="1172965" y="72686"/>
                </a:lnTo>
                <a:lnTo>
                  <a:pt x="1181849" y="78717"/>
                </a:lnTo>
                <a:lnTo>
                  <a:pt x="1190734" y="85065"/>
                </a:lnTo>
                <a:lnTo>
                  <a:pt x="1199301" y="91413"/>
                </a:lnTo>
                <a:lnTo>
                  <a:pt x="1207869" y="98396"/>
                </a:lnTo>
                <a:lnTo>
                  <a:pt x="1215801" y="105379"/>
                </a:lnTo>
                <a:lnTo>
                  <a:pt x="1224051" y="112362"/>
                </a:lnTo>
                <a:lnTo>
                  <a:pt x="1231984" y="119662"/>
                </a:lnTo>
                <a:lnTo>
                  <a:pt x="1239282" y="126962"/>
                </a:lnTo>
                <a:lnTo>
                  <a:pt x="1246897" y="134580"/>
                </a:lnTo>
                <a:lnTo>
                  <a:pt x="1254512" y="142515"/>
                </a:lnTo>
                <a:lnTo>
                  <a:pt x="1261176" y="150133"/>
                </a:lnTo>
                <a:lnTo>
                  <a:pt x="1268157" y="158385"/>
                </a:lnTo>
                <a:lnTo>
                  <a:pt x="1274820" y="166638"/>
                </a:lnTo>
                <a:lnTo>
                  <a:pt x="1281166" y="175208"/>
                </a:lnTo>
                <a:lnTo>
                  <a:pt x="1287512" y="183778"/>
                </a:lnTo>
                <a:lnTo>
                  <a:pt x="1293224" y="192348"/>
                </a:lnTo>
                <a:lnTo>
                  <a:pt x="1299252" y="201235"/>
                </a:lnTo>
                <a:lnTo>
                  <a:pt x="1304647" y="210122"/>
                </a:lnTo>
                <a:lnTo>
                  <a:pt x="1310041" y="219010"/>
                </a:lnTo>
                <a:lnTo>
                  <a:pt x="1315118" y="228215"/>
                </a:lnTo>
                <a:lnTo>
                  <a:pt x="1319877" y="237419"/>
                </a:lnTo>
                <a:lnTo>
                  <a:pt x="1324637" y="246624"/>
                </a:lnTo>
                <a:lnTo>
                  <a:pt x="1329079" y="256464"/>
                </a:lnTo>
                <a:lnTo>
                  <a:pt x="1333521" y="265986"/>
                </a:lnTo>
                <a:lnTo>
                  <a:pt x="1337329" y="275508"/>
                </a:lnTo>
                <a:lnTo>
                  <a:pt x="1340819" y="285665"/>
                </a:lnTo>
                <a:lnTo>
                  <a:pt x="1344310" y="295187"/>
                </a:lnTo>
                <a:lnTo>
                  <a:pt x="1347483" y="305027"/>
                </a:lnTo>
                <a:lnTo>
                  <a:pt x="1350973" y="315501"/>
                </a:lnTo>
                <a:lnTo>
                  <a:pt x="1353829" y="325341"/>
                </a:lnTo>
                <a:lnTo>
                  <a:pt x="1356050" y="335815"/>
                </a:lnTo>
                <a:lnTo>
                  <a:pt x="1358589" y="345655"/>
                </a:lnTo>
                <a:lnTo>
                  <a:pt x="1360492" y="356129"/>
                </a:lnTo>
                <a:lnTo>
                  <a:pt x="1362713" y="366286"/>
                </a:lnTo>
                <a:lnTo>
                  <a:pt x="1363983" y="377078"/>
                </a:lnTo>
                <a:lnTo>
                  <a:pt x="1365569" y="387552"/>
                </a:lnTo>
                <a:lnTo>
                  <a:pt x="1366521" y="397709"/>
                </a:lnTo>
                <a:lnTo>
                  <a:pt x="1367156" y="408501"/>
                </a:lnTo>
                <a:lnTo>
                  <a:pt x="1367790" y="418975"/>
                </a:lnTo>
                <a:lnTo>
                  <a:pt x="1367790" y="429450"/>
                </a:lnTo>
                <a:lnTo>
                  <a:pt x="1368425" y="440242"/>
                </a:lnTo>
                <a:lnTo>
                  <a:pt x="1367790" y="450716"/>
                </a:lnTo>
                <a:lnTo>
                  <a:pt x="1367473" y="461508"/>
                </a:lnTo>
                <a:lnTo>
                  <a:pt x="1366839" y="471982"/>
                </a:lnTo>
                <a:lnTo>
                  <a:pt x="1365887" y="482774"/>
                </a:lnTo>
                <a:lnTo>
                  <a:pt x="1364300" y="493566"/>
                </a:lnTo>
                <a:lnTo>
                  <a:pt x="1363031" y="504040"/>
                </a:lnTo>
                <a:lnTo>
                  <a:pt x="1361127" y="514832"/>
                </a:lnTo>
                <a:lnTo>
                  <a:pt x="1358906" y="525624"/>
                </a:lnTo>
                <a:lnTo>
                  <a:pt x="1356685" y="536098"/>
                </a:lnTo>
                <a:lnTo>
                  <a:pt x="1354146" y="546890"/>
                </a:lnTo>
                <a:lnTo>
                  <a:pt x="1351291" y="557364"/>
                </a:lnTo>
                <a:lnTo>
                  <a:pt x="1348117" y="567839"/>
                </a:lnTo>
                <a:lnTo>
                  <a:pt x="1344310" y="578630"/>
                </a:lnTo>
                <a:lnTo>
                  <a:pt x="1340502" y="588787"/>
                </a:lnTo>
                <a:lnTo>
                  <a:pt x="1336694" y="599579"/>
                </a:lnTo>
                <a:lnTo>
                  <a:pt x="1332252" y="610053"/>
                </a:lnTo>
                <a:lnTo>
                  <a:pt x="1134888" y="1066800"/>
                </a:lnTo>
                <a:lnTo>
                  <a:pt x="333375" y="720193"/>
                </a:lnTo>
                <a:lnTo>
                  <a:pt x="530739" y="263447"/>
                </a:lnTo>
                <a:lnTo>
                  <a:pt x="535181" y="253290"/>
                </a:lnTo>
                <a:lnTo>
                  <a:pt x="540258" y="242815"/>
                </a:lnTo>
                <a:lnTo>
                  <a:pt x="545335" y="232976"/>
                </a:lnTo>
                <a:lnTo>
                  <a:pt x="550729" y="223136"/>
                </a:lnTo>
                <a:lnTo>
                  <a:pt x="556123" y="213614"/>
                </a:lnTo>
                <a:lnTo>
                  <a:pt x="561518" y="204409"/>
                </a:lnTo>
                <a:lnTo>
                  <a:pt x="567864" y="195204"/>
                </a:lnTo>
                <a:lnTo>
                  <a:pt x="573892" y="186317"/>
                </a:lnTo>
                <a:lnTo>
                  <a:pt x="580239" y="177430"/>
                </a:lnTo>
                <a:lnTo>
                  <a:pt x="586585" y="168860"/>
                </a:lnTo>
                <a:lnTo>
                  <a:pt x="593248" y="160290"/>
                </a:lnTo>
                <a:lnTo>
                  <a:pt x="600229" y="152037"/>
                </a:lnTo>
                <a:lnTo>
                  <a:pt x="607209" y="143785"/>
                </a:lnTo>
                <a:lnTo>
                  <a:pt x="614825" y="136167"/>
                </a:lnTo>
                <a:lnTo>
                  <a:pt x="622123" y="128549"/>
                </a:lnTo>
                <a:lnTo>
                  <a:pt x="629738" y="120932"/>
                </a:lnTo>
                <a:lnTo>
                  <a:pt x="637353" y="113631"/>
                </a:lnTo>
                <a:lnTo>
                  <a:pt x="645286" y="106966"/>
                </a:lnTo>
                <a:lnTo>
                  <a:pt x="653536" y="99983"/>
                </a:lnTo>
                <a:lnTo>
                  <a:pt x="661786" y="93317"/>
                </a:lnTo>
                <a:lnTo>
                  <a:pt x="670036" y="86969"/>
                </a:lnTo>
                <a:lnTo>
                  <a:pt x="678286" y="80938"/>
                </a:lnTo>
                <a:lnTo>
                  <a:pt x="687170" y="74908"/>
                </a:lnTo>
                <a:lnTo>
                  <a:pt x="695738" y="68877"/>
                </a:lnTo>
                <a:lnTo>
                  <a:pt x="704622" y="63481"/>
                </a:lnTo>
                <a:lnTo>
                  <a:pt x="714141" y="58085"/>
                </a:lnTo>
                <a:lnTo>
                  <a:pt x="723343" y="53007"/>
                </a:lnTo>
                <a:lnTo>
                  <a:pt x="732545" y="47928"/>
                </a:lnTo>
                <a:lnTo>
                  <a:pt x="741747" y="43485"/>
                </a:lnTo>
                <a:lnTo>
                  <a:pt x="751266" y="38723"/>
                </a:lnTo>
                <a:lnTo>
                  <a:pt x="761103" y="34597"/>
                </a:lnTo>
                <a:lnTo>
                  <a:pt x="770622" y="30471"/>
                </a:lnTo>
                <a:lnTo>
                  <a:pt x="780141" y="26979"/>
                </a:lnTo>
                <a:lnTo>
                  <a:pt x="790295" y="23488"/>
                </a:lnTo>
                <a:lnTo>
                  <a:pt x="800131" y="20314"/>
                </a:lnTo>
                <a:lnTo>
                  <a:pt x="810285" y="17140"/>
                </a:lnTo>
                <a:lnTo>
                  <a:pt x="820439" y="14283"/>
                </a:lnTo>
                <a:lnTo>
                  <a:pt x="830275" y="11744"/>
                </a:lnTo>
                <a:lnTo>
                  <a:pt x="840746" y="9522"/>
                </a:lnTo>
                <a:lnTo>
                  <a:pt x="851217" y="7618"/>
                </a:lnTo>
                <a:lnTo>
                  <a:pt x="861371" y="5713"/>
                </a:lnTo>
                <a:lnTo>
                  <a:pt x="871842" y="3809"/>
                </a:lnTo>
                <a:lnTo>
                  <a:pt x="882313" y="2857"/>
                </a:lnTo>
                <a:lnTo>
                  <a:pt x="892784" y="1270"/>
                </a:lnTo>
                <a:lnTo>
                  <a:pt x="903255" y="635"/>
                </a:lnTo>
                <a:lnTo>
                  <a:pt x="913726" y="317"/>
                </a:lnTo>
                <a:lnTo>
                  <a:pt x="92451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3"/>
          <p:cNvSpPr>
            <a:spLocks noGrp="1"/>
          </p:cNvSpPr>
          <p:nvPr>
            <p:ph type="title"/>
          </p:nvPr>
        </p:nvSpPr>
        <p:spPr/>
        <p:txBody>
          <a:bodyPr/>
          <a:lstStyle/>
          <a:p>
            <a:pPr eaLnBrk="1" hangingPunct="1"/>
            <a:r>
              <a:rPr lang="zh-CN" altLang="en-US" dirty="0"/>
              <a:t>请在此输入您的大标题</a:t>
            </a:r>
            <a:endParaRPr lang="en-US" altLang="zh-CN" dirty="0"/>
          </a:p>
        </p:txBody>
      </p:sp>
      <p:grpSp>
        <p:nvGrpSpPr>
          <p:cNvPr id="16" name="组合 15"/>
          <p:cNvGrpSpPr/>
          <p:nvPr/>
        </p:nvGrpSpPr>
        <p:grpSpPr>
          <a:xfrm>
            <a:off x="5341256" y="1635683"/>
            <a:ext cx="2337371" cy="2337371"/>
            <a:chOff x="6168000" y="1363288"/>
            <a:chExt cx="1047403" cy="1047403"/>
          </a:xfrm>
        </p:grpSpPr>
        <p:sp>
          <p:nvSpPr>
            <p:cNvPr id="17" name="椭圆 16"/>
            <p:cNvSpPr/>
            <p:nvPr/>
          </p:nvSpPr>
          <p:spPr>
            <a:xfrm>
              <a:off x="6168000" y="1363288"/>
              <a:ext cx="1047403" cy="104740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Group 186"/>
            <p:cNvGrpSpPr/>
            <p:nvPr/>
          </p:nvGrpSpPr>
          <p:grpSpPr>
            <a:xfrm>
              <a:off x="6384617" y="1616966"/>
              <a:ext cx="626879" cy="540047"/>
              <a:chOff x="3302000" y="3008313"/>
              <a:chExt cx="469900" cy="404812"/>
            </a:xfrm>
            <a:solidFill>
              <a:schemeClr val="bg1"/>
            </a:solidFill>
          </p:grpSpPr>
          <p:sp>
            <p:nvSpPr>
              <p:cNvPr id="19" name="Freeform 298"/>
              <p:cNvSpPr/>
              <p:nvPr/>
            </p:nvSpPr>
            <p:spPr bwMode="auto">
              <a:xfrm>
                <a:off x="3302000" y="3008313"/>
                <a:ext cx="469900" cy="303213"/>
              </a:xfrm>
              <a:custGeom>
                <a:avLst/>
                <a:gdLst>
                  <a:gd name="T0" fmla="*/ 24 w 624"/>
                  <a:gd name="T1" fmla="*/ 263 h 403"/>
                  <a:gd name="T2" fmla="*/ 117 w 624"/>
                  <a:gd name="T3" fmla="*/ 263 h 403"/>
                  <a:gd name="T4" fmla="*/ 120 w 624"/>
                  <a:gd name="T5" fmla="*/ 246 h 403"/>
                  <a:gd name="T6" fmla="*/ 127 w 624"/>
                  <a:gd name="T7" fmla="*/ 240 h 403"/>
                  <a:gd name="T8" fmla="*/ 134 w 624"/>
                  <a:gd name="T9" fmla="*/ 245 h 403"/>
                  <a:gd name="T10" fmla="*/ 147 w 624"/>
                  <a:gd name="T11" fmla="*/ 278 h 403"/>
                  <a:gd name="T12" fmla="*/ 172 w 624"/>
                  <a:gd name="T13" fmla="*/ 151 h 403"/>
                  <a:gd name="T14" fmla="*/ 179 w 624"/>
                  <a:gd name="T15" fmla="*/ 145 h 403"/>
                  <a:gd name="T16" fmla="*/ 186 w 624"/>
                  <a:gd name="T17" fmla="*/ 151 h 403"/>
                  <a:gd name="T18" fmla="*/ 204 w 624"/>
                  <a:gd name="T19" fmla="*/ 324 h 403"/>
                  <a:gd name="T20" fmla="*/ 230 w 624"/>
                  <a:gd name="T21" fmla="*/ 146 h 403"/>
                  <a:gd name="T22" fmla="*/ 237 w 624"/>
                  <a:gd name="T23" fmla="*/ 140 h 403"/>
                  <a:gd name="T24" fmla="*/ 244 w 624"/>
                  <a:gd name="T25" fmla="*/ 146 h 403"/>
                  <a:gd name="T26" fmla="*/ 265 w 624"/>
                  <a:gd name="T27" fmla="*/ 263 h 403"/>
                  <a:gd name="T28" fmla="*/ 300 w 624"/>
                  <a:gd name="T29" fmla="*/ 263 h 403"/>
                  <a:gd name="T30" fmla="*/ 308 w 624"/>
                  <a:gd name="T31" fmla="*/ 269 h 403"/>
                  <a:gd name="T32" fmla="*/ 308 w 624"/>
                  <a:gd name="T33" fmla="*/ 275 h 403"/>
                  <a:gd name="T34" fmla="*/ 310 w 624"/>
                  <a:gd name="T35" fmla="*/ 267 h 403"/>
                  <a:gd name="T36" fmla="*/ 317 w 624"/>
                  <a:gd name="T37" fmla="*/ 261 h 403"/>
                  <a:gd name="T38" fmla="*/ 325 w 624"/>
                  <a:gd name="T39" fmla="*/ 267 h 403"/>
                  <a:gd name="T40" fmla="*/ 335 w 624"/>
                  <a:gd name="T41" fmla="*/ 298 h 403"/>
                  <a:gd name="T42" fmla="*/ 344 w 624"/>
                  <a:gd name="T43" fmla="*/ 265 h 403"/>
                  <a:gd name="T44" fmla="*/ 352 w 624"/>
                  <a:gd name="T45" fmla="*/ 260 h 403"/>
                  <a:gd name="T46" fmla="*/ 359 w 624"/>
                  <a:gd name="T47" fmla="*/ 266 h 403"/>
                  <a:gd name="T48" fmla="*/ 372 w 624"/>
                  <a:gd name="T49" fmla="*/ 403 h 403"/>
                  <a:gd name="T50" fmla="*/ 413 w 624"/>
                  <a:gd name="T51" fmla="*/ 199 h 403"/>
                  <a:gd name="T52" fmla="*/ 420 w 624"/>
                  <a:gd name="T53" fmla="*/ 193 h 403"/>
                  <a:gd name="T54" fmla="*/ 428 w 624"/>
                  <a:gd name="T55" fmla="*/ 198 h 403"/>
                  <a:gd name="T56" fmla="*/ 446 w 624"/>
                  <a:gd name="T57" fmla="*/ 243 h 403"/>
                  <a:gd name="T58" fmla="*/ 465 w 624"/>
                  <a:gd name="T59" fmla="*/ 130 h 403"/>
                  <a:gd name="T60" fmla="*/ 472 w 624"/>
                  <a:gd name="T61" fmla="*/ 124 h 403"/>
                  <a:gd name="T62" fmla="*/ 479 w 624"/>
                  <a:gd name="T63" fmla="*/ 129 h 403"/>
                  <a:gd name="T64" fmla="*/ 513 w 624"/>
                  <a:gd name="T65" fmla="*/ 263 h 403"/>
                  <a:gd name="T66" fmla="*/ 602 w 624"/>
                  <a:gd name="T67" fmla="*/ 263 h 403"/>
                  <a:gd name="T68" fmla="*/ 604 w 624"/>
                  <a:gd name="T69" fmla="*/ 263 h 403"/>
                  <a:gd name="T70" fmla="*/ 589 w 624"/>
                  <a:gd name="T71" fmla="*/ 72 h 403"/>
                  <a:gd name="T72" fmla="*/ 412 w 624"/>
                  <a:gd name="T73" fmla="*/ 21 h 403"/>
                  <a:gd name="T74" fmla="*/ 312 w 624"/>
                  <a:gd name="T75" fmla="*/ 98 h 403"/>
                  <a:gd name="T76" fmla="*/ 212 w 624"/>
                  <a:gd name="T77" fmla="*/ 21 h 403"/>
                  <a:gd name="T78" fmla="*/ 35 w 624"/>
                  <a:gd name="T79" fmla="*/ 72 h 403"/>
                  <a:gd name="T80" fmla="*/ 20 w 624"/>
                  <a:gd name="T81" fmla="*/ 264 h 403"/>
                  <a:gd name="T82" fmla="*/ 24 w 624"/>
                  <a:gd name="T83" fmla="*/ 263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4" h="403">
                    <a:moveTo>
                      <a:pt x="24" y="263"/>
                    </a:moveTo>
                    <a:cubicBezTo>
                      <a:pt x="117" y="263"/>
                      <a:pt x="117" y="263"/>
                      <a:pt x="117" y="263"/>
                    </a:cubicBezTo>
                    <a:cubicBezTo>
                      <a:pt x="120" y="246"/>
                      <a:pt x="120" y="246"/>
                      <a:pt x="120" y="246"/>
                    </a:cubicBezTo>
                    <a:cubicBezTo>
                      <a:pt x="121" y="243"/>
                      <a:pt x="123" y="241"/>
                      <a:pt x="127" y="240"/>
                    </a:cubicBezTo>
                    <a:cubicBezTo>
                      <a:pt x="130" y="240"/>
                      <a:pt x="133" y="242"/>
                      <a:pt x="134" y="245"/>
                    </a:cubicBezTo>
                    <a:cubicBezTo>
                      <a:pt x="147" y="278"/>
                      <a:pt x="147" y="278"/>
                      <a:pt x="147" y="278"/>
                    </a:cubicBezTo>
                    <a:cubicBezTo>
                      <a:pt x="172" y="151"/>
                      <a:pt x="172" y="151"/>
                      <a:pt x="172" y="151"/>
                    </a:cubicBezTo>
                    <a:cubicBezTo>
                      <a:pt x="172" y="147"/>
                      <a:pt x="176" y="144"/>
                      <a:pt x="179" y="145"/>
                    </a:cubicBezTo>
                    <a:cubicBezTo>
                      <a:pt x="183" y="145"/>
                      <a:pt x="186" y="148"/>
                      <a:pt x="186" y="151"/>
                    </a:cubicBezTo>
                    <a:cubicBezTo>
                      <a:pt x="204" y="324"/>
                      <a:pt x="204" y="324"/>
                      <a:pt x="204" y="324"/>
                    </a:cubicBezTo>
                    <a:cubicBezTo>
                      <a:pt x="230" y="146"/>
                      <a:pt x="230" y="146"/>
                      <a:pt x="230" y="146"/>
                    </a:cubicBezTo>
                    <a:cubicBezTo>
                      <a:pt x="230" y="143"/>
                      <a:pt x="233" y="140"/>
                      <a:pt x="237" y="140"/>
                    </a:cubicBezTo>
                    <a:cubicBezTo>
                      <a:pt x="241" y="140"/>
                      <a:pt x="244" y="142"/>
                      <a:pt x="244" y="146"/>
                    </a:cubicBezTo>
                    <a:cubicBezTo>
                      <a:pt x="265" y="263"/>
                      <a:pt x="265" y="263"/>
                      <a:pt x="265" y="263"/>
                    </a:cubicBezTo>
                    <a:cubicBezTo>
                      <a:pt x="300" y="263"/>
                      <a:pt x="300" y="263"/>
                      <a:pt x="300" y="263"/>
                    </a:cubicBezTo>
                    <a:cubicBezTo>
                      <a:pt x="304" y="263"/>
                      <a:pt x="307" y="266"/>
                      <a:pt x="308" y="269"/>
                    </a:cubicBezTo>
                    <a:cubicBezTo>
                      <a:pt x="308" y="275"/>
                      <a:pt x="308" y="275"/>
                      <a:pt x="308" y="275"/>
                    </a:cubicBezTo>
                    <a:cubicBezTo>
                      <a:pt x="310" y="267"/>
                      <a:pt x="310" y="267"/>
                      <a:pt x="310" y="267"/>
                    </a:cubicBezTo>
                    <a:cubicBezTo>
                      <a:pt x="311" y="264"/>
                      <a:pt x="314" y="262"/>
                      <a:pt x="317" y="261"/>
                    </a:cubicBezTo>
                    <a:cubicBezTo>
                      <a:pt x="321" y="261"/>
                      <a:pt x="324" y="264"/>
                      <a:pt x="325" y="267"/>
                    </a:cubicBezTo>
                    <a:cubicBezTo>
                      <a:pt x="335" y="298"/>
                      <a:pt x="335" y="298"/>
                      <a:pt x="335" y="298"/>
                    </a:cubicBezTo>
                    <a:cubicBezTo>
                      <a:pt x="344" y="265"/>
                      <a:pt x="344" y="265"/>
                      <a:pt x="344" y="265"/>
                    </a:cubicBezTo>
                    <a:cubicBezTo>
                      <a:pt x="345" y="262"/>
                      <a:pt x="349" y="259"/>
                      <a:pt x="352" y="260"/>
                    </a:cubicBezTo>
                    <a:cubicBezTo>
                      <a:pt x="356" y="260"/>
                      <a:pt x="358" y="263"/>
                      <a:pt x="359" y="266"/>
                    </a:cubicBezTo>
                    <a:cubicBezTo>
                      <a:pt x="372" y="403"/>
                      <a:pt x="372" y="403"/>
                      <a:pt x="372" y="403"/>
                    </a:cubicBezTo>
                    <a:cubicBezTo>
                      <a:pt x="413" y="199"/>
                      <a:pt x="413" y="199"/>
                      <a:pt x="413" y="199"/>
                    </a:cubicBezTo>
                    <a:cubicBezTo>
                      <a:pt x="414" y="196"/>
                      <a:pt x="417" y="194"/>
                      <a:pt x="420" y="193"/>
                    </a:cubicBezTo>
                    <a:cubicBezTo>
                      <a:pt x="423" y="193"/>
                      <a:pt x="426" y="195"/>
                      <a:pt x="428" y="198"/>
                    </a:cubicBezTo>
                    <a:cubicBezTo>
                      <a:pt x="446" y="243"/>
                      <a:pt x="446" y="243"/>
                      <a:pt x="446" y="243"/>
                    </a:cubicBezTo>
                    <a:cubicBezTo>
                      <a:pt x="465" y="130"/>
                      <a:pt x="465" y="130"/>
                      <a:pt x="465" y="130"/>
                    </a:cubicBezTo>
                    <a:cubicBezTo>
                      <a:pt x="466" y="126"/>
                      <a:pt x="468" y="124"/>
                      <a:pt x="472" y="124"/>
                    </a:cubicBezTo>
                    <a:cubicBezTo>
                      <a:pt x="475" y="123"/>
                      <a:pt x="479" y="126"/>
                      <a:pt x="479" y="129"/>
                    </a:cubicBezTo>
                    <a:cubicBezTo>
                      <a:pt x="513" y="263"/>
                      <a:pt x="513" y="263"/>
                      <a:pt x="513" y="263"/>
                    </a:cubicBezTo>
                    <a:cubicBezTo>
                      <a:pt x="602" y="263"/>
                      <a:pt x="602" y="263"/>
                      <a:pt x="602" y="263"/>
                    </a:cubicBezTo>
                    <a:cubicBezTo>
                      <a:pt x="603" y="263"/>
                      <a:pt x="604" y="263"/>
                      <a:pt x="604" y="263"/>
                    </a:cubicBezTo>
                    <a:cubicBezTo>
                      <a:pt x="624" y="201"/>
                      <a:pt x="624" y="135"/>
                      <a:pt x="589" y="72"/>
                    </a:cubicBezTo>
                    <a:cubicBezTo>
                      <a:pt x="557" y="14"/>
                      <a:pt x="473" y="0"/>
                      <a:pt x="412" y="21"/>
                    </a:cubicBezTo>
                    <a:cubicBezTo>
                      <a:pt x="350" y="42"/>
                      <a:pt x="312" y="98"/>
                      <a:pt x="312" y="98"/>
                    </a:cubicBezTo>
                    <a:cubicBezTo>
                      <a:pt x="312" y="98"/>
                      <a:pt x="274" y="42"/>
                      <a:pt x="212" y="21"/>
                    </a:cubicBezTo>
                    <a:cubicBezTo>
                      <a:pt x="151" y="0"/>
                      <a:pt x="67" y="14"/>
                      <a:pt x="35" y="72"/>
                    </a:cubicBezTo>
                    <a:cubicBezTo>
                      <a:pt x="0" y="136"/>
                      <a:pt x="0" y="202"/>
                      <a:pt x="20" y="264"/>
                    </a:cubicBezTo>
                    <a:cubicBezTo>
                      <a:pt x="21" y="263"/>
                      <a:pt x="22" y="263"/>
                      <a:pt x="24" y="263"/>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4" name="Freeform 299"/>
              <p:cNvSpPr/>
              <p:nvPr/>
            </p:nvSpPr>
            <p:spPr bwMode="auto">
              <a:xfrm>
                <a:off x="3321050" y="3133725"/>
                <a:ext cx="431800" cy="279400"/>
              </a:xfrm>
              <a:custGeom>
                <a:avLst/>
                <a:gdLst>
                  <a:gd name="T0" fmla="*/ 483 w 576"/>
                  <a:gd name="T1" fmla="*/ 111 h 373"/>
                  <a:gd name="T2" fmla="*/ 476 w 576"/>
                  <a:gd name="T3" fmla="*/ 105 h 373"/>
                  <a:gd name="T4" fmla="*/ 450 w 576"/>
                  <a:gd name="T5" fmla="*/ 0 h 373"/>
                  <a:gd name="T6" fmla="*/ 432 w 576"/>
                  <a:gd name="T7" fmla="*/ 104 h 373"/>
                  <a:gd name="T8" fmla="*/ 426 w 576"/>
                  <a:gd name="T9" fmla="*/ 110 h 373"/>
                  <a:gd name="T10" fmla="*/ 418 w 576"/>
                  <a:gd name="T11" fmla="*/ 106 h 373"/>
                  <a:gd name="T12" fmla="*/ 399 w 576"/>
                  <a:gd name="T13" fmla="*/ 59 h 373"/>
                  <a:gd name="T14" fmla="*/ 353 w 576"/>
                  <a:gd name="T15" fmla="*/ 286 h 373"/>
                  <a:gd name="T16" fmla="*/ 346 w 576"/>
                  <a:gd name="T17" fmla="*/ 292 h 373"/>
                  <a:gd name="T18" fmla="*/ 345 w 576"/>
                  <a:gd name="T19" fmla="*/ 292 h 373"/>
                  <a:gd name="T20" fmla="*/ 338 w 576"/>
                  <a:gd name="T21" fmla="*/ 286 h 373"/>
                  <a:gd name="T22" fmla="*/ 324 w 576"/>
                  <a:gd name="T23" fmla="*/ 138 h 373"/>
                  <a:gd name="T24" fmla="*/ 318 w 576"/>
                  <a:gd name="T25" fmla="*/ 159 h 373"/>
                  <a:gd name="T26" fmla="*/ 311 w 576"/>
                  <a:gd name="T27" fmla="*/ 164 h 373"/>
                  <a:gd name="T28" fmla="*/ 311 w 576"/>
                  <a:gd name="T29" fmla="*/ 164 h 373"/>
                  <a:gd name="T30" fmla="*/ 304 w 576"/>
                  <a:gd name="T31" fmla="*/ 159 h 373"/>
                  <a:gd name="T32" fmla="*/ 294 w 576"/>
                  <a:gd name="T33" fmla="*/ 128 h 373"/>
                  <a:gd name="T34" fmla="*/ 289 w 576"/>
                  <a:gd name="T35" fmla="*/ 148 h 373"/>
                  <a:gd name="T36" fmla="*/ 281 w 576"/>
                  <a:gd name="T37" fmla="*/ 153 h 373"/>
                  <a:gd name="T38" fmla="*/ 275 w 576"/>
                  <a:gd name="T39" fmla="*/ 147 h 373"/>
                  <a:gd name="T40" fmla="*/ 270 w 576"/>
                  <a:gd name="T41" fmla="*/ 111 h 373"/>
                  <a:gd name="T42" fmla="*/ 235 w 576"/>
                  <a:gd name="T43" fmla="*/ 111 h 373"/>
                  <a:gd name="T44" fmla="*/ 227 w 576"/>
                  <a:gd name="T45" fmla="*/ 105 h 373"/>
                  <a:gd name="T46" fmla="*/ 214 w 576"/>
                  <a:gd name="T47" fmla="*/ 26 h 373"/>
                  <a:gd name="T48" fmla="*/ 185 w 576"/>
                  <a:gd name="T49" fmla="*/ 218 h 373"/>
                  <a:gd name="T50" fmla="*/ 178 w 576"/>
                  <a:gd name="T51" fmla="*/ 224 h 373"/>
                  <a:gd name="T52" fmla="*/ 171 w 576"/>
                  <a:gd name="T53" fmla="*/ 218 h 373"/>
                  <a:gd name="T54" fmla="*/ 153 w 576"/>
                  <a:gd name="T55" fmla="*/ 36 h 373"/>
                  <a:gd name="T56" fmla="*/ 133 w 576"/>
                  <a:gd name="T57" fmla="*/ 139 h 373"/>
                  <a:gd name="T58" fmla="*/ 126 w 576"/>
                  <a:gd name="T59" fmla="*/ 145 h 373"/>
                  <a:gd name="T60" fmla="*/ 119 w 576"/>
                  <a:gd name="T61" fmla="*/ 140 h 373"/>
                  <a:gd name="T62" fmla="*/ 106 w 576"/>
                  <a:gd name="T63" fmla="*/ 107 h 373"/>
                  <a:gd name="T64" fmla="*/ 100 w 576"/>
                  <a:gd name="T65" fmla="*/ 111 h 373"/>
                  <a:gd name="T66" fmla="*/ 0 w 576"/>
                  <a:gd name="T67" fmla="*/ 111 h 373"/>
                  <a:gd name="T68" fmla="*/ 77 w 576"/>
                  <a:gd name="T69" fmla="*/ 241 h 373"/>
                  <a:gd name="T70" fmla="*/ 288 w 576"/>
                  <a:gd name="T71" fmla="*/ 373 h 373"/>
                  <a:gd name="T72" fmla="*/ 499 w 576"/>
                  <a:gd name="T73" fmla="*/ 241 h 373"/>
                  <a:gd name="T74" fmla="*/ 576 w 576"/>
                  <a:gd name="T75" fmla="*/ 111 h 373"/>
                  <a:gd name="T76" fmla="*/ 483 w 576"/>
                  <a:gd name="T77" fmla="*/ 111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76" h="373">
                    <a:moveTo>
                      <a:pt x="483" y="111"/>
                    </a:moveTo>
                    <a:cubicBezTo>
                      <a:pt x="480" y="111"/>
                      <a:pt x="477" y="108"/>
                      <a:pt x="476" y="105"/>
                    </a:cubicBezTo>
                    <a:cubicBezTo>
                      <a:pt x="450" y="0"/>
                      <a:pt x="450" y="0"/>
                      <a:pt x="450" y="0"/>
                    </a:cubicBezTo>
                    <a:cubicBezTo>
                      <a:pt x="432" y="104"/>
                      <a:pt x="432" y="104"/>
                      <a:pt x="432" y="104"/>
                    </a:cubicBezTo>
                    <a:cubicBezTo>
                      <a:pt x="432" y="108"/>
                      <a:pt x="429" y="110"/>
                      <a:pt x="426" y="110"/>
                    </a:cubicBezTo>
                    <a:cubicBezTo>
                      <a:pt x="422" y="111"/>
                      <a:pt x="419" y="109"/>
                      <a:pt x="418" y="106"/>
                    </a:cubicBezTo>
                    <a:cubicBezTo>
                      <a:pt x="399" y="59"/>
                      <a:pt x="399" y="59"/>
                      <a:pt x="399" y="59"/>
                    </a:cubicBezTo>
                    <a:cubicBezTo>
                      <a:pt x="353" y="286"/>
                      <a:pt x="353" y="286"/>
                      <a:pt x="353" y="286"/>
                    </a:cubicBezTo>
                    <a:cubicBezTo>
                      <a:pt x="352" y="290"/>
                      <a:pt x="349" y="292"/>
                      <a:pt x="346" y="292"/>
                    </a:cubicBezTo>
                    <a:cubicBezTo>
                      <a:pt x="346" y="292"/>
                      <a:pt x="346" y="292"/>
                      <a:pt x="345" y="292"/>
                    </a:cubicBezTo>
                    <a:cubicBezTo>
                      <a:pt x="342" y="292"/>
                      <a:pt x="339" y="289"/>
                      <a:pt x="338" y="286"/>
                    </a:cubicBezTo>
                    <a:cubicBezTo>
                      <a:pt x="324" y="138"/>
                      <a:pt x="324" y="138"/>
                      <a:pt x="324" y="138"/>
                    </a:cubicBezTo>
                    <a:cubicBezTo>
                      <a:pt x="318" y="159"/>
                      <a:pt x="318" y="159"/>
                      <a:pt x="318" y="159"/>
                    </a:cubicBezTo>
                    <a:cubicBezTo>
                      <a:pt x="317" y="162"/>
                      <a:pt x="314" y="164"/>
                      <a:pt x="311" y="164"/>
                    </a:cubicBezTo>
                    <a:cubicBezTo>
                      <a:pt x="311" y="164"/>
                      <a:pt x="311" y="164"/>
                      <a:pt x="311" y="164"/>
                    </a:cubicBezTo>
                    <a:cubicBezTo>
                      <a:pt x="308" y="164"/>
                      <a:pt x="305" y="162"/>
                      <a:pt x="304" y="159"/>
                    </a:cubicBezTo>
                    <a:cubicBezTo>
                      <a:pt x="294" y="128"/>
                      <a:pt x="294" y="128"/>
                      <a:pt x="294" y="128"/>
                    </a:cubicBezTo>
                    <a:cubicBezTo>
                      <a:pt x="289" y="148"/>
                      <a:pt x="289" y="148"/>
                      <a:pt x="289" y="148"/>
                    </a:cubicBezTo>
                    <a:cubicBezTo>
                      <a:pt x="288" y="151"/>
                      <a:pt x="285" y="153"/>
                      <a:pt x="281" y="153"/>
                    </a:cubicBezTo>
                    <a:cubicBezTo>
                      <a:pt x="278" y="153"/>
                      <a:pt x="275" y="150"/>
                      <a:pt x="275" y="147"/>
                    </a:cubicBezTo>
                    <a:cubicBezTo>
                      <a:pt x="270" y="111"/>
                      <a:pt x="270" y="111"/>
                      <a:pt x="270" y="111"/>
                    </a:cubicBezTo>
                    <a:cubicBezTo>
                      <a:pt x="235" y="111"/>
                      <a:pt x="235" y="111"/>
                      <a:pt x="235" y="111"/>
                    </a:cubicBezTo>
                    <a:cubicBezTo>
                      <a:pt x="231" y="111"/>
                      <a:pt x="228" y="108"/>
                      <a:pt x="227" y="105"/>
                    </a:cubicBezTo>
                    <a:cubicBezTo>
                      <a:pt x="214" y="26"/>
                      <a:pt x="214" y="26"/>
                      <a:pt x="214" y="26"/>
                    </a:cubicBezTo>
                    <a:cubicBezTo>
                      <a:pt x="185" y="218"/>
                      <a:pt x="185" y="218"/>
                      <a:pt x="185" y="218"/>
                    </a:cubicBezTo>
                    <a:cubicBezTo>
                      <a:pt x="185" y="222"/>
                      <a:pt x="182" y="225"/>
                      <a:pt x="178" y="224"/>
                    </a:cubicBezTo>
                    <a:cubicBezTo>
                      <a:pt x="174" y="224"/>
                      <a:pt x="171" y="222"/>
                      <a:pt x="171" y="218"/>
                    </a:cubicBezTo>
                    <a:cubicBezTo>
                      <a:pt x="153" y="36"/>
                      <a:pt x="153" y="36"/>
                      <a:pt x="153" y="36"/>
                    </a:cubicBezTo>
                    <a:cubicBezTo>
                      <a:pt x="133" y="139"/>
                      <a:pt x="133" y="139"/>
                      <a:pt x="133" y="139"/>
                    </a:cubicBezTo>
                    <a:cubicBezTo>
                      <a:pt x="132" y="142"/>
                      <a:pt x="129" y="144"/>
                      <a:pt x="126" y="145"/>
                    </a:cubicBezTo>
                    <a:cubicBezTo>
                      <a:pt x="123" y="145"/>
                      <a:pt x="120" y="143"/>
                      <a:pt x="119" y="140"/>
                    </a:cubicBezTo>
                    <a:cubicBezTo>
                      <a:pt x="106" y="107"/>
                      <a:pt x="106" y="107"/>
                      <a:pt x="106" y="107"/>
                    </a:cubicBezTo>
                    <a:cubicBezTo>
                      <a:pt x="105" y="109"/>
                      <a:pt x="102" y="111"/>
                      <a:pt x="100" y="111"/>
                    </a:cubicBezTo>
                    <a:cubicBezTo>
                      <a:pt x="0" y="111"/>
                      <a:pt x="0" y="111"/>
                      <a:pt x="0" y="111"/>
                    </a:cubicBezTo>
                    <a:cubicBezTo>
                      <a:pt x="17" y="157"/>
                      <a:pt x="45" y="201"/>
                      <a:pt x="77" y="241"/>
                    </a:cubicBezTo>
                    <a:cubicBezTo>
                      <a:pt x="156" y="337"/>
                      <a:pt x="288" y="373"/>
                      <a:pt x="288" y="373"/>
                    </a:cubicBezTo>
                    <a:cubicBezTo>
                      <a:pt x="288" y="373"/>
                      <a:pt x="420" y="337"/>
                      <a:pt x="499" y="241"/>
                    </a:cubicBezTo>
                    <a:cubicBezTo>
                      <a:pt x="531" y="201"/>
                      <a:pt x="559" y="157"/>
                      <a:pt x="576" y="111"/>
                    </a:cubicBezTo>
                    <a:lnTo>
                      <a:pt x="483" y="111"/>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grpSp>
      <p:grpSp>
        <p:nvGrpSpPr>
          <p:cNvPr id="29" name="组合 28"/>
          <p:cNvGrpSpPr/>
          <p:nvPr/>
        </p:nvGrpSpPr>
        <p:grpSpPr>
          <a:xfrm>
            <a:off x="8301599" y="4603109"/>
            <a:ext cx="1495543" cy="1495543"/>
            <a:chOff x="6168000" y="3120850"/>
            <a:chExt cx="1047403" cy="1047403"/>
          </a:xfrm>
        </p:grpSpPr>
        <p:sp>
          <p:nvSpPr>
            <p:cNvPr id="30" name="椭圆 29"/>
            <p:cNvSpPr/>
            <p:nvPr/>
          </p:nvSpPr>
          <p:spPr>
            <a:xfrm>
              <a:off x="6168000" y="3120850"/>
              <a:ext cx="1047403" cy="104740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1" name="Group 195"/>
            <p:cNvGrpSpPr/>
            <p:nvPr/>
          </p:nvGrpSpPr>
          <p:grpSpPr>
            <a:xfrm>
              <a:off x="6479744" y="3445888"/>
              <a:ext cx="423125" cy="432444"/>
              <a:chOff x="5846763" y="3030538"/>
              <a:chExt cx="360363" cy="368300"/>
            </a:xfrm>
            <a:solidFill>
              <a:schemeClr val="bg1"/>
            </a:solidFill>
          </p:grpSpPr>
          <p:sp>
            <p:nvSpPr>
              <p:cNvPr id="32" name="Freeform 304"/>
              <p:cNvSpPr/>
              <p:nvPr/>
            </p:nvSpPr>
            <p:spPr bwMode="auto">
              <a:xfrm>
                <a:off x="5922963" y="3030538"/>
                <a:ext cx="207963" cy="88900"/>
              </a:xfrm>
              <a:custGeom>
                <a:avLst/>
                <a:gdLst>
                  <a:gd name="T0" fmla="*/ 45 w 276"/>
                  <a:gd name="T1" fmla="*/ 117 h 117"/>
                  <a:gd name="T2" fmla="*/ 45 w 276"/>
                  <a:gd name="T3" fmla="*/ 61 h 117"/>
                  <a:gd name="T4" fmla="*/ 65 w 276"/>
                  <a:gd name="T5" fmla="*/ 41 h 117"/>
                  <a:gd name="T6" fmla="*/ 211 w 276"/>
                  <a:gd name="T7" fmla="*/ 41 h 117"/>
                  <a:gd name="T8" fmla="*/ 231 w 276"/>
                  <a:gd name="T9" fmla="*/ 61 h 117"/>
                  <a:gd name="T10" fmla="*/ 231 w 276"/>
                  <a:gd name="T11" fmla="*/ 117 h 117"/>
                  <a:gd name="T12" fmla="*/ 276 w 276"/>
                  <a:gd name="T13" fmla="*/ 117 h 117"/>
                  <a:gd name="T14" fmla="*/ 276 w 276"/>
                  <a:gd name="T15" fmla="*/ 42 h 117"/>
                  <a:gd name="T16" fmla="*/ 235 w 276"/>
                  <a:gd name="T17" fmla="*/ 0 h 117"/>
                  <a:gd name="T18" fmla="*/ 41 w 276"/>
                  <a:gd name="T19" fmla="*/ 0 h 117"/>
                  <a:gd name="T20" fmla="*/ 0 w 276"/>
                  <a:gd name="T21" fmla="*/ 42 h 117"/>
                  <a:gd name="T22" fmla="*/ 0 w 276"/>
                  <a:gd name="T23" fmla="*/ 117 h 117"/>
                  <a:gd name="T24" fmla="*/ 45 w 276"/>
                  <a:gd name="T25"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6" h="117">
                    <a:moveTo>
                      <a:pt x="45" y="117"/>
                    </a:moveTo>
                    <a:cubicBezTo>
                      <a:pt x="45" y="61"/>
                      <a:pt x="45" y="61"/>
                      <a:pt x="45" y="61"/>
                    </a:cubicBezTo>
                    <a:cubicBezTo>
                      <a:pt x="45" y="50"/>
                      <a:pt x="54" y="41"/>
                      <a:pt x="65" y="41"/>
                    </a:cubicBezTo>
                    <a:cubicBezTo>
                      <a:pt x="211" y="41"/>
                      <a:pt x="211" y="41"/>
                      <a:pt x="211" y="41"/>
                    </a:cubicBezTo>
                    <a:cubicBezTo>
                      <a:pt x="222" y="41"/>
                      <a:pt x="231" y="50"/>
                      <a:pt x="231" y="61"/>
                    </a:cubicBezTo>
                    <a:cubicBezTo>
                      <a:pt x="231" y="117"/>
                      <a:pt x="231" y="117"/>
                      <a:pt x="231" y="117"/>
                    </a:cubicBezTo>
                    <a:cubicBezTo>
                      <a:pt x="276" y="117"/>
                      <a:pt x="276" y="117"/>
                      <a:pt x="276" y="117"/>
                    </a:cubicBezTo>
                    <a:cubicBezTo>
                      <a:pt x="276" y="42"/>
                      <a:pt x="276" y="42"/>
                      <a:pt x="276" y="42"/>
                    </a:cubicBezTo>
                    <a:cubicBezTo>
                      <a:pt x="276" y="19"/>
                      <a:pt x="257" y="0"/>
                      <a:pt x="235" y="0"/>
                    </a:cubicBezTo>
                    <a:cubicBezTo>
                      <a:pt x="41" y="0"/>
                      <a:pt x="41" y="0"/>
                      <a:pt x="41" y="0"/>
                    </a:cubicBezTo>
                    <a:cubicBezTo>
                      <a:pt x="19" y="0"/>
                      <a:pt x="0" y="19"/>
                      <a:pt x="0" y="42"/>
                    </a:cubicBezTo>
                    <a:cubicBezTo>
                      <a:pt x="0" y="117"/>
                      <a:pt x="0" y="117"/>
                      <a:pt x="0" y="117"/>
                    </a:cubicBezTo>
                    <a:lnTo>
                      <a:pt x="45" y="117"/>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33" name="Freeform 305"/>
              <p:cNvSpPr>
                <a:spLocks noEditPoints="1"/>
              </p:cNvSpPr>
              <p:nvPr/>
            </p:nvSpPr>
            <p:spPr bwMode="auto">
              <a:xfrm>
                <a:off x="5846763" y="3119438"/>
                <a:ext cx="360363" cy="279400"/>
              </a:xfrm>
              <a:custGeom>
                <a:avLst/>
                <a:gdLst>
                  <a:gd name="T0" fmla="*/ 441 w 478"/>
                  <a:gd name="T1" fmla="*/ 0 h 373"/>
                  <a:gd name="T2" fmla="*/ 37 w 478"/>
                  <a:gd name="T3" fmla="*/ 0 h 373"/>
                  <a:gd name="T4" fmla="*/ 0 w 478"/>
                  <a:gd name="T5" fmla="*/ 37 h 373"/>
                  <a:gd name="T6" fmla="*/ 0 w 478"/>
                  <a:gd name="T7" fmla="*/ 336 h 373"/>
                  <a:gd name="T8" fmla="*/ 37 w 478"/>
                  <a:gd name="T9" fmla="*/ 373 h 373"/>
                  <a:gd name="T10" fmla="*/ 441 w 478"/>
                  <a:gd name="T11" fmla="*/ 373 h 373"/>
                  <a:gd name="T12" fmla="*/ 478 w 478"/>
                  <a:gd name="T13" fmla="*/ 336 h 373"/>
                  <a:gd name="T14" fmla="*/ 478 w 478"/>
                  <a:gd name="T15" fmla="*/ 37 h 373"/>
                  <a:gd name="T16" fmla="*/ 441 w 478"/>
                  <a:gd name="T17" fmla="*/ 0 h 373"/>
                  <a:gd name="T18" fmla="*/ 378 w 478"/>
                  <a:gd name="T19" fmla="*/ 204 h 373"/>
                  <a:gd name="T20" fmla="*/ 356 w 478"/>
                  <a:gd name="T21" fmla="*/ 226 h 373"/>
                  <a:gd name="T22" fmla="*/ 279 w 478"/>
                  <a:gd name="T23" fmla="*/ 226 h 373"/>
                  <a:gd name="T24" fmla="*/ 279 w 478"/>
                  <a:gd name="T25" fmla="*/ 303 h 373"/>
                  <a:gd name="T26" fmla="*/ 257 w 478"/>
                  <a:gd name="T27" fmla="*/ 325 h 373"/>
                  <a:gd name="T28" fmla="*/ 221 w 478"/>
                  <a:gd name="T29" fmla="*/ 325 h 373"/>
                  <a:gd name="T30" fmla="*/ 199 w 478"/>
                  <a:gd name="T31" fmla="*/ 303 h 373"/>
                  <a:gd name="T32" fmla="*/ 199 w 478"/>
                  <a:gd name="T33" fmla="*/ 226 h 373"/>
                  <a:gd name="T34" fmla="*/ 122 w 478"/>
                  <a:gd name="T35" fmla="*/ 226 h 373"/>
                  <a:gd name="T36" fmla="*/ 100 w 478"/>
                  <a:gd name="T37" fmla="*/ 204 h 373"/>
                  <a:gd name="T38" fmla="*/ 100 w 478"/>
                  <a:gd name="T39" fmla="*/ 168 h 373"/>
                  <a:gd name="T40" fmla="*/ 122 w 478"/>
                  <a:gd name="T41" fmla="*/ 146 h 373"/>
                  <a:gd name="T42" fmla="*/ 199 w 478"/>
                  <a:gd name="T43" fmla="*/ 146 h 373"/>
                  <a:gd name="T44" fmla="*/ 199 w 478"/>
                  <a:gd name="T45" fmla="*/ 69 h 373"/>
                  <a:gd name="T46" fmla="*/ 221 w 478"/>
                  <a:gd name="T47" fmla="*/ 47 h 373"/>
                  <a:gd name="T48" fmla="*/ 257 w 478"/>
                  <a:gd name="T49" fmla="*/ 47 h 373"/>
                  <a:gd name="T50" fmla="*/ 279 w 478"/>
                  <a:gd name="T51" fmla="*/ 69 h 373"/>
                  <a:gd name="T52" fmla="*/ 279 w 478"/>
                  <a:gd name="T53" fmla="*/ 146 h 373"/>
                  <a:gd name="T54" fmla="*/ 356 w 478"/>
                  <a:gd name="T55" fmla="*/ 146 h 373"/>
                  <a:gd name="T56" fmla="*/ 378 w 478"/>
                  <a:gd name="T57" fmla="*/ 168 h 373"/>
                  <a:gd name="T58" fmla="*/ 378 w 478"/>
                  <a:gd name="T59" fmla="*/ 204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78" h="373">
                    <a:moveTo>
                      <a:pt x="441" y="0"/>
                    </a:moveTo>
                    <a:cubicBezTo>
                      <a:pt x="37" y="0"/>
                      <a:pt x="37" y="0"/>
                      <a:pt x="37" y="0"/>
                    </a:cubicBezTo>
                    <a:cubicBezTo>
                      <a:pt x="16" y="0"/>
                      <a:pt x="0" y="16"/>
                      <a:pt x="0" y="37"/>
                    </a:cubicBezTo>
                    <a:cubicBezTo>
                      <a:pt x="0" y="336"/>
                      <a:pt x="0" y="336"/>
                      <a:pt x="0" y="336"/>
                    </a:cubicBezTo>
                    <a:cubicBezTo>
                      <a:pt x="0" y="356"/>
                      <a:pt x="16" y="373"/>
                      <a:pt x="37" y="373"/>
                    </a:cubicBezTo>
                    <a:cubicBezTo>
                      <a:pt x="441" y="373"/>
                      <a:pt x="441" y="373"/>
                      <a:pt x="441" y="373"/>
                    </a:cubicBezTo>
                    <a:cubicBezTo>
                      <a:pt x="462" y="373"/>
                      <a:pt x="478" y="356"/>
                      <a:pt x="478" y="336"/>
                    </a:cubicBezTo>
                    <a:cubicBezTo>
                      <a:pt x="478" y="37"/>
                      <a:pt x="478" y="37"/>
                      <a:pt x="478" y="37"/>
                    </a:cubicBezTo>
                    <a:cubicBezTo>
                      <a:pt x="478" y="16"/>
                      <a:pt x="462" y="0"/>
                      <a:pt x="441" y="0"/>
                    </a:cubicBezTo>
                    <a:close/>
                    <a:moveTo>
                      <a:pt x="378" y="204"/>
                    </a:moveTo>
                    <a:cubicBezTo>
                      <a:pt x="378" y="216"/>
                      <a:pt x="368" y="226"/>
                      <a:pt x="356" y="226"/>
                    </a:cubicBezTo>
                    <a:cubicBezTo>
                      <a:pt x="279" y="226"/>
                      <a:pt x="279" y="226"/>
                      <a:pt x="279" y="226"/>
                    </a:cubicBezTo>
                    <a:cubicBezTo>
                      <a:pt x="279" y="303"/>
                      <a:pt x="279" y="303"/>
                      <a:pt x="279" y="303"/>
                    </a:cubicBezTo>
                    <a:cubicBezTo>
                      <a:pt x="279" y="316"/>
                      <a:pt x="269" y="325"/>
                      <a:pt x="257" y="325"/>
                    </a:cubicBezTo>
                    <a:cubicBezTo>
                      <a:pt x="221" y="325"/>
                      <a:pt x="221" y="325"/>
                      <a:pt x="221" y="325"/>
                    </a:cubicBezTo>
                    <a:cubicBezTo>
                      <a:pt x="209" y="325"/>
                      <a:pt x="199" y="316"/>
                      <a:pt x="199" y="303"/>
                    </a:cubicBezTo>
                    <a:cubicBezTo>
                      <a:pt x="199" y="226"/>
                      <a:pt x="199" y="226"/>
                      <a:pt x="199" y="226"/>
                    </a:cubicBezTo>
                    <a:cubicBezTo>
                      <a:pt x="122" y="226"/>
                      <a:pt x="122" y="226"/>
                      <a:pt x="122" y="226"/>
                    </a:cubicBezTo>
                    <a:cubicBezTo>
                      <a:pt x="110" y="226"/>
                      <a:pt x="100" y="216"/>
                      <a:pt x="100" y="204"/>
                    </a:cubicBezTo>
                    <a:cubicBezTo>
                      <a:pt x="100" y="168"/>
                      <a:pt x="100" y="168"/>
                      <a:pt x="100" y="168"/>
                    </a:cubicBezTo>
                    <a:cubicBezTo>
                      <a:pt x="100" y="156"/>
                      <a:pt x="110" y="146"/>
                      <a:pt x="122" y="146"/>
                    </a:cubicBezTo>
                    <a:cubicBezTo>
                      <a:pt x="199" y="146"/>
                      <a:pt x="199" y="146"/>
                      <a:pt x="199" y="146"/>
                    </a:cubicBezTo>
                    <a:cubicBezTo>
                      <a:pt x="199" y="69"/>
                      <a:pt x="199" y="69"/>
                      <a:pt x="199" y="69"/>
                    </a:cubicBezTo>
                    <a:cubicBezTo>
                      <a:pt x="199" y="57"/>
                      <a:pt x="209" y="47"/>
                      <a:pt x="221" y="47"/>
                    </a:cubicBezTo>
                    <a:cubicBezTo>
                      <a:pt x="257" y="47"/>
                      <a:pt x="257" y="47"/>
                      <a:pt x="257" y="47"/>
                    </a:cubicBezTo>
                    <a:cubicBezTo>
                      <a:pt x="269" y="47"/>
                      <a:pt x="279" y="57"/>
                      <a:pt x="279" y="69"/>
                    </a:cubicBezTo>
                    <a:cubicBezTo>
                      <a:pt x="279" y="146"/>
                      <a:pt x="279" y="146"/>
                      <a:pt x="279" y="146"/>
                    </a:cubicBezTo>
                    <a:cubicBezTo>
                      <a:pt x="356" y="146"/>
                      <a:pt x="356" y="146"/>
                      <a:pt x="356" y="146"/>
                    </a:cubicBezTo>
                    <a:cubicBezTo>
                      <a:pt x="368" y="146"/>
                      <a:pt x="378" y="156"/>
                      <a:pt x="378" y="168"/>
                    </a:cubicBezTo>
                    <a:lnTo>
                      <a:pt x="378" y="204"/>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grpSp>
      <p:sp>
        <p:nvSpPr>
          <p:cNvPr id="34" name="文本框 33"/>
          <p:cNvSpPr txBox="1"/>
          <p:nvPr/>
        </p:nvSpPr>
        <p:spPr>
          <a:xfrm>
            <a:off x="7874044" y="2390885"/>
            <a:ext cx="2344011" cy="1200329"/>
          </a:xfrm>
          <a:prstGeom prst="rect">
            <a:avLst/>
          </a:prstGeom>
          <a:noFill/>
        </p:spPr>
        <p:txBody>
          <a:bodyPr wrap="square" rtlCol="0">
            <a:spAutoFit/>
          </a:bodyPr>
          <a:lstStyle/>
          <a:p>
            <a:pPr algn="ctr"/>
            <a:r>
              <a:rPr lang="en-US" altLang="zh-CN" sz="7200" b="1" dirty="0">
                <a:latin typeface="+mj-ea"/>
                <a:ea typeface="+mj-ea"/>
              </a:rPr>
              <a:t>88</a:t>
            </a:r>
            <a:r>
              <a:rPr lang="en-US" altLang="zh-CN" sz="4000" dirty="0">
                <a:latin typeface="+mj-ea"/>
                <a:ea typeface="+mj-ea"/>
              </a:rPr>
              <a:t>%</a:t>
            </a:r>
            <a:endParaRPr lang="zh-CN" altLang="en-US" sz="7200" dirty="0">
              <a:latin typeface="+mj-ea"/>
              <a:ea typeface="+mj-ea"/>
            </a:endParaRPr>
          </a:p>
        </p:txBody>
      </p:sp>
      <p:sp>
        <p:nvSpPr>
          <p:cNvPr id="35" name="文本框 34"/>
          <p:cNvSpPr txBox="1"/>
          <p:nvPr/>
        </p:nvSpPr>
        <p:spPr>
          <a:xfrm>
            <a:off x="9923766" y="4908347"/>
            <a:ext cx="1818291" cy="769441"/>
          </a:xfrm>
          <a:prstGeom prst="rect">
            <a:avLst/>
          </a:prstGeom>
          <a:noFill/>
        </p:spPr>
        <p:txBody>
          <a:bodyPr wrap="square" rtlCol="0">
            <a:spAutoFit/>
          </a:bodyPr>
          <a:lstStyle/>
          <a:p>
            <a:pPr algn="ctr"/>
            <a:r>
              <a:rPr lang="en-US" altLang="zh-CN" sz="4400" b="1" dirty="0">
                <a:latin typeface="+mj-ea"/>
                <a:ea typeface="+mj-ea"/>
              </a:rPr>
              <a:t>52</a:t>
            </a:r>
            <a:r>
              <a:rPr lang="en-US" altLang="zh-CN" sz="2000" dirty="0">
                <a:latin typeface="+mj-ea"/>
                <a:ea typeface="+mj-ea"/>
              </a:rPr>
              <a:t>%</a:t>
            </a:r>
            <a:endParaRPr lang="zh-CN" altLang="en-US" sz="4400" dirty="0">
              <a:latin typeface="+mj-ea"/>
              <a:ea typeface="+mj-ea"/>
            </a:endParaRPr>
          </a:p>
        </p:txBody>
      </p:sp>
      <p:sp>
        <p:nvSpPr>
          <p:cNvPr id="36" name="矩形 35"/>
          <p:cNvSpPr/>
          <p:nvPr/>
        </p:nvSpPr>
        <p:spPr>
          <a:xfrm>
            <a:off x="773935" y="1918735"/>
            <a:ext cx="4055572" cy="17712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请输入文本请输入文本请输入文本请输入文本请输入文本请输入文本请输入文本请输入文本请输入文本请输入文本请输入文本请输入文本</a:t>
            </a:r>
            <a:endParaRPr lang="zh-CN" altLang="zh-CN" sz="1800" dirty="0">
              <a:solidFill>
                <a:schemeClr val="tx1"/>
              </a:solidFill>
              <a:latin typeface="+mn-ea"/>
            </a:endParaRPr>
          </a:p>
        </p:txBody>
      </p:sp>
      <p:sp>
        <p:nvSpPr>
          <p:cNvPr id="37" name="矩形 36"/>
          <p:cNvSpPr/>
          <p:nvPr/>
        </p:nvSpPr>
        <p:spPr>
          <a:xfrm>
            <a:off x="3689636" y="4564840"/>
            <a:ext cx="4055572" cy="17712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请输入文本请输入文本请输入文本请输入文本请输入文本请输入文本请输入文本请输入文本请输入文本请输入文本请输入文本请输入文本</a:t>
            </a:r>
            <a:endParaRPr lang="zh-CN" altLang="zh-CN" sz="1800" dirty="0">
              <a:solidFill>
                <a:schemeClr val="tx1"/>
              </a:solidFill>
              <a:latin typeface="+mn-ea"/>
            </a:endParaRP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26" name="任意多边形: 形状 25"/>
          <p:cNvSpPr/>
          <p:nvPr>
            <p:custDataLst>
              <p:tags r:id="rId1"/>
            </p:custDataLst>
          </p:nvPr>
        </p:nvSpPr>
        <p:spPr>
          <a:xfrm>
            <a:off x="898550" y="5401994"/>
            <a:ext cx="3123903" cy="485946"/>
          </a:xfrm>
          <a:custGeom>
            <a:avLst/>
            <a:gdLst>
              <a:gd name="connsiteX0" fmla="*/ 0 w 3123903"/>
              <a:gd name="connsiteY0" fmla="*/ 0 h 485946"/>
              <a:gd name="connsiteX1" fmla="*/ 2892000 w 3123903"/>
              <a:gd name="connsiteY1" fmla="*/ 0 h 485946"/>
              <a:gd name="connsiteX2" fmla="*/ 3123903 w 3123903"/>
              <a:gd name="connsiteY2" fmla="*/ 231946 h 485946"/>
              <a:gd name="connsiteX3" fmla="*/ 2869950 w 3123903"/>
              <a:gd name="connsiteY3" fmla="*/ 485946 h 485946"/>
              <a:gd name="connsiteX4" fmla="*/ 2413000 w 3123903"/>
              <a:gd name="connsiteY4" fmla="*/ 485946 h 485946"/>
              <a:gd name="connsiteX5" fmla="*/ 2319040 w 3123903"/>
              <a:gd name="connsiteY5" fmla="*/ 485946 h 485946"/>
              <a:gd name="connsiteX6" fmla="*/ 0 w 3123903"/>
              <a:gd name="connsiteY6" fmla="*/ 485946 h 48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3903" h="485946">
                <a:moveTo>
                  <a:pt x="0" y="0"/>
                </a:moveTo>
                <a:lnTo>
                  <a:pt x="2892000" y="0"/>
                </a:lnTo>
                <a:lnTo>
                  <a:pt x="3123903" y="231946"/>
                </a:lnTo>
                <a:lnTo>
                  <a:pt x="2869950" y="485946"/>
                </a:lnTo>
                <a:lnTo>
                  <a:pt x="2413000" y="485946"/>
                </a:lnTo>
                <a:lnTo>
                  <a:pt x="2319040" y="485946"/>
                </a:lnTo>
                <a:lnTo>
                  <a:pt x="0" y="4859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defRPr/>
            </a:pPr>
            <a:endParaRPr lang="zh-CN" altLang="en-US"/>
          </a:p>
        </p:txBody>
      </p:sp>
      <p:sp>
        <p:nvSpPr>
          <p:cNvPr id="27" name="MH_Other_7"/>
          <p:cNvSpPr/>
          <p:nvPr>
            <p:custDataLst>
              <p:tags r:id="rId2"/>
            </p:custDataLst>
          </p:nvPr>
        </p:nvSpPr>
        <p:spPr>
          <a:xfrm rot="19928148">
            <a:off x="592162" y="4652866"/>
            <a:ext cx="3430588" cy="447675"/>
          </a:xfrm>
          <a:custGeom>
            <a:avLst/>
            <a:gdLst>
              <a:gd name="connsiteX0" fmla="*/ 3416936 w 3416936"/>
              <a:gd name="connsiteY0" fmla="*/ 0 h 448342"/>
              <a:gd name="connsiteX1" fmla="*/ 3178443 w 3416936"/>
              <a:gd name="connsiteY1" fmla="*/ 448342 h 448342"/>
              <a:gd name="connsiteX2" fmla="*/ 0 w 3416936"/>
              <a:gd name="connsiteY2" fmla="*/ 448342 h 448342"/>
              <a:gd name="connsiteX3" fmla="*/ 237026 w 3416936"/>
              <a:gd name="connsiteY3" fmla="*/ 0 h 448342"/>
            </a:gdLst>
            <a:ahLst/>
            <a:cxnLst>
              <a:cxn ang="0">
                <a:pos x="connsiteX0" y="connsiteY0"/>
              </a:cxn>
              <a:cxn ang="0">
                <a:pos x="connsiteX1" y="connsiteY1"/>
              </a:cxn>
              <a:cxn ang="0">
                <a:pos x="connsiteX2" y="connsiteY2"/>
              </a:cxn>
              <a:cxn ang="0">
                <a:pos x="connsiteX3" y="connsiteY3"/>
              </a:cxn>
            </a:cxnLst>
            <a:rect l="l" t="t" r="r" b="b"/>
            <a:pathLst>
              <a:path w="3416936" h="448342">
                <a:moveTo>
                  <a:pt x="3416936" y="0"/>
                </a:moveTo>
                <a:lnTo>
                  <a:pt x="3178443" y="448342"/>
                </a:lnTo>
                <a:lnTo>
                  <a:pt x="0" y="448342"/>
                </a:lnTo>
                <a:lnTo>
                  <a:pt x="237026"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29" name="椭圆 28"/>
          <p:cNvSpPr/>
          <p:nvPr/>
        </p:nvSpPr>
        <p:spPr>
          <a:xfrm>
            <a:off x="2716246" y="3601084"/>
            <a:ext cx="1306207" cy="1306207"/>
          </a:xfrm>
          <a:prstGeom prst="ellipse">
            <a:avLst/>
          </a:prstGeom>
          <a:solidFill>
            <a:srgbClr val="FEFFFF"/>
          </a:solidFill>
          <a:ln w="3175">
            <a:solidFill>
              <a:schemeClr val="accent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accent1"/>
              </a:solidFill>
            </a:endParaRPr>
          </a:p>
        </p:txBody>
      </p:sp>
      <p:sp>
        <p:nvSpPr>
          <p:cNvPr id="30" name="矩形 29"/>
          <p:cNvSpPr/>
          <p:nvPr/>
        </p:nvSpPr>
        <p:spPr>
          <a:xfrm>
            <a:off x="4234583" y="4907291"/>
            <a:ext cx="3673995" cy="14954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31" name="任意多边形: 形状 30"/>
          <p:cNvSpPr/>
          <p:nvPr>
            <p:custDataLst>
              <p:tags r:id="rId3"/>
            </p:custDataLst>
          </p:nvPr>
        </p:nvSpPr>
        <p:spPr>
          <a:xfrm>
            <a:off x="4509405" y="3607476"/>
            <a:ext cx="3123903" cy="485946"/>
          </a:xfrm>
          <a:custGeom>
            <a:avLst/>
            <a:gdLst>
              <a:gd name="connsiteX0" fmla="*/ 0 w 3123903"/>
              <a:gd name="connsiteY0" fmla="*/ 0 h 485946"/>
              <a:gd name="connsiteX1" fmla="*/ 2892000 w 3123903"/>
              <a:gd name="connsiteY1" fmla="*/ 0 h 485946"/>
              <a:gd name="connsiteX2" fmla="*/ 3123903 w 3123903"/>
              <a:gd name="connsiteY2" fmla="*/ 231946 h 485946"/>
              <a:gd name="connsiteX3" fmla="*/ 2869950 w 3123903"/>
              <a:gd name="connsiteY3" fmla="*/ 485946 h 485946"/>
              <a:gd name="connsiteX4" fmla="*/ 2413000 w 3123903"/>
              <a:gd name="connsiteY4" fmla="*/ 485946 h 485946"/>
              <a:gd name="connsiteX5" fmla="*/ 2319040 w 3123903"/>
              <a:gd name="connsiteY5" fmla="*/ 485946 h 485946"/>
              <a:gd name="connsiteX6" fmla="*/ 0 w 3123903"/>
              <a:gd name="connsiteY6" fmla="*/ 485946 h 48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3903" h="485946">
                <a:moveTo>
                  <a:pt x="0" y="0"/>
                </a:moveTo>
                <a:lnTo>
                  <a:pt x="2892000" y="0"/>
                </a:lnTo>
                <a:lnTo>
                  <a:pt x="3123903" y="231946"/>
                </a:lnTo>
                <a:lnTo>
                  <a:pt x="2869950" y="485946"/>
                </a:lnTo>
                <a:lnTo>
                  <a:pt x="2413000" y="485946"/>
                </a:lnTo>
                <a:lnTo>
                  <a:pt x="2319040" y="485946"/>
                </a:lnTo>
                <a:lnTo>
                  <a:pt x="0" y="4859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defRPr/>
            </a:pPr>
            <a:endParaRPr lang="zh-CN" altLang="en-US"/>
          </a:p>
        </p:txBody>
      </p:sp>
      <p:sp>
        <p:nvSpPr>
          <p:cNvPr id="32" name="MH_Other_7"/>
          <p:cNvSpPr/>
          <p:nvPr>
            <p:custDataLst>
              <p:tags r:id="rId4"/>
            </p:custDataLst>
          </p:nvPr>
        </p:nvSpPr>
        <p:spPr>
          <a:xfrm rot="19928148">
            <a:off x="4203017" y="2858348"/>
            <a:ext cx="3430588" cy="447675"/>
          </a:xfrm>
          <a:custGeom>
            <a:avLst/>
            <a:gdLst>
              <a:gd name="connsiteX0" fmla="*/ 3416936 w 3416936"/>
              <a:gd name="connsiteY0" fmla="*/ 0 h 448342"/>
              <a:gd name="connsiteX1" fmla="*/ 3178443 w 3416936"/>
              <a:gd name="connsiteY1" fmla="*/ 448342 h 448342"/>
              <a:gd name="connsiteX2" fmla="*/ 0 w 3416936"/>
              <a:gd name="connsiteY2" fmla="*/ 448342 h 448342"/>
              <a:gd name="connsiteX3" fmla="*/ 237026 w 3416936"/>
              <a:gd name="connsiteY3" fmla="*/ 0 h 448342"/>
            </a:gdLst>
            <a:ahLst/>
            <a:cxnLst>
              <a:cxn ang="0">
                <a:pos x="connsiteX0" y="connsiteY0"/>
              </a:cxn>
              <a:cxn ang="0">
                <a:pos x="connsiteX1" y="connsiteY1"/>
              </a:cxn>
              <a:cxn ang="0">
                <a:pos x="connsiteX2" y="connsiteY2"/>
              </a:cxn>
              <a:cxn ang="0">
                <a:pos x="connsiteX3" y="connsiteY3"/>
              </a:cxn>
            </a:cxnLst>
            <a:rect l="l" t="t" r="r" b="b"/>
            <a:pathLst>
              <a:path w="3416936" h="448342">
                <a:moveTo>
                  <a:pt x="3416936" y="0"/>
                </a:moveTo>
                <a:lnTo>
                  <a:pt x="3178443" y="448342"/>
                </a:lnTo>
                <a:lnTo>
                  <a:pt x="0" y="448342"/>
                </a:lnTo>
                <a:lnTo>
                  <a:pt x="237026"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33" name="椭圆 32"/>
          <p:cNvSpPr/>
          <p:nvPr/>
        </p:nvSpPr>
        <p:spPr>
          <a:xfrm>
            <a:off x="6327101" y="1806566"/>
            <a:ext cx="1306207" cy="1306207"/>
          </a:xfrm>
          <a:prstGeom prst="ellipse">
            <a:avLst/>
          </a:prstGeom>
          <a:solidFill>
            <a:srgbClr val="FEFFFF"/>
          </a:solidFill>
          <a:ln w="3175">
            <a:solidFill>
              <a:schemeClr val="accent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accent1"/>
              </a:solidFill>
            </a:endParaRPr>
          </a:p>
        </p:txBody>
      </p:sp>
      <p:sp>
        <p:nvSpPr>
          <p:cNvPr id="34" name="矩形 33"/>
          <p:cNvSpPr/>
          <p:nvPr/>
        </p:nvSpPr>
        <p:spPr>
          <a:xfrm>
            <a:off x="7845438" y="3112773"/>
            <a:ext cx="3673995" cy="14954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35" name="KSO_Shape"/>
          <p:cNvSpPr/>
          <p:nvPr/>
        </p:nvSpPr>
        <p:spPr bwMode="auto">
          <a:xfrm>
            <a:off x="6733789" y="2162782"/>
            <a:ext cx="492832" cy="593774"/>
          </a:xfrm>
          <a:custGeom>
            <a:avLst/>
            <a:gdLst>
              <a:gd name="T0" fmla="*/ 1396675 w 1644650"/>
              <a:gd name="T1" fmla="*/ 1979613 h 1979613"/>
              <a:gd name="T2" fmla="*/ 834822 w 1644650"/>
              <a:gd name="T3" fmla="*/ 0 h 1979613"/>
              <a:gd name="T4" fmla="*/ 883425 w 1644650"/>
              <a:gd name="T5" fmla="*/ 3175 h 1979613"/>
              <a:gd name="T6" fmla="*/ 925675 w 1644650"/>
              <a:gd name="T7" fmla="*/ 10795 h 1979613"/>
              <a:gd name="T8" fmla="*/ 961571 w 1644650"/>
              <a:gd name="T9" fmla="*/ 21907 h 1979613"/>
              <a:gd name="T10" fmla="*/ 990478 w 1644650"/>
              <a:gd name="T11" fmla="*/ 33972 h 1979613"/>
              <a:gd name="T12" fmla="*/ 1017797 w 1644650"/>
              <a:gd name="T13" fmla="*/ 48895 h 1979613"/>
              <a:gd name="T14" fmla="*/ 1033681 w 1644650"/>
              <a:gd name="T15" fmla="*/ 59690 h 1979613"/>
              <a:gd name="T16" fmla="*/ 1040351 w 1644650"/>
              <a:gd name="T17" fmla="*/ 71755 h 1979613"/>
              <a:gd name="T18" fmla="*/ 1087048 w 1644650"/>
              <a:gd name="T19" fmla="*/ 158433 h 1979613"/>
              <a:gd name="T20" fmla="*/ 1128345 w 1644650"/>
              <a:gd name="T21" fmla="*/ 243523 h 1979613"/>
              <a:gd name="T22" fmla="*/ 1172500 w 1644650"/>
              <a:gd name="T23" fmla="*/ 343535 h 1979613"/>
              <a:gd name="T24" fmla="*/ 1206172 w 1644650"/>
              <a:gd name="T25" fmla="*/ 432118 h 1979613"/>
              <a:gd name="T26" fmla="*/ 1219832 w 1644650"/>
              <a:gd name="T27" fmla="*/ 477203 h 1979613"/>
              <a:gd name="T28" fmla="*/ 1226185 w 1644650"/>
              <a:gd name="T29" fmla="*/ 514985 h 1979613"/>
              <a:gd name="T30" fmla="*/ 1227138 w 1644650"/>
              <a:gd name="T31" fmla="*/ 549593 h 1979613"/>
              <a:gd name="T32" fmla="*/ 1223644 w 1644650"/>
              <a:gd name="T33" fmla="*/ 580708 h 1979613"/>
              <a:gd name="T34" fmla="*/ 1217608 w 1644650"/>
              <a:gd name="T35" fmla="*/ 607695 h 1979613"/>
              <a:gd name="T36" fmla="*/ 1208714 w 1644650"/>
              <a:gd name="T37" fmla="*/ 631190 h 1979613"/>
              <a:gd name="T38" fmla="*/ 1199501 w 1644650"/>
              <a:gd name="T39" fmla="*/ 650240 h 1979613"/>
              <a:gd name="T40" fmla="*/ 1181712 w 1644650"/>
              <a:gd name="T41" fmla="*/ 676593 h 1979613"/>
              <a:gd name="T42" fmla="*/ 251908 w 1644650"/>
              <a:gd name="T43" fmla="*/ 1979613 h 1979613"/>
              <a:gd name="T44" fmla="*/ 262073 w 1644650"/>
              <a:gd name="T45" fmla="*/ 1268095 h 1979613"/>
              <a:gd name="T46" fmla="*/ 661060 w 1644650"/>
              <a:gd name="T47" fmla="*/ 691198 h 1979613"/>
              <a:gd name="T48" fmla="*/ 857694 w 1644650"/>
              <a:gd name="T49" fmla="*/ 410845 h 1979613"/>
              <a:gd name="T50" fmla="*/ 933616 w 1644650"/>
              <a:gd name="T51" fmla="*/ 305753 h 1979613"/>
              <a:gd name="T52" fmla="*/ 946640 w 1644650"/>
              <a:gd name="T53" fmla="*/ 271463 h 1979613"/>
              <a:gd name="T54" fmla="*/ 916780 w 1644650"/>
              <a:gd name="T55" fmla="*/ 263843 h 1979613"/>
              <a:gd name="T56" fmla="*/ 878342 w 1644650"/>
              <a:gd name="T57" fmla="*/ 258128 h 1979613"/>
              <a:gd name="T58" fmla="*/ 824022 w 1644650"/>
              <a:gd name="T59" fmla="*/ 255270 h 1979613"/>
              <a:gd name="T60" fmla="*/ 774466 w 1644650"/>
              <a:gd name="T61" fmla="*/ 258128 h 1979613"/>
              <a:gd name="T62" fmla="*/ 731899 w 1644650"/>
              <a:gd name="T63" fmla="*/ 264795 h 1979613"/>
              <a:gd name="T64" fmla="*/ 697591 w 1644650"/>
              <a:gd name="T65" fmla="*/ 273050 h 1979613"/>
              <a:gd name="T66" fmla="*/ 507628 w 1644650"/>
              <a:gd name="T67" fmla="*/ 744220 h 1979613"/>
              <a:gd name="T68" fmla="*/ 498415 w 1644650"/>
              <a:gd name="T69" fmla="*/ 728345 h 1979613"/>
              <a:gd name="T70" fmla="*/ 450766 w 1644650"/>
              <a:gd name="T71" fmla="*/ 655320 h 1979613"/>
              <a:gd name="T72" fmla="*/ 435518 w 1644650"/>
              <a:gd name="T73" fmla="*/ 628650 h 1979613"/>
              <a:gd name="T74" fmla="*/ 425353 w 1644650"/>
              <a:gd name="T75" fmla="*/ 602933 h 1979613"/>
              <a:gd name="T76" fmla="*/ 418999 w 1644650"/>
              <a:gd name="T77" fmla="*/ 578168 h 1979613"/>
              <a:gd name="T78" fmla="*/ 416140 w 1644650"/>
              <a:gd name="T79" fmla="*/ 554990 h 1979613"/>
              <a:gd name="T80" fmla="*/ 415823 w 1644650"/>
              <a:gd name="T81" fmla="*/ 534353 h 1979613"/>
              <a:gd name="T82" fmla="*/ 419635 w 1644650"/>
              <a:gd name="T83" fmla="*/ 504508 h 1979613"/>
              <a:gd name="T84" fmla="*/ 426623 w 1644650"/>
              <a:gd name="T85" fmla="*/ 480695 h 1979613"/>
              <a:gd name="T86" fmla="*/ 592126 w 1644650"/>
              <a:gd name="T87" fmla="*/ 97473 h 1979613"/>
              <a:gd name="T88" fmla="*/ 599750 w 1644650"/>
              <a:gd name="T89" fmla="*/ 78740 h 1979613"/>
              <a:gd name="T90" fmla="*/ 605468 w 1644650"/>
              <a:gd name="T91" fmla="*/ 69533 h 1979613"/>
              <a:gd name="T92" fmla="*/ 618175 w 1644650"/>
              <a:gd name="T93" fmla="*/ 55880 h 1979613"/>
              <a:gd name="T94" fmla="*/ 629293 w 1644650"/>
              <a:gd name="T95" fmla="*/ 47942 h 1979613"/>
              <a:gd name="T96" fmla="*/ 664236 w 1644650"/>
              <a:gd name="T97" fmla="*/ 33655 h 1979613"/>
              <a:gd name="T98" fmla="*/ 697591 w 1644650"/>
              <a:gd name="T99" fmla="*/ 21907 h 1979613"/>
              <a:gd name="T100" fmla="*/ 739840 w 1644650"/>
              <a:gd name="T101" fmla="*/ 10477 h 1979613"/>
              <a:gd name="T102" fmla="*/ 798926 w 1644650"/>
              <a:gd name="T103" fmla="*/ 1587 h 1979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44650" h="1979613">
                <a:moveTo>
                  <a:pt x="1096061" y="942975"/>
                </a:moveTo>
                <a:lnTo>
                  <a:pt x="1644650" y="1687741"/>
                </a:lnTo>
                <a:lnTo>
                  <a:pt x="1396675" y="1979613"/>
                </a:lnTo>
                <a:lnTo>
                  <a:pt x="882650" y="1253903"/>
                </a:lnTo>
                <a:lnTo>
                  <a:pt x="1096061" y="942975"/>
                </a:lnTo>
                <a:close/>
                <a:moveTo>
                  <a:pt x="834822" y="0"/>
                </a:moveTo>
                <a:lnTo>
                  <a:pt x="851658" y="317"/>
                </a:lnTo>
                <a:lnTo>
                  <a:pt x="867859" y="1587"/>
                </a:lnTo>
                <a:lnTo>
                  <a:pt x="883425" y="3175"/>
                </a:lnTo>
                <a:lnTo>
                  <a:pt x="898355" y="5397"/>
                </a:lnTo>
                <a:lnTo>
                  <a:pt x="912333" y="7620"/>
                </a:lnTo>
                <a:lnTo>
                  <a:pt x="925675" y="10795"/>
                </a:lnTo>
                <a:lnTo>
                  <a:pt x="938381" y="14287"/>
                </a:lnTo>
                <a:lnTo>
                  <a:pt x="950452" y="17780"/>
                </a:lnTo>
                <a:lnTo>
                  <a:pt x="961571" y="21907"/>
                </a:lnTo>
                <a:lnTo>
                  <a:pt x="972054" y="25717"/>
                </a:lnTo>
                <a:lnTo>
                  <a:pt x="981584" y="29528"/>
                </a:lnTo>
                <a:lnTo>
                  <a:pt x="990478" y="33972"/>
                </a:lnTo>
                <a:lnTo>
                  <a:pt x="998420" y="37782"/>
                </a:lnTo>
                <a:lnTo>
                  <a:pt x="1005726" y="41910"/>
                </a:lnTo>
                <a:lnTo>
                  <a:pt x="1017797" y="48895"/>
                </a:lnTo>
                <a:lnTo>
                  <a:pt x="1026692" y="54292"/>
                </a:lnTo>
                <a:lnTo>
                  <a:pt x="1031775" y="58420"/>
                </a:lnTo>
                <a:lnTo>
                  <a:pt x="1033681" y="59690"/>
                </a:lnTo>
                <a:lnTo>
                  <a:pt x="1035587" y="63500"/>
                </a:lnTo>
                <a:lnTo>
                  <a:pt x="1035587" y="62865"/>
                </a:lnTo>
                <a:lnTo>
                  <a:pt x="1040351" y="71755"/>
                </a:lnTo>
                <a:lnTo>
                  <a:pt x="1054011" y="96520"/>
                </a:lnTo>
                <a:lnTo>
                  <a:pt x="1074659" y="134938"/>
                </a:lnTo>
                <a:lnTo>
                  <a:pt x="1087048" y="158433"/>
                </a:lnTo>
                <a:lnTo>
                  <a:pt x="1099755" y="184785"/>
                </a:lnTo>
                <a:lnTo>
                  <a:pt x="1114050" y="213360"/>
                </a:lnTo>
                <a:lnTo>
                  <a:pt x="1128345" y="243523"/>
                </a:lnTo>
                <a:lnTo>
                  <a:pt x="1142957" y="275590"/>
                </a:lnTo>
                <a:lnTo>
                  <a:pt x="1157887" y="308928"/>
                </a:lnTo>
                <a:lnTo>
                  <a:pt x="1172500" y="343535"/>
                </a:lnTo>
                <a:lnTo>
                  <a:pt x="1186159" y="378460"/>
                </a:lnTo>
                <a:lnTo>
                  <a:pt x="1199819" y="414020"/>
                </a:lnTo>
                <a:lnTo>
                  <a:pt x="1206172" y="432118"/>
                </a:lnTo>
                <a:lnTo>
                  <a:pt x="1211890" y="449580"/>
                </a:lnTo>
                <a:lnTo>
                  <a:pt x="1216338" y="463550"/>
                </a:lnTo>
                <a:lnTo>
                  <a:pt x="1219832" y="477203"/>
                </a:lnTo>
                <a:lnTo>
                  <a:pt x="1222691" y="489903"/>
                </a:lnTo>
                <a:lnTo>
                  <a:pt x="1224915" y="502920"/>
                </a:lnTo>
                <a:lnTo>
                  <a:pt x="1226185" y="514985"/>
                </a:lnTo>
                <a:lnTo>
                  <a:pt x="1227138" y="526733"/>
                </a:lnTo>
                <a:lnTo>
                  <a:pt x="1227138" y="538480"/>
                </a:lnTo>
                <a:lnTo>
                  <a:pt x="1227138" y="549593"/>
                </a:lnTo>
                <a:lnTo>
                  <a:pt x="1226503" y="560705"/>
                </a:lnTo>
                <a:lnTo>
                  <a:pt x="1225232" y="570865"/>
                </a:lnTo>
                <a:lnTo>
                  <a:pt x="1223644" y="580708"/>
                </a:lnTo>
                <a:lnTo>
                  <a:pt x="1222056" y="589915"/>
                </a:lnTo>
                <a:lnTo>
                  <a:pt x="1219832" y="599123"/>
                </a:lnTo>
                <a:lnTo>
                  <a:pt x="1217608" y="607695"/>
                </a:lnTo>
                <a:lnTo>
                  <a:pt x="1214749" y="615950"/>
                </a:lnTo>
                <a:lnTo>
                  <a:pt x="1211890" y="623570"/>
                </a:lnTo>
                <a:lnTo>
                  <a:pt x="1208714" y="631190"/>
                </a:lnTo>
                <a:lnTo>
                  <a:pt x="1205855" y="638175"/>
                </a:lnTo>
                <a:lnTo>
                  <a:pt x="1202678" y="644525"/>
                </a:lnTo>
                <a:lnTo>
                  <a:pt x="1199501" y="650240"/>
                </a:lnTo>
                <a:lnTo>
                  <a:pt x="1192830" y="660718"/>
                </a:lnTo>
                <a:lnTo>
                  <a:pt x="1186795" y="669925"/>
                </a:lnTo>
                <a:lnTo>
                  <a:pt x="1181712" y="676593"/>
                </a:lnTo>
                <a:lnTo>
                  <a:pt x="1177900" y="681673"/>
                </a:lnTo>
                <a:lnTo>
                  <a:pt x="1174088" y="685483"/>
                </a:lnTo>
                <a:lnTo>
                  <a:pt x="251908" y="1979613"/>
                </a:lnTo>
                <a:lnTo>
                  <a:pt x="0" y="1649413"/>
                </a:lnTo>
                <a:lnTo>
                  <a:pt x="128019" y="1463040"/>
                </a:lnTo>
                <a:lnTo>
                  <a:pt x="262073" y="1268095"/>
                </a:lnTo>
                <a:lnTo>
                  <a:pt x="419635" y="1039813"/>
                </a:lnTo>
                <a:lnTo>
                  <a:pt x="582914" y="803910"/>
                </a:lnTo>
                <a:lnTo>
                  <a:pt x="661060" y="691198"/>
                </a:lnTo>
                <a:lnTo>
                  <a:pt x="734440" y="585788"/>
                </a:lnTo>
                <a:lnTo>
                  <a:pt x="800832" y="491173"/>
                </a:lnTo>
                <a:lnTo>
                  <a:pt x="857694" y="410845"/>
                </a:lnTo>
                <a:lnTo>
                  <a:pt x="902167" y="348298"/>
                </a:lnTo>
                <a:lnTo>
                  <a:pt x="919957" y="324168"/>
                </a:lnTo>
                <a:lnTo>
                  <a:pt x="933616" y="305753"/>
                </a:lnTo>
                <a:lnTo>
                  <a:pt x="945370" y="289878"/>
                </a:lnTo>
                <a:lnTo>
                  <a:pt x="956488" y="274320"/>
                </a:lnTo>
                <a:lnTo>
                  <a:pt x="946640" y="271463"/>
                </a:lnTo>
                <a:lnTo>
                  <a:pt x="936475" y="268605"/>
                </a:lnTo>
                <a:lnTo>
                  <a:pt x="926628" y="266383"/>
                </a:lnTo>
                <a:lnTo>
                  <a:pt x="916780" y="263843"/>
                </a:lnTo>
                <a:lnTo>
                  <a:pt x="906932" y="261938"/>
                </a:lnTo>
                <a:lnTo>
                  <a:pt x="897085" y="260350"/>
                </a:lnTo>
                <a:lnTo>
                  <a:pt x="878342" y="258128"/>
                </a:lnTo>
                <a:lnTo>
                  <a:pt x="859600" y="256223"/>
                </a:lnTo>
                <a:lnTo>
                  <a:pt x="841493" y="255270"/>
                </a:lnTo>
                <a:lnTo>
                  <a:pt x="824022" y="255270"/>
                </a:lnTo>
                <a:lnTo>
                  <a:pt x="806550" y="255905"/>
                </a:lnTo>
                <a:lnTo>
                  <a:pt x="790031" y="256540"/>
                </a:lnTo>
                <a:lnTo>
                  <a:pt x="774466" y="258128"/>
                </a:lnTo>
                <a:lnTo>
                  <a:pt x="759218" y="260033"/>
                </a:lnTo>
                <a:lnTo>
                  <a:pt x="745241" y="262255"/>
                </a:lnTo>
                <a:lnTo>
                  <a:pt x="731899" y="264795"/>
                </a:lnTo>
                <a:lnTo>
                  <a:pt x="719192" y="267653"/>
                </a:lnTo>
                <a:lnTo>
                  <a:pt x="707756" y="270193"/>
                </a:lnTo>
                <a:lnTo>
                  <a:pt x="697591" y="273050"/>
                </a:lnTo>
                <a:lnTo>
                  <a:pt x="766524" y="378778"/>
                </a:lnTo>
                <a:lnTo>
                  <a:pt x="507945" y="745808"/>
                </a:lnTo>
                <a:lnTo>
                  <a:pt x="507628" y="744220"/>
                </a:lnTo>
                <a:lnTo>
                  <a:pt x="506039" y="741680"/>
                </a:lnTo>
                <a:lnTo>
                  <a:pt x="503180" y="736600"/>
                </a:lnTo>
                <a:lnTo>
                  <a:pt x="498415" y="728345"/>
                </a:lnTo>
                <a:lnTo>
                  <a:pt x="491427" y="716915"/>
                </a:lnTo>
                <a:lnTo>
                  <a:pt x="481261" y="701358"/>
                </a:lnTo>
                <a:lnTo>
                  <a:pt x="450766" y="655320"/>
                </a:lnTo>
                <a:lnTo>
                  <a:pt x="445048" y="646430"/>
                </a:lnTo>
                <a:lnTo>
                  <a:pt x="439965" y="637223"/>
                </a:lnTo>
                <a:lnTo>
                  <a:pt x="435518" y="628650"/>
                </a:lnTo>
                <a:lnTo>
                  <a:pt x="431388" y="620078"/>
                </a:lnTo>
                <a:lnTo>
                  <a:pt x="427894" y="611505"/>
                </a:lnTo>
                <a:lnTo>
                  <a:pt x="425353" y="602933"/>
                </a:lnTo>
                <a:lnTo>
                  <a:pt x="422494" y="594678"/>
                </a:lnTo>
                <a:lnTo>
                  <a:pt x="420588" y="586423"/>
                </a:lnTo>
                <a:lnTo>
                  <a:pt x="418999" y="578168"/>
                </a:lnTo>
                <a:lnTo>
                  <a:pt x="417411" y="570230"/>
                </a:lnTo>
                <a:lnTo>
                  <a:pt x="416458" y="562610"/>
                </a:lnTo>
                <a:lnTo>
                  <a:pt x="416140" y="554990"/>
                </a:lnTo>
                <a:lnTo>
                  <a:pt x="415823" y="548005"/>
                </a:lnTo>
                <a:lnTo>
                  <a:pt x="415823" y="541020"/>
                </a:lnTo>
                <a:lnTo>
                  <a:pt x="415823" y="534353"/>
                </a:lnTo>
                <a:lnTo>
                  <a:pt x="416458" y="527685"/>
                </a:lnTo>
                <a:lnTo>
                  <a:pt x="417729" y="515620"/>
                </a:lnTo>
                <a:lnTo>
                  <a:pt x="419635" y="504508"/>
                </a:lnTo>
                <a:lnTo>
                  <a:pt x="422176" y="495300"/>
                </a:lnTo>
                <a:lnTo>
                  <a:pt x="424400" y="487045"/>
                </a:lnTo>
                <a:lnTo>
                  <a:pt x="426623" y="480695"/>
                </a:lnTo>
                <a:lnTo>
                  <a:pt x="428847" y="475933"/>
                </a:lnTo>
                <a:lnTo>
                  <a:pt x="430435" y="472123"/>
                </a:lnTo>
                <a:lnTo>
                  <a:pt x="592126" y="97473"/>
                </a:lnTo>
                <a:lnTo>
                  <a:pt x="594668" y="90805"/>
                </a:lnTo>
                <a:lnTo>
                  <a:pt x="596891" y="84455"/>
                </a:lnTo>
                <a:lnTo>
                  <a:pt x="599750" y="78740"/>
                </a:lnTo>
                <a:lnTo>
                  <a:pt x="602927" y="73660"/>
                </a:lnTo>
                <a:lnTo>
                  <a:pt x="605786" y="66357"/>
                </a:lnTo>
                <a:lnTo>
                  <a:pt x="605468" y="69533"/>
                </a:lnTo>
                <a:lnTo>
                  <a:pt x="609916" y="64135"/>
                </a:lnTo>
                <a:lnTo>
                  <a:pt x="614045" y="59690"/>
                </a:lnTo>
                <a:lnTo>
                  <a:pt x="618175" y="55880"/>
                </a:lnTo>
                <a:lnTo>
                  <a:pt x="621669" y="52705"/>
                </a:lnTo>
                <a:lnTo>
                  <a:pt x="627070" y="49212"/>
                </a:lnTo>
                <a:lnTo>
                  <a:pt x="629293" y="47942"/>
                </a:lnTo>
                <a:lnTo>
                  <a:pt x="641047" y="42862"/>
                </a:lnTo>
                <a:lnTo>
                  <a:pt x="652483" y="37782"/>
                </a:lnTo>
                <a:lnTo>
                  <a:pt x="664236" y="33655"/>
                </a:lnTo>
                <a:lnTo>
                  <a:pt x="675355" y="29210"/>
                </a:lnTo>
                <a:lnTo>
                  <a:pt x="686790" y="25400"/>
                </a:lnTo>
                <a:lnTo>
                  <a:pt x="697591" y="21907"/>
                </a:lnTo>
                <a:lnTo>
                  <a:pt x="708392" y="18732"/>
                </a:lnTo>
                <a:lnTo>
                  <a:pt x="719192" y="15557"/>
                </a:lnTo>
                <a:lnTo>
                  <a:pt x="739840" y="10477"/>
                </a:lnTo>
                <a:lnTo>
                  <a:pt x="760489" y="6667"/>
                </a:lnTo>
                <a:lnTo>
                  <a:pt x="779866" y="3492"/>
                </a:lnTo>
                <a:lnTo>
                  <a:pt x="798926" y="1587"/>
                </a:lnTo>
                <a:lnTo>
                  <a:pt x="817351" y="317"/>
                </a:lnTo>
                <a:lnTo>
                  <a:pt x="834822"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36" name="KSO_Shape"/>
          <p:cNvSpPr/>
          <p:nvPr/>
        </p:nvSpPr>
        <p:spPr bwMode="auto">
          <a:xfrm>
            <a:off x="3077905" y="3957300"/>
            <a:ext cx="582888" cy="593774"/>
          </a:xfrm>
          <a:custGeom>
            <a:avLst/>
            <a:gdLst>
              <a:gd name="T0" fmla="*/ 1088909 w 1944688"/>
              <a:gd name="T1" fmla="*/ 1478020 h 1979613"/>
              <a:gd name="T2" fmla="*/ 1105805 w 1944688"/>
              <a:gd name="T3" fmla="*/ 1615987 h 1979613"/>
              <a:gd name="T4" fmla="*/ 979564 w 1944688"/>
              <a:gd name="T5" fmla="*/ 1431925 h 1979613"/>
              <a:gd name="T6" fmla="*/ 811133 w 1944688"/>
              <a:gd name="T7" fmla="*/ 1321868 h 1979613"/>
              <a:gd name="T8" fmla="*/ 770571 w 1944688"/>
              <a:gd name="T9" fmla="*/ 1208449 h 1979613"/>
              <a:gd name="T10" fmla="*/ 827928 w 1944688"/>
              <a:gd name="T11" fmla="*/ 1109921 h 1979613"/>
              <a:gd name="T12" fmla="*/ 1112606 w 1944688"/>
              <a:gd name="T13" fmla="*/ 674053 h 1979613"/>
              <a:gd name="T14" fmla="*/ 1149350 w 1944688"/>
              <a:gd name="T15" fmla="*/ 766128 h 1979613"/>
              <a:gd name="T16" fmla="*/ 1085682 w 1944688"/>
              <a:gd name="T17" fmla="*/ 922338 h 1979613"/>
              <a:gd name="T18" fmla="*/ 916605 w 1944688"/>
              <a:gd name="T19" fmla="*/ 541568 h 1979613"/>
              <a:gd name="T20" fmla="*/ 864200 w 1944688"/>
              <a:gd name="T21" fmla="*/ 1004409 h 1979613"/>
              <a:gd name="T22" fmla="*/ 743510 w 1944688"/>
              <a:gd name="T23" fmla="*/ 1114247 h 1979613"/>
              <a:gd name="T24" fmla="*/ 749545 w 1944688"/>
              <a:gd name="T25" fmla="*/ 1320271 h 1979613"/>
              <a:gd name="T26" fmla="*/ 863882 w 1944688"/>
              <a:gd name="T27" fmla="*/ 1423442 h 1979613"/>
              <a:gd name="T28" fmla="*/ 1035388 w 1944688"/>
              <a:gd name="T29" fmla="*/ 1692004 h 1979613"/>
              <a:gd name="T30" fmla="*/ 1135434 w 1944688"/>
              <a:gd name="T31" fmla="*/ 1598357 h 1979613"/>
              <a:gd name="T32" fmla="*/ 1087158 w 1944688"/>
              <a:gd name="T33" fmla="*/ 1425029 h 1979613"/>
              <a:gd name="T34" fmla="*/ 1029672 w 1944688"/>
              <a:gd name="T35" fmla="*/ 1070121 h 1979613"/>
              <a:gd name="T36" fmla="*/ 1170370 w 1944688"/>
              <a:gd name="T37" fmla="*/ 968220 h 1979613"/>
              <a:gd name="T38" fmla="*/ 1219598 w 1944688"/>
              <a:gd name="T39" fmla="*/ 767275 h 1979613"/>
              <a:gd name="T40" fmla="*/ 1157348 w 1944688"/>
              <a:gd name="T41" fmla="*/ 597122 h 1979613"/>
              <a:gd name="T42" fmla="*/ 995370 w 1944688"/>
              <a:gd name="T43" fmla="*/ 529823 h 1979613"/>
              <a:gd name="T44" fmla="*/ 888020 w 1944688"/>
              <a:gd name="T45" fmla="*/ 312370 h 1979613"/>
              <a:gd name="T46" fmla="*/ 871505 w 1944688"/>
              <a:gd name="T47" fmla="*/ 408875 h 1979613"/>
              <a:gd name="T48" fmla="*/ 969327 w 1944688"/>
              <a:gd name="T49" fmla="*/ 472999 h 1979613"/>
              <a:gd name="T50" fmla="*/ 1059209 w 1944688"/>
              <a:gd name="T51" fmla="*/ 399351 h 1979613"/>
              <a:gd name="T52" fmla="*/ 1026813 w 1944688"/>
              <a:gd name="T53" fmla="*/ 299037 h 1979613"/>
              <a:gd name="T54" fmla="*/ 1190379 w 1944688"/>
              <a:gd name="T55" fmla="*/ 1270 h 1979613"/>
              <a:gd name="T56" fmla="*/ 1266286 w 1944688"/>
              <a:gd name="T57" fmla="*/ 52379 h 1979613"/>
              <a:gd name="T58" fmla="*/ 1285978 w 1944688"/>
              <a:gd name="T59" fmla="*/ 375543 h 1979613"/>
              <a:gd name="T60" fmla="*/ 1339335 w 1944688"/>
              <a:gd name="T61" fmla="*/ 412367 h 1979613"/>
              <a:gd name="T62" fmla="*/ 1627402 w 1944688"/>
              <a:gd name="T63" fmla="*/ 266975 h 1979613"/>
              <a:gd name="T64" fmla="*/ 1713155 w 1944688"/>
              <a:gd name="T65" fmla="*/ 299037 h 1979613"/>
              <a:gd name="T66" fmla="*/ 1944688 w 1944688"/>
              <a:gd name="T67" fmla="*/ 730768 h 1979613"/>
              <a:gd name="T68" fmla="*/ 1900224 w 1944688"/>
              <a:gd name="T69" fmla="*/ 811083 h 1979613"/>
              <a:gd name="T70" fmla="*/ 1646458 w 1944688"/>
              <a:gd name="T71" fmla="*/ 985997 h 1979613"/>
              <a:gd name="T72" fmla="*/ 1891013 w 1944688"/>
              <a:gd name="T73" fmla="*/ 1162499 h 1979613"/>
              <a:gd name="T74" fmla="*/ 1943735 w 1944688"/>
              <a:gd name="T75" fmla="*/ 1238369 h 1979613"/>
              <a:gd name="T76" fmla="*/ 1720142 w 1944688"/>
              <a:gd name="T77" fmla="*/ 1672640 h 1979613"/>
              <a:gd name="T78" fmla="*/ 1637883 w 1944688"/>
              <a:gd name="T79" fmla="*/ 1712956 h 1979613"/>
              <a:gd name="T80" fmla="*/ 1347910 w 1944688"/>
              <a:gd name="T81" fmla="*/ 1568199 h 1979613"/>
              <a:gd name="T82" fmla="*/ 1289471 w 1944688"/>
              <a:gd name="T83" fmla="*/ 1595817 h 1979613"/>
              <a:gd name="T84" fmla="*/ 1271050 w 1944688"/>
              <a:gd name="T85" fmla="*/ 1918028 h 1979613"/>
              <a:gd name="T86" fmla="*/ 1200542 w 1944688"/>
              <a:gd name="T87" fmla="*/ 1976121 h 1979613"/>
              <a:gd name="T88" fmla="*/ 710797 w 1944688"/>
              <a:gd name="T89" fmla="*/ 1960884 h 1979613"/>
              <a:gd name="T90" fmla="*/ 663474 w 1944688"/>
              <a:gd name="T91" fmla="*/ 1882156 h 1979613"/>
              <a:gd name="T92" fmla="*/ 638384 w 1944688"/>
              <a:gd name="T93" fmla="*/ 1574866 h 1979613"/>
              <a:gd name="T94" fmla="*/ 363339 w 1944688"/>
              <a:gd name="T95" fmla="*/ 1698353 h 1979613"/>
              <a:gd name="T96" fmla="*/ 271551 w 1944688"/>
              <a:gd name="T97" fmla="*/ 1705655 h 1979613"/>
              <a:gd name="T98" fmla="*/ 6987 w 1944688"/>
              <a:gd name="T99" fmla="*/ 1295510 h 1979613"/>
              <a:gd name="T100" fmla="*/ 13339 w 1944688"/>
              <a:gd name="T101" fmla="*/ 1204402 h 1979613"/>
              <a:gd name="T102" fmla="*/ 283303 w 1944688"/>
              <a:gd name="T103" fmla="*/ 1025361 h 1979613"/>
              <a:gd name="T104" fmla="*/ 288702 w 1944688"/>
              <a:gd name="T105" fmla="*/ 960601 h 1979613"/>
              <a:gd name="T106" fmla="*/ 18739 w 1944688"/>
              <a:gd name="T107" fmla="*/ 784100 h 1979613"/>
              <a:gd name="T108" fmla="*/ 3811 w 1944688"/>
              <a:gd name="T109" fmla="*/ 693944 h 1979613"/>
              <a:gd name="T110" fmla="*/ 261706 w 1944688"/>
              <a:gd name="T111" fmla="*/ 277768 h 1979613"/>
              <a:gd name="T112" fmla="*/ 353493 w 1944688"/>
              <a:gd name="T113" fmla="*/ 276181 h 1979613"/>
              <a:gd name="T114" fmla="*/ 632032 w 1944688"/>
              <a:gd name="T115" fmla="*/ 407922 h 1979613"/>
              <a:gd name="T116" fmla="*/ 663157 w 1944688"/>
              <a:gd name="T117" fmla="*/ 108250 h 1979613"/>
              <a:gd name="T118" fmla="*/ 702540 w 1944688"/>
              <a:gd name="T119" fmla="*/ 24761 h 1979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44688" h="1979613">
                <a:moveTo>
                  <a:pt x="979564" y="1431925"/>
                </a:moveTo>
                <a:lnTo>
                  <a:pt x="987534" y="1431925"/>
                </a:lnTo>
                <a:lnTo>
                  <a:pt x="995504" y="1432561"/>
                </a:lnTo>
                <a:lnTo>
                  <a:pt x="1003474" y="1433515"/>
                </a:lnTo>
                <a:lnTo>
                  <a:pt x="1011443" y="1435104"/>
                </a:lnTo>
                <a:lnTo>
                  <a:pt x="1023238" y="1437647"/>
                </a:lnTo>
                <a:lnTo>
                  <a:pt x="1029614" y="1439237"/>
                </a:lnTo>
                <a:lnTo>
                  <a:pt x="1035352" y="1441144"/>
                </a:lnTo>
                <a:lnTo>
                  <a:pt x="1041091" y="1443687"/>
                </a:lnTo>
                <a:lnTo>
                  <a:pt x="1046829" y="1445913"/>
                </a:lnTo>
                <a:lnTo>
                  <a:pt x="1052886" y="1449092"/>
                </a:lnTo>
                <a:lnTo>
                  <a:pt x="1058305" y="1452271"/>
                </a:lnTo>
                <a:lnTo>
                  <a:pt x="1063725" y="1455450"/>
                </a:lnTo>
                <a:lnTo>
                  <a:pt x="1069463" y="1459264"/>
                </a:lnTo>
                <a:lnTo>
                  <a:pt x="1074563" y="1463397"/>
                </a:lnTo>
                <a:lnTo>
                  <a:pt x="1079664" y="1467847"/>
                </a:lnTo>
                <a:lnTo>
                  <a:pt x="1084127" y="1472616"/>
                </a:lnTo>
                <a:lnTo>
                  <a:pt x="1088909" y="1478020"/>
                </a:lnTo>
                <a:lnTo>
                  <a:pt x="1093372" y="1484060"/>
                </a:lnTo>
                <a:lnTo>
                  <a:pt x="1097198" y="1489782"/>
                </a:lnTo>
                <a:lnTo>
                  <a:pt x="1101023" y="1496458"/>
                </a:lnTo>
                <a:lnTo>
                  <a:pt x="1104848" y="1503770"/>
                </a:lnTo>
                <a:lnTo>
                  <a:pt x="1107399" y="1511081"/>
                </a:lnTo>
                <a:lnTo>
                  <a:pt x="1110268" y="1519029"/>
                </a:lnTo>
                <a:lnTo>
                  <a:pt x="1112499" y="1526658"/>
                </a:lnTo>
                <a:lnTo>
                  <a:pt x="1114093" y="1535559"/>
                </a:lnTo>
                <a:lnTo>
                  <a:pt x="1115687" y="1544142"/>
                </a:lnTo>
                <a:lnTo>
                  <a:pt x="1116962" y="1553043"/>
                </a:lnTo>
                <a:lnTo>
                  <a:pt x="1117600" y="1561627"/>
                </a:lnTo>
                <a:lnTo>
                  <a:pt x="1117600" y="1570210"/>
                </a:lnTo>
                <a:lnTo>
                  <a:pt x="1117281" y="1578475"/>
                </a:lnTo>
                <a:lnTo>
                  <a:pt x="1116006" y="1586740"/>
                </a:lnTo>
                <a:lnTo>
                  <a:pt x="1114412" y="1594688"/>
                </a:lnTo>
                <a:lnTo>
                  <a:pt x="1112181" y="1601999"/>
                </a:lnTo>
                <a:lnTo>
                  <a:pt x="1109311" y="1609311"/>
                </a:lnTo>
                <a:lnTo>
                  <a:pt x="1105805" y="1615987"/>
                </a:lnTo>
                <a:lnTo>
                  <a:pt x="1102298" y="1622027"/>
                </a:lnTo>
                <a:lnTo>
                  <a:pt x="1098154" y="1628385"/>
                </a:lnTo>
                <a:lnTo>
                  <a:pt x="1093372" y="1633789"/>
                </a:lnTo>
                <a:lnTo>
                  <a:pt x="1088590" y="1638875"/>
                </a:lnTo>
                <a:lnTo>
                  <a:pt x="1083490" y="1643644"/>
                </a:lnTo>
                <a:lnTo>
                  <a:pt x="1078389" y="1648094"/>
                </a:lnTo>
                <a:lnTo>
                  <a:pt x="1072970" y="1651909"/>
                </a:lnTo>
                <a:lnTo>
                  <a:pt x="1067231" y="1655406"/>
                </a:lnTo>
                <a:lnTo>
                  <a:pt x="1061812" y="1658903"/>
                </a:lnTo>
                <a:lnTo>
                  <a:pt x="1056074" y="1662082"/>
                </a:lnTo>
                <a:lnTo>
                  <a:pt x="1044279" y="1667486"/>
                </a:lnTo>
                <a:lnTo>
                  <a:pt x="1032483" y="1672254"/>
                </a:lnTo>
                <a:lnTo>
                  <a:pt x="1020051" y="1676705"/>
                </a:lnTo>
                <a:lnTo>
                  <a:pt x="1005067" y="1680520"/>
                </a:lnTo>
                <a:lnTo>
                  <a:pt x="990084" y="1683698"/>
                </a:lnTo>
                <a:lnTo>
                  <a:pt x="975420" y="1685924"/>
                </a:lnTo>
                <a:lnTo>
                  <a:pt x="960437" y="1687513"/>
                </a:lnTo>
                <a:lnTo>
                  <a:pt x="979564" y="1431925"/>
                </a:lnTo>
                <a:close/>
                <a:moveTo>
                  <a:pt x="913172" y="1082675"/>
                </a:moveTo>
                <a:lnTo>
                  <a:pt x="935037" y="1374775"/>
                </a:lnTo>
                <a:lnTo>
                  <a:pt x="923312" y="1373508"/>
                </a:lnTo>
                <a:lnTo>
                  <a:pt x="911587" y="1371924"/>
                </a:lnTo>
                <a:lnTo>
                  <a:pt x="899545" y="1369706"/>
                </a:lnTo>
                <a:lnTo>
                  <a:pt x="887820" y="1366538"/>
                </a:lnTo>
                <a:lnTo>
                  <a:pt x="875778" y="1363053"/>
                </a:lnTo>
                <a:lnTo>
                  <a:pt x="864370" y="1358301"/>
                </a:lnTo>
                <a:lnTo>
                  <a:pt x="858349" y="1355767"/>
                </a:lnTo>
                <a:lnTo>
                  <a:pt x="852962" y="1353232"/>
                </a:lnTo>
                <a:lnTo>
                  <a:pt x="847258" y="1350064"/>
                </a:lnTo>
                <a:lnTo>
                  <a:pt x="841554" y="1346896"/>
                </a:lnTo>
                <a:lnTo>
                  <a:pt x="836484" y="1343411"/>
                </a:lnTo>
                <a:lnTo>
                  <a:pt x="831097" y="1339609"/>
                </a:lnTo>
                <a:lnTo>
                  <a:pt x="826027" y="1335491"/>
                </a:lnTo>
                <a:lnTo>
                  <a:pt x="820956" y="1331372"/>
                </a:lnTo>
                <a:lnTo>
                  <a:pt x="816203" y="1326620"/>
                </a:lnTo>
                <a:lnTo>
                  <a:pt x="811133" y="1321868"/>
                </a:lnTo>
                <a:lnTo>
                  <a:pt x="806696" y="1316482"/>
                </a:lnTo>
                <a:lnTo>
                  <a:pt x="802577" y="1311413"/>
                </a:lnTo>
                <a:lnTo>
                  <a:pt x="798140" y="1305394"/>
                </a:lnTo>
                <a:lnTo>
                  <a:pt x="794338" y="1299691"/>
                </a:lnTo>
                <a:lnTo>
                  <a:pt x="790535" y="1293355"/>
                </a:lnTo>
                <a:lnTo>
                  <a:pt x="787366" y="1287019"/>
                </a:lnTo>
                <a:lnTo>
                  <a:pt x="784197" y="1280365"/>
                </a:lnTo>
                <a:lnTo>
                  <a:pt x="781028" y="1273396"/>
                </a:lnTo>
                <a:lnTo>
                  <a:pt x="778176" y="1266426"/>
                </a:lnTo>
                <a:lnTo>
                  <a:pt x="775958" y="1259456"/>
                </a:lnTo>
                <a:lnTo>
                  <a:pt x="774057" y="1251852"/>
                </a:lnTo>
                <a:lnTo>
                  <a:pt x="772472" y="1244566"/>
                </a:lnTo>
                <a:lnTo>
                  <a:pt x="771205" y="1236962"/>
                </a:lnTo>
                <a:lnTo>
                  <a:pt x="770571" y="1230943"/>
                </a:lnTo>
                <a:lnTo>
                  <a:pt x="770571" y="1228408"/>
                </a:lnTo>
                <a:lnTo>
                  <a:pt x="769937" y="1224290"/>
                </a:lnTo>
                <a:lnTo>
                  <a:pt x="769937" y="1216370"/>
                </a:lnTo>
                <a:lnTo>
                  <a:pt x="770571" y="1208449"/>
                </a:lnTo>
                <a:lnTo>
                  <a:pt x="771205" y="1201163"/>
                </a:lnTo>
                <a:lnTo>
                  <a:pt x="772472" y="1193559"/>
                </a:lnTo>
                <a:lnTo>
                  <a:pt x="773740" y="1186589"/>
                </a:lnTo>
                <a:lnTo>
                  <a:pt x="775641" y="1179936"/>
                </a:lnTo>
                <a:lnTo>
                  <a:pt x="777542" y="1173283"/>
                </a:lnTo>
                <a:lnTo>
                  <a:pt x="779761" y="1166947"/>
                </a:lnTo>
                <a:lnTo>
                  <a:pt x="782296" y="1160928"/>
                </a:lnTo>
                <a:lnTo>
                  <a:pt x="785465" y="1154908"/>
                </a:lnTo>
                <a:lnTo>
                  <a:pt x="788317" y="1149522"/>
                </a:lnTo>
                <a:lnTo>
                  <a:pt x="792119" y="1144137"/>
                </a:lnTo>
                <a:lnTo>
                  <a:pt x="795922" y="1139068"/>
                </a:lnTo>
                <a:lnTo>
                  <a:pt x="799725" y="1134315"/>
                </a:lnTo>
                <a:lnTo>
                  <a:pt x="804161" y="1129563"/>
                </a:lnTo>
                <a:lnTo>
                  <a:pt x="808281" y="1124811"/>
                </a:lnTo>
                <a:lnTo>
                  <a:pt x="813034" y="1121009"/>
                </a:lnTo>
                <a:lnTo>
                  <a:pt x="818104" y="1116891"/>
                </a:lnTo>
                <a:lnTo>
                  <a:pt x="822858" y="1113406"/>
                </a:lnTo>
                <a:lnTo>
                  <a:pt x="827928" y="1109921"/>
                </a:lnTo>
                <a:lnTo>
                  <a:pt x="833315" y="1106753"/>
                </a:lnTo>
                <a:lnTo>
                  <a:pt x="844089" y="1101367"/>
                </a:lnTo>
                <a:lnTo>
                  <a:pt x="854864" y="1096298"/>
                </a:lnTo>
                <a:lnTo>
                  <a:pt x="866272" y="1092496"/>
                </a:lnTo>
                <a:lnTo>
                  <a:pt x="877680" y="1089011"/>
                </a:lnTo>
                <a:lnTo>
                  <a:pt x="889405" y="1086160"/>
                </a:lnTo>
                <a:lnTo>
                  <a:pt x="901130" y="1084259"/>
                </a:lnTo>
                <a:lnTo>
                  <a:pt x="913172" y="1082675"/>
                </a:lnTo>
                <a:close/>
                <a:moveTo>
                  <a:pt x="1039752" y="628650"/>
                </a:moveTo>
                <a:lnTo>
                  <a:pt x="1050839" y="632778"/>
                </a:lnTo>
                <a:lnTo>
                  <a:pt x="1061292" y="637858"/>
                </a:lnTo>
                <a:lnTo>
                  <a:pt x="1072695" y="643890"/>
                </a:lnTo>
                <a:lnTo>
                  <a:pt x="1083148" y="650240"/>
                </a:lnTo>
                <a:lnTo>
                  <a:pt x="1093601" y="657225"/>
                </a:lnTo>
                <a:lnTo>
                  <a:pt x="1098986" y="661035"/>
                </a:lnTo>
                <a:lnTo>
                  <a:pt x="1103420" y="665163"/>
                </a:lnTo>
                <a:lnTo>
                  <a:pt x="1108172" y="669290"/>
                </a:lnTo>
                <a:lnTo>
                  <a:pt x="1112606" y="674053"/>
                </a:lnTo>
                <a:lnTo>
                  <a:pt x="1116724" y="678498"/>
                </a:lnTo>
                <a:lnTo>
                  <a:pt x="1121159" y="682943"/>
                </a:lnTo>
                <a:lnTo>
                  <a:pt x="1124960" y="687705"/>
                </a:lnTo>
                <a:lnTo>
                  <a:pt x="1128444" y="692785"/>
                </a:lnTo>
                <a:lnTo>
                  <a:pt x="1131612" y="697865"/>
                </a:lnTo>
                <a:lnTo>
                  <a:pt x="1134779" y="703580"/>
                </a:lnTo>
                <a:lnTo>
                  <a:pt x="1137630" y="708660"/>
                </a:lnTo>
                <a:lnTo>
                  <a:pt x="1139847" y="714058"/>
                </a:lnTo>
                <a:lnTo>
                  <a:pt x="1141748" y="719455"/>
                </a:lnTo>
                <a:lnTo>
                  <a:pt x="1143332" y="724853"/>
                </a:lnTo>
                <a:lnTo>
                  <a:pt x="1144915" y="730885"/>
                </a:lnTo>
                <a:lnTo>
                  <a:pt x="1146499" y="736600"/>
                </a:lnTo>
                <a:lnTo>
                  <a:pt x="1147449" y="742950"/>
                </a:lnTo>
                <a:lnTo>
                  <a:pt x="1148083" y="749300"/>
                </a:lnTo>
                <a:lnTo>
                  <a:pt x="1148716" y="755968"/>
                </a:lnTo>
                <a:lnTo>
                  <a:pt x="1148716" y="759143"/>
                </a:lnTo>
                <a:lnTo>
                  <a:pt x="1149350" y="763270"/>
                </a:lnTo>
                <a:lnTo>
                  <a:pt x="1149350" y="766128"/>
                </a:lnTo>
                <a:lnTo>
                  <a:pt x="1149350" y="767715"/>
                </a:lnTo>
                <a:lnTo>
                  <a:pt x="1149350" y="770890"/>
                </a:lnTo>
                <a:lnTo>
                  <a:pt x="1149350" y="778193"/>
                </a:lnTo>
                <a:lnTo>
                  <a:pt x="1148400" y="793115"/>
                </a:lnTo>
                <a:lnTo>
                  <a:pt x="1146816" y="807721"/>
                </a:lnTo>
                <a:lnTo>
                  <a:pt x="1145866" y="814706"/>
                </a:lnTo>
                <a:lnTo>
                  <a:pt x="1144282" y="821691"/>
                </a:lnTo>
                <a:lnTo>
                  <a:pt x="1142698" y="828358"/>
                </a:lnTo>
                <a:lnTo>
                  <a:pt x="1140798" y="835026"/>
                </a:lnTo>
                <a:lnTo>
                  <a:pt x="1136363" y="848043"/>
                </a:lnTo>
                <a:lnTo>
                  <a:pt x="1131295" y="860426"/>
                </a:lnTo>
                <a:lnTo>
                  <a:pt x="1128444" y="866458"/>
                </a:lnTo>
                <a:lnTo>
                  <a:pt x="1125277" y="872173"/>
                </a:lnTo>
                <a:lnTo>
                  <a:pt x="1118625" y="883603"/>
                </a:lnTo>
                <a:lnTo>
                  <a:pt x="1111339" y="894081"/>
                </a:lnTo>
                <a:lnTo>
                  <a:pt x="1103420" y="904558"/>
                </a:lnTo>
                <a:lnTo>
                  <a:pt x="1094868" y="913766"/>
                </a:lnTo>
                <a:lnTo>
                  <a:pt x="1085682" y="922338"/>
                </a:lnTo>
                <a:lnTo>
                  <a:pt x="1076179" y="930593"/>
                </a:lnTo>
                <a:lnTo>
                  <a:pt x="1066360" y="938213"/>
                </a:lnTo>
                <a:lnTo>
                  <a:pt x="1060025" y="942341"/>
                </a:lnTo>
                <a:lnTo>
                  <a:pt x="1054006" y="946786"/>
                </a:lnTo>
                <a:lnTo>
                  <a:pt x="1047671" y="950596"/>
                </a:lnTo>
                <a:lnTo>
                  <a:pt x="1041019" y="954088"/>
                </a:lnTo>
                <a:lnTo>
                  <a:pt x="1027716" y="960756"/>
                </a:lnTo>
                <a:lnTo>
                  <a:pt x="1014412" y="966788"/>
                </a:lnTo>
                <a:lnTo>
                  <a:pt x="1039752" y="628650"/>
                </a:lnTo>
                <a:close/>
                <a:moveTo>
                  <a:pt x="953447" y="529505"/>
                </a:moveTo>
                <a:lnTo>
                  <a:pt x="947094" y="530140"/>
                </a:lnTo>
                <a:lnTo>
                  <a:pt x="941060" y="531410"/>
                </a:lnTo>
                <a:lnTo>
                  <a:pt x="935026" y="532997"/>
                </a:lnTo>
                <a:lnTo>
                  <a:pt x="929309" y="535220"/>
                </a:lnTo>
                <a:lnTo>
                  <a:pt x="928038" y="535220"/>
                </a:lnTo>
                <a:lnTo>
                  <a:pt x="928038" y="535537"/>
                </a:lnTo>
                <a:lnTo>
                  <a:pt x="922004" y="538394"/>
                </a:lnTo>
                <a:lnTo>
                  <a:pt x="916605" y="541568"/>
                </a:lnTo>
                <a:lnTo>
                  <a:pt x="911523" y="545060"/>
                </a:lnTo>
                <a:lnTo>
                  <a:pt x="906441" y="548870"/>
                </a:lnTo>
                <a:lnTo>
                  <a:pt x="901677" y="553314"/>
                </a:lnTo>
                <a:lnTo>
                  <a:pt x="897866" y="557441"/>
                </a:lnTo>
                <a:lnTo>
                  <a:pt x="894055" y="562520"/>
                </a:lnTo>
                <a:lnTo>
                  <a:pt x="890561" y="567917"/>
                </a:lnTo>
                <a:lnTo>
                  <a:pt x="887385" y="573313"/>
                </a:lnTo>
                <a:lnTo>
                  <a:pt x="884527" y="579027"/>
                </a:lnTo>
                <a:lnTo>
                  <a:pt x="882303" y="585059"/>
                </a:lnTo>
                <a:lnTo>
                  <a:pt x="880715" y="590773"/>
                </a:lnTo>
                <a:lnTo>
                  <a:pt x="879127" y="597122"/>
                </a:lnTo>
                <a:lnTo>
                  <a:pt x="878174" y="603789"/>
                </a:lnTo>
                <a:lnTo>
                  <a:pt x="877857" y="610455"/>
                </a:lnTo>
                <a:lnTo>
                  <a:pt x="878174" y="617121"/>
                </a:lnTo>
                <a:lnTo>
                  <a:pt x="906124" y="992029"/>
                </a:lnTo>
                <a:lnTo>
                  <a:pt x="891831" y="995521"/>
                </a:lnTo>
                <a:lnTo>
                  <a:pt x="877539" y="999965"/>
                </a:lnTo>
                <a:lnTo>
                  <a:pt x="864200" y="1004409"/>
                </a:lnTo>
                <a:lnTo>
                  <a:pt x="851178" y="1010123"/>
                </a:lnTo>
                <a:lnTo>
                  <a:pt x="838156" y="1015838"/>
                </a:lnTo>
                <a:lnTo>
                  <a:pt x="831487" y="1019329"/>
                </a:lnTo>
                <a:lnTo>
                  <a:pt x="825452" y="1022821"/>
                </a:lnTo>
                <a:lnTo>
                  <a:pt x="818783" y="1026948"/>
                </a:lnTo>
                <a:lnTo>
                  <a:pt x="812430" y="1031075"/>
                </a:lnTo>
                <a:lnTo>
                  <a:pt x="806078" y="1035519"/>
                </a:lnTo>
                <a:lnTo>
                  <a:pt x="799726" y="1040599"/>
                </a:lnTo>
                <a:lnTo>
                  <a:pt x="793692" y="1045678"/>
                </a:lnTo>
                <a:lnTo>
                  <a:pt x="787340" y="1051074"/>
                </a:lnTo>
                <a:lnTo>
                  <a:pt x="780988" y="1057106"/>
                </a:lnTo>
                <a:lnTo>
                  <a:pt x="775271" y="1063772"/>
                </a:lnTo>
                <a:lnTo>
                  <a:pt x="769236" y="1070756"/>
                </a:lnTo>
                <a:lnTo>
                  <a:pt x="763837" y="1078058"/>
                </a:lnTo>
                <a:lnTo>
                  <a:pt x="757803" y="1086311"/>
                </a:lnTo>
                <a:lnTo>
                  <a:pt x="752721" y="1095200"/>
                </a:lnTo>
                <a:lnTo>
                  <a:pt x="747639" y="1104406"/>
                </a:lnTo>
                <a:lnTo>
                  <a:pt x="743510" y="1114247"/>
                </a:lnTo>
                <a:lnTo>
                  <a:pt x="739064" y="1124723"/>
                </a:lnTo>
                <a:lnTo>
                  <a:pt x="735253" y="1136151"/>
                </a:lnTo>
                <a:lnTo>
                  <a:pt x="732077" y="1147896"/>
                </a:lnTo>
                <a:lnTo>
                  <a:pt x="729218" y="1159959"/>
                </a:lnTo>
                <a:lnTo>
                  <a:pt x="727313" y="1172340"/>
                </a:lnTo>
                <a:lnTo>
                  <a:pt x="726042" y="1185038"/>
                </a:lnTo>
                <a:lnTo>
                  <a:pt x="725407" y="1197736"/>
                </a:lnTo>
                <a:lnTo>
                  <a:pt x="725089" y="1210751"/>
                </a:lnTo>
                <a:lnTo>
                  <a:pt x="725089" y="1223132"/>
                </a:lnTo>
                <a:lnTo>
                  <a:pt x="725407" y="1229481"/>
                </a:lnTo>
                <a:lnTo>
                  <a:pt x="725725" y="1236782"/>
                </a:lnTo>
                <a:lnTo>
                  <a:pt x="727630" y="1251385"/>
                </a:lnTo>
                <a:lnTo>
                  <a:pt x="730171" y="1263765"/>
                </a:lnTo>
                <a:lnTo>
                  <a:pt x="733347" y="1276146"/>
                </a:lnTo>
                <a:lnTo>
                  <a:pt x="736841" y="1287891"/>
                </a:lnTo>
                <a:lnTo>
                  <a:pt x="740652" y="1299002"/>
                </a:lnTo>
                <a:lnTo>
                  <a:pt x="745098" y="1310113"/>
                </a:lnTo>
                <a:lnTo>
                  <a:pt x="749545" y="1320271"/>
                </a:lnTo>
                <a:lnTo>
                  <a:pt x="754309" y="1330112"/>
                </a:lnTo>
                <a:lnTo>
                  <a:pt x="760026" y="1339636"/>
                </a:lnTo>
                <a:lnTo>
                  <a:pt x="765425" y="1348524"/>
                </a:lnTo>
                <a:lnTo>
                  <a:pt x="771142" y="1356778"/>
                </a:lnTo>
                <a:lnTo>
                  <a:pt x="777176" y="1364079"/>
                </a:lnTo>
                <a:lnTo>
                  <a:pt x="783529" y="1371698"/>
                </a:lnTo>
                <a:lnTo>
                  <a:pt x="789563" y="1378364"/>
                </a:lnTo>
                <a:lnTo>
                  <a:pt x="796233" y="1384396"/>
                </a:lnTo>
                <a:lnTo>
                  <a:pt x="802902" y="1390110"/>
                </a:lnTo>
                <a:lnTo>
                  <a:pt x="809572" y="1395189"/>
                </a:lnTo>
                <a:lnTo>
                  <a:pt x="816242" y="1400268"/>
                </a:lnTo>
                <a:lnTo>
                  <a:pt x="822911" y="1404395"/>
                </a:lnTo>
                <a:lnTo>
                  <a:pt x="829581" y="1408522"/>
                </a:lnTo>
                <a:lnTo>
                  <a:pt x="836251" y="1412014"/>
                </a:lnTo>
                <a:lnTo>
                  <a:pt x="843238" y="1415506"/>
                </a:lnTo>
                <a:lnTo>
                  <a:pt x="849908" y="1418363"/>
                </a:lnTo>
                <a:lnTo>
                  <a:pt x="856577" y="1420903"/>
                </a:lnTo>
                <a:lnTo>
                  <a:pt x="863882" y="1423442"/>
                </a:lnTo>
                <a:lnTo>
                  <a:pt x="870552" y="1425347"/>
                </a:lnTo>
                <a:lnTo>
                  <a:pt x="877222" y="1427252"/>
                </a:lnTo>
                <a:lnTo>
                  <a:pt x="884209" y="1428839"/>
                </a:lnTo>
                <a:lnTo>
                  <a:pt x="897548" y="1431061"/>
                </a:lnTo>
                <a:lnTo>
                  <a:pt x="910888" y="1432648"/>
                </a:lnTo>
                <a:lnTo>
                  <a:pt x="925180" y="1433601"/>
                </a:lnTo>
                <a:lnTo>
                  <a:pt x="939472" y="1433601"/>
                </a:lnTo>
                <a:lnTo>
                  <a:pt x="958528" y="1687877"/>
                </a:lnTo>
                <a:lnTo>
                  <a:pt x="956305" y="1687877"/>
                </a:lnTo>
                <a:lnTo>
                  <a:pt x="956623" y="1698353"/>
                </a:lnTo>
                <a:lnTo>
                  <a:pt x="959481" y="1698671"/>
                </a:lnTo>
                <a:lnTo>
                  <a:pt x="959799" y="1703115"/>
                </a:lnTo>
                <a:lnTo>
                  <a:pt x="960116" y="1698671"/>
                </a:lnTo>
                <a:lnTo>
                  <a:pt x="975996" y="1698671"/>
                </a:lnTo>
                <a:lnTo>
                  <a:pt x="991559" y="1698353"/>
                </a:lnTo>
                <a:lnTo>
                  <a:pt x="1007122" y="1697083"/>
                </a:lnTo>
                <a:lnTo>
                  <a:pt x="1023002" y="1694861"/>
                </a:lnTo>
                <a:lnTo>
                  <a:pt x="1035388" y="1692004"/>
                </a:lnTo>
                <a:lnTo>
                  <a:pt x="1048410" y="1688830"/>
                </a:lnTo>
                <a:lnTo>
                  <a:pt x="1054762" y="1686608"/>
                </a:lnTo>
                <a:lnTo>
                  <a:pt x="1060797" y="1684385"/>
                </a:lnTo>
                <a:lnTo>
                  <a:pt x="1067149" y="1681528"/>
                </a:lnTo>
                <a:lnTo>
                  <a:pt x="1073501" y="1678671"/>
                </a:lnTo>
                <a:lnTo>
                  <a:pt x="1079853" y="1675179"/>
                </a:lnTo>
                <a:lnTo>
                  <a:pt x="1085570" y="1671370"/>
                </a:lnTo>
                <a:lnTo>
                  <a:pt x="1091922" y="1667243"/>
                </a:lnTo>
                <a:lnTo>
                  <a:pt x="1097639" y="1662799"/>
                </a:lnTo>
                <a:lnTo>
                  <a:pt x="1103673" y="1657085"/>
                </a:lnTo>
                <a:lnTo>
                  <a:pt x="1109072" y="1651371"/>
                </a:lnTo>
                <a:lnTo>
                  <a:pt x="1114472" y="1644704"/>
                </a:lnTo>
                <a:lnTo>
                  <a:pt x="1120189" y="1637086"/>
                </a:lnTo>
                <a:lnTo>
                  <a:pt x="1124953" y="1628514"/>
                </a:lnTo>
                <a:lnTo>
                  <a:pt x="1129082" y="1619308"/>
                </a:lnTo>
                <a:lnTo>
                  <a:pt x="1132575" y="1609467"/>
                </a:lnTo>
                <a:lnTo>
                  <a:pt x="1134163" y="1604071"/>
                </a:lnTo>
                <a:lnTo>
                  <a:pt x="1135434" y="1598357"/>
                </a:lnTo>
                <a:lnTo>
                  <a:pt x="1136704" y="1592643"/>
                </a:lnTo>
                <a:lnTo>
                  <a:pt x="1137657" y="1586611"/>
                </a:lnTo>
                <a:lnTo>
                  <a:pt x="1138927" y="1574866"/>
                </a:lnTo>
                <a:lnTo>
                  <a:pt x="1139245" y="1562802"/>
                </a:lnTo>
                <a:lnTo>
                  <a:pt x="1138927" y="1551057"/>
                </a:lnTo>
                <a:lnTo>
                  <a:pt x="1137974" y="1539311"/>
                </a:lnTo>
                <a:lnTo>
                  <a:pt x="1136704" y="1527566"/>
                </a:lnTo>
                <a:lnTo>
                  <a:pt x="1134481" y="1516137"/>
                </a:lnTo>
                <a:lnTo>
                  <a:pt x="1131940" y="1504709"/>
                </a:lnTo>
                <a:lnTo>
                  <a:pt x="1128764" y="1493916"/>
                </a:lnTo>
                <a:lnTo>
                  <a:pt x="1125270" y="1482805"/>
                </a:lnTo>
                <a:lnTo>
                  <a:pt x="1120824" y="1472647"/>
                </a:lnTo>
                <a:lnTo>
                  <a:pt x="1115742" y="1463441"/>
                </a:lnTo>
                <a:lnTo>
                  <a:pt x="1110660" y="1454235"/>
                </a:lnTo>
                <a:lnTo>
                  <a:pt x="1105261" y="1445981"/>
                </a:lnTo>
                <a:lnTo>
                  <a:pt x="1099227" y="1438362"/>
                </a:lnTo>
                <a:lnTo>
                  <a:pt x="1093510" y="1431061"/>
                </a:lnTo>
                <a:lnTo>
                  <a:pt x="1087158" y="1425029"/>
                </a:lnTo>
                <a:lnTo>
                  <a:pt x="1080806" y="1418998"/>
                </a:lnTo>
                <a:lnTo>
                  <a:pt x="1074771" y="1413919"/>
                </a:lnTo>
                <a:lnTo>
                  <a:pt x="1068102" y="1409157"/>
                </a:lnTo>
                <a:lnTo>
                  <a:pt x="1061750" y="1404395"/>
                </a:lnTo>
                <a:lnTo>
                  <a:pt x="1055080" y="1400586"/>
                </a:lnTo>
                <a:lnTo>
                  <a:pt x="1048410" y="1397094"/>
                </a:lnTo>
                <a:lnTo>
                  <a:pt x="1041740" y="1393602"/>
                </a:lnTo>
                <a:lnTo>
                  <a:pt x="1035071" y="1390745"/>
                </a:lnTo>
                <a:lnTo>
                  <a:pt x="1028401" y="1388205"/>
                </a:lnTo>
                <a:lnTo>
                  <a:pt x="1021731" y="1385666"/>
                </a:lnTo>
                <a:lnTo>
                  <a:pt x="1015062" y="1383761"/>
                </a:lnTo>
                <a:lnTo>
                  <a:pt x="1007122" y="1381539"/>
                </a:lnTo>
                <a:lnTo>
                  <a:pt x="999499" y="1379952"/>
                </a:lnTo>
                <a:lnTo>
                  <a:pt x="991877" y="1378364"/>
                </a:lnTo>
                <a:lnTo>
                  <a:pt x="983937" y="1377095"/>
                </a:lnTo>
                <a:lnTo>
                  <a:pt x="1006804" y="1075201"/>
                </a:lnTo>
                <a:lnTo>
                  <a:pt x="1018238" y="1072661"/>
                </a:lnTo>
                <a:lnTo>
                  <a:pt x="1029672" y="1070121"/>
                </a:lnTo>
                <a:lnTo>
                  <a:pt x="1040788" y="1066947"/>
                </a:lnTo>
                <a:lnTo>
                  <a:pt x="1051904" y="1062820"/>
                </a:lnTo>
                <a:lnTo>
                  <a:pt x="1063338" y="1058376"/>
                </a:lnTo>
                <a:lnTo>
                  <a:pt x="1074771" y="1053297"/>
                </a:lnTo>
                <a:lnTo>
                  <a:pt x="1085570" y="1047265"/>
                </a:lnTo>
                <a:lnTo>
                  <a:pt x="1096686" y="1040916"/>
                </a:lnTo>
                <a:lnTo>
                  <a:pt x="1103356" y="1036789"/>
                </a:lnTo>
                <a:lnTo>
                  <a:pt x="1109390" y="1032027"/>
                </a:lnTo>
                <a:lnTo>
                  <a:pt x="1116060" y="1027266"/>
                </a:lnTo>
                <a:lnTo>
                  <a:pt x="1122412" y="1022187"/>
                </a:lnTo>
                <a:lnTo>
                  <a:pt x="1128764" y="1016790"/>
                </a:lnTo>
                <a:lnTo>
                  <a:pt x="1135116" y="1010758"/>
                </a:lnTo>
                <a:lnTo>
                  <a:pt x="1141150" y="1005044"/>
                </a:lnTo>
                <a:lnTo>
                  <a:pt x="1147185" y="998378"/>
                </a:lnTo>
                <a:lnTo>
                  <a:pt x="1152902" y="991394"/>
                </a:lnTo>
                <a:lnTo>
                  <a:pt x="1158936" y="984093"/>
                </a:lnTo>
                <a:lnTo>
                  <a:pt x="1164336" y="976474"/>
                </a:lnTo>
                <a:lnTo>
                  <a:pt x="1170370" y="968220"/>
                </a:lnTo>
                <a:lnTo>
                  <a:pt x="1175452" y="959966"/>
                </a:lnTo>
                <a:lnTo>
                  <a:pt x="1180533" y="950760"/>
                </a:lnTo>
                <a:lnTo>
                  <a:pt x="1185615" y="941554"/>
                </a:lnTo>
                <a:lnTo>
                  <a:pt x="1190379" y="931714"/>
                </a:lnTo>
                <a:lnTo>
                  <a:pt x="1194508" y="921555"/>
                </a:lnTo>
                <a:lnTo>
                  <a:pt x="1198954" y="910444"/>
                </a:lnTo>
                <a:lnTo>
                  <a:pt x="1202766" y="899651"/>
                </a:lnTo>
                <a:lnTo>
                  <a:pt x="1206259" y="887906"/>
                </a:lnTo>
                <a:lnTo>
                  <a:pt x="1209435" y="876160"/>
                </a:lnTo>
                <a:lnTo>
                  <a:pt x="1212294" y="863779"/>
                </a:lnTo>
                <a:lnTo>
                  <a:pt x="1214517" y="851399"/>
                </a:lnTo>
                <a:lnTo>
                  <a:pt x="1216422" y="838701"/>
                </a:lnTo>
                <a:lnTo>
                  <a:pt x="1217693" y="826003"/>
                </a:lnTo>
                <a:lnTo>
                  <a:pt x="1218963" y="812988"/>
                </a:lnTo>
                <a:lnTo>
                  <a:pt x="1219598" y="799972"/>
                </a:lnTo>
                <a:lnTo>
                  <a:pt x="1219916" y="787274"/>
                </a:lnTo>
                <a:lnTo>
                  <a:pt x="1219916" y="774259"/>
                </a:lnTo>
                <a:lnTo>
                  <a:pt x="1219598" y="767275"/>
                </a:lnTo>
                <a:lnTo>
                  <a:pt x="1219598" y="763783"/>
                </a:lnTo>
                <a:lnTo>
                  <a:pt x="1219281" y="760926"/>
                </a:lnTo>
                <a:lnTo>
                  <a:pt x="1219281" y="754894"/>
                </a:lnTo>
                <a:lnTo>
                  <a:pt x="1218328" y="747910"/>
                </a:lnTo>
                <a:lnTo>
                  <a:pt x="1218010" y="740927"/>
                </a:lnTo>
                <a:lnTo>
                  <a:pt x="1217058" y="734260"/>
                </a:lnTo>
                <a:lnTo>
                  <a:pt x="1214834" y="720292"/>
                </a:lnTo>
                <a:lnTo>
                  <a:pt x="1212294" y="706325"/>
                </a:lnTo>
                <a:lnTo>
                  <a:pt x="1208800" y="692674"/>
                </a:lnTo>
                <a:lnTo>
                  <a:pt x="1204671" y="679341"/>
                </a:lnTo>
                <a:lnTo>
                  <a:pt x="1199907" y="666643"/>
                </a:lnTo>
                <a:lnTo>
                  <a:pt x="1194826" y="654263"/>
                </a:lnTo>
                <a:lnTo>
                  <a:pt x="1189426" y="642835"/>
                </a:lnTo>
                <a:lnTo>
                  <a:pt x="1183709" y="632359"/>
                </a:lnTo>
                <a:lnTo>
                  <a:pt x="1177357" y="622201"/>
                </a:lnTo>
                <a:lnTo>
                  <a:pt x="1170688" y="613312"/>
                </a:lnTo>
                <a:lnTo>
                  <a:pt x="1164018" y="605058"/>
                </a:lnTo>
                <a:lnTo>
                  <a:pt x="1157348" y="597122"/>
                </a:lnTo>
                <a:lnTo>
                  <a:pt x="1150361" y="590138"/>
                </a:lnTo>
                <a:lnTo>
                  <a:pt x="1143691" y="583789"/>
                </a:lnTo>
                <a:lnTo>
                  <a:pt x="1136704" y="578075"/>
                </a:lnTo>
                <a:lnTo>
                  <a:pt x="1129399" y="572996"/>
                </a:lnTo>
                <a:lnTo>
                  <a:pt x="1122412" y="567917"/>
                </a:lnTo>
                <a:lnTo>
                  <a:pt x="1115742" y="563472"/>
                </a:lnTo>
                <a:lnTo>
                  <a:pt x="1108755" y="559663"/>
                </a:lnTo>
                <a:lnTo>
                  <a:pt x="1101768" y="555536"/>
                </a:lnTo>
                <a:lnTo>
                  <a:pt x="1094463" y="552044"/>
                </a:lnTo>
                <a:lnTo>
                  <a:pt x="1088111" y="549505"/>
                </a:lnTo>
                <a:lnTo>
                  <a:pt x="1080806" y="546330"/>
                </a:lnTo>
                <a:lnTo>
                  <a:pt x="1073818" y="543791"/>
                </a:lnTo>
                <a:lnTo>
                  <a:pt x="1060162" y="539664"/>
                </a:lnTo>
                <a:lnTo>
                  <a:pt x="1046504" y="536172"/>
                </a:lnTo>
                <a:lnTo>
                  <a:pt x="1033165" y="533315"/>
                </a:lnTo>
                <a:lnTo>
                  <a:pt x="1019508" y="531093"/>
                </a:lnTo>
                <a:lnTo>
                  <a:pt x="1007122" y="530140"/>
                </a:lnTo>
                <a:lnTo>
                  <a:pt x="995370" y="529823"/>
                </a:lnTo>
                <a:lnTo>
                  <a:pt x="983301" y="529823"/>
                </a:lnTo>
                <a:lnTo>
                  <a:pt x="971550" y="530140"/>
                </a:lnTo>
                <a:lnTo>
                  <a:pt x="967104" y="529823"/>
                </a:lnTo>
                <a:lnTo>
                  <a:pt x="962657" y="529505"/>
                </a:lnTo>
                <a:lnTo>
                  <a:pt x="953447" y="529505"/>
                </a:lnTo>
                <a:close/>
                <a:moveTo>
                  <a:pt x="958846" y="276181"/>
                </a:moveTo>
                <a:lnTo>
                  <a:pt x="953764" y="276816"/>
                </a:lnTo>
                <a:lnTo>
                  <a:pt x="949318" y="277451"/>
                </a:lnTo>
                <a:lnTo>
                  <a:pt x="944236" y="278403"/>
                </a:lnTo>
                <a:lnTo>
                  <a:pt x="939472" y="279356"/>
                </a:lnTo>
                <a:lnTo>
                  <a:pt x="934708" y="280625"/>
                </a:lnTo>
                <a:lnTo>
                  <a:pt x="930262" y="282213"/>
                </a:lnTo>
                <a:lnTo>
                  <a:pt x="925815" y="284117"/>
                </a:lnTo>
                <a:lnTo>
                  <a:pt x="916922" y="288562"/>
                </a:lnTo>
                <a:lnTo>
                  <a:pt x="908982" y="293006"/>
                </a:lnTo>
                <a:lnTo>
                  <a:pt x="901360" y="299037"/>
                </a:lnTo>
                <a:lnTo>
                  <a:pt x="894372" y="305386"/>
                </a:lnTo>
                <a:lnTo>
                  <a:pt x="888020" y="312370"/>
                </a:lnTo>
                <a:lnTo>
                  <a:pt x="882621" y="319672"/>
                </a:lnTo>
                <a:lnTo>
                  <a:pt x="877539" y="327925"/>
                </a:lnTo>
                <a:lnTo>
                  <a:pt x="873093" y="336496"/>
                </a:lnTo>
                <a:lnTo>
                  <a:pt x="871505" y="340941"/>
                </a:lnTo>
                <a:lnTo>
                  <a:pt x="869917" y="345702"/>
                </a:lnTo>
                <a:lnTo>
                  <a:pt x="868964" y="350464"/>
                </a:lnTo>
                <a:lnTo>
                  <a:pt x="867694" y="354908"/>
                </a:lnTo>
                <a:lnTo>
                  <a:pt x="866741" y="359670"/>
                </a:lnTo>
                <a:lnTo>
                  <a:pt x="866106" y="364749"/>
                </a:lnTo>
                <a:lnTo>
                  <a:pt x="865788" y="369511"/>
                </a:lnTo>
                <a:lnTo>
                  <a:pt x="865788" y="374590"/>
                </a:lnTo>
                <a:lnTo>
                  <a:pt x="865788" y="379669"/>
                </a:lnTo>
                <a:lnTo>
                  <a:pt x="866106" y="384749"/>
                </a:lnTo>
                <a:lnTo>
                  <a:pt x="866741" y="389828"/>
                </a:lnTo>
                <a:lnTo>
                  <a:pt x="867694" y="394590"/>
                </a:lnTo>
                <a:lnTo>
                  <a:pt x="868964" y="399351"/>
                </a:lnTo>
                <a:lnTo>
                  <a:pt x="869917" y="404113"/>
                </a:lnTo>
                <a:lnTo>
                  <a:pt x="871505" y="408875"/>
                </a:lnTo>
                <a:lnTo>
                  <a:pt x="873093" y="413002"/>
                </a:lnTo>
                <a:lnTo>
                  <a:pt x="877539" y="421573"/>
                </a:lnTo>
                <a:lnTo>
                  <a:pt x="882621" y="429826"/>
                </a:lnTo>
                <a:lnTo>
                  <a:pt x="888020" y="437445"/>
                </a:lnTo>
                <a:lnTo>
                  <a:pt x="894372" y="444429"/>
                </a:lnTo>
                <a:lnTo>
                  <a:pt x="901360" y="450778"/>
                </a:lnTo>
                <a:lnTo>
                  <a:pt x="908982" y="456492"/>
                </a:lnTo>
                <a:lnTo>
                  <a:pt x="916922" y="461254"/>
                </a:lnTo>
                <a:lnTo>
                  <a:pt x="925815" y="465381"/>
                </a:lnTo>
                <a:lnTo>
                  <a:pt x="930262" y="466968"/>
                </a:lnTo>
                <a:lnTo>
                  <a:pt x="934708" y="468555"/>
                </a:lnTo>
                <a:lnTo>
                  <a:pt x="939472" y="470142"/>
                </a:lnTo>
                <a:lnTo>
                  <a:pt x="944236" y="471095"/>
                </a:lnTo>
                <a:lnTo>
                  <a:pt x="949318" y="472047"/>
                </a:lnTo>
                <a:lnTo>
                  <a:pt x="953764" y="472682"/>
                </a:lnTo>
                <a:lnTo>
                  <a:pt x="958846" y="472999"/>
                </a:lnTo>
                <a:lnTo>
                  <a:pt x="964245" y="473317"/>
                </a:lnTo>
                <a:lnTo>
                  <a:pt x="969327" y="472999"/>
                </a:lnTo>
                <a:lnTo>
                  <a:pt x="974408" y="472682"/>
                </a:lnTo>
                <a:lnTo>
                  <a:pt x="978855" y="472047"/>
                </a:lnTo>
                <a:lnTo>
                  <a:pt x="983937" y="471095"/>
                </a:lnTo>
                <a:lnTo>
                  <a:pt x="988701" y="470142"/>
                </a:lnTo>
                <a:lnTo>
                  <a:pt x="993465" y="468555"/>
                </a:lnTo>
                <a:lnTo>
                  <a:pt x="997911" y="466968"/>
                </a:lnTo>
                <a:lnTo>
                  <a:pt x="1002358" y="465381"/>
                </a:lnTo>
                <a:lnTo>
                  <a:pt x="1011250" y="461254"/>
                </a:lnTo>
                <a:lnTo>
                  <a:pt x="1018873" y="456492"/>
                </a:lnTo>
                <a:lnTo>
                  <a:pt x="1026813" y="450778"/>
                </a:lnTo>
                <a:lnTo>
                  <a:pt x="1033800" y="444429"/>
                </a:lnTo>
                <a:lnTo>
                  <a:pt x="1040152" y="437445"/>
                </a:lnTo>
                <a:lnTo>
                  <a:pt x="1045552" y="429826"/>
                </a:lnTo>
                <a:lnTo>
                  <a:pt x="1050633" y="421573"/>
                </a:lnTo>
                <a:lnTo>
                  <a:pt x="1055080" y="413002"/>
                </a:lnTo>
                <a:lnTo>
                  <a:pt x="1056668" y="408875"/>
                </a:lnTo>
                <a:lnTo>
                  <a:pt x="1058256" y="404113"/>
                </a:lnTo>
                <a:lnTo>
                  <a:pt x="1059209" y="399351"/>
                </a:lnTo>
                <a:lnTo>
                  <a:pt x="1060479" y="394590"/>
                </a:lnTo>
                <a:lnTo>
                  <a:pt x="1061432" y="389828"/>
                </a:lnTo>
                <a:lnTo>
                  <a:pt x="1062067" y="384749"/>
                </a:lnTo>
                <a:lnTo>
                  <a:pt x="1062385" y="379669"/>
                </a:lnTo>
                <a:lnTo>
                  <a:pt x="1062385" y="374590"/>
                </a:lnTo>
                <a:lnTo>
                  <a:pt x="1062385" y="369511"/>
                </a:lnTo>
                <a:lnTo>
                  <a:pt x="1062067" y="364749"/>
                </a:lnTo>
                <a:lnTo>
                  <a:pt x="1061432" y="359670"/>
                </a:lnTo>
                <a:lnTo>
                  <a:pt x="1060479" y="354908"/>
                </a:lnTo>
                <a:lnTo>
                  <a:pt x="1059209" y="350464"/>
                </a:lnTo>
                <a:lnTo>
                  <a:pt x="1058256" y="345702"/>
                </a:lnTo>
                <a:lnTo>
                  <a:pt x="1056668" y="340941"/>
                </a:lnTo>
                <a:lnTo>
                  <a:pt x="1055080" y="336496"/>
                </a:lnTo>
                <a:lnTo>
                  <a:pt x="1050633" y="327925"/>
                </a:lnTo>
                <a:lnTo>
                  <a:pt x="1045552" y="319672"/>
                </a:lnTo>
                <a:lnTo>
                  <a:pt x="1040152" y="312370"/>
                </a:lnTo>
                <a:lnTo>
                  <a:pt x="1033800" y="305386"/>
                </a:lnTo>
                <a:lnTo>
                  <a:pt x="1026813" y="299037"/>
                </a:lnTo>
                <a:lnTo>
                  <a:pt x="1018873" y="293006"/>
                </a:lnTo>
                <a:lnTo>
                  <a:pt x="1011250" y="288562"/>
                </a:lnTo>
                <a:lnTo>
                  <a:pt x="1002358" y="284117"/>
                </a:lnTo>
                <a:lnTo>
                  <a:pt x="997911" y="282213"/>
                </a:lnTo>
                <a:lnTo>
                  <a:pt x="993465" y="280625"/>
                </a:lnTo>
                <a:lnTo>
                  <a:pt x="988701" y="279356"/>
                </a:lnTo>
                <a:lnTo>
                  <a:pt x="983937" y="278403"/>
                </a:lnTo>
                <a:lnTo>
                  <a:pt x="978855" y="277451"/>
                </a:lnTo>
                <a:lnTo>
                  <a:pt x="974408" y="276816"/>
                </a:lnTo>
                <a:lnTo>
                  <a:pt x="969327" y="276181"/>
                </a:lnTo>
                <a:lnTo>
                  <a:pt x="964245" y="276181"/>
                </a:lnTo>
                <a:lnTo>
                  <a:pt x="958846" y="276181"/>
                </a:lnTo>
                <a:close/>
                <a:moveTo>
                  <a:pt x="765743" y="0"/>
                </a:moveTo>
                <a:lnTo>
                  <a:pt x="771142" y="0"/>
                </a:lnTo>
                <a:lnTo>
                  <a:pt x="1173864" y="0"/>
                </a:lnTo>
                <a:lnTo>
                  <a:pt x="1179263" y="0"/>
                </a:lnTo>
                <a:lnTo>
                  <a:pt x="1184662" y="635"/>
                </a:lnTo>
                <a:lnTo>
                  <a:pt x="1190379" y="1270"/>
                </a:lnTo>
                <a:lnTo>
                  <a:pt x="1195461" y="2222"/>
                </a:lnTo>
                <a:lnTo>
                  <a:pt x="1200542" y="3810"/>
                </a:lnTo>
                <a:lnTo>
                  <a:pt x="1205624" y="4762"/>
                </a:lnTo>
                <a:lnTo>
                  <a:pt x="1210706" y="6667"/>
                </a:lnTo>
                <a:lnTo>
                  <a:pt x="1215787" y="8889"/>
                </a:lnTo>
                <a:lnTo>
                  <a:pt x="1220551" y="10794"/>
                </a:lnTo>
                <a:lnTo>
                  <a:pt x="1224998" y="13016"/>
                </a:lnTo>
                <a:lnTo>
                  <a:pt x="1229444" y="15873"/>
                </a:lnTo>
                <a:lnTo>
                  <a:pt x="1234208" y="18412"/>
                </a:lnTo>
                <a:lnTo>
                  <a:pt x="1238337" y="21587"/>
                </a:lnTo>
                <a:lnTo>
                  <a:pt x="1242466" y="24761"/>
                </a:lnTo>
                <a:lnTo>
                  <a:pt x="1246277" y="28253"/>
                </a:lnTo>
                <a:lnTo>
                  <a:pt x="1250088" y="31745"/>
                </a:lnTo>
                <a:lnTo>
                  <a:pt x="1253900" y="35872"/>
                </a:lnTo>
                <a:lnTo>
                  <a:pt x="1256758" y="39681"/>
                </a:lnTo>
                <a:lnTo>
                  <a:pt x="1260570" y="43491"/>
                </a:lnTo>
                <a:lnTo>
                  <a:pt x="1263110" y="47935"/>
                </a:lnTo>
                <a:lnTo>
                  <a:pt x="1266286" y="52379"/>
                </a:lnTo>
                <a:lnTo>
                  <a:pt x="1268510" y="56824"/>
                </a:lnTo>
                <a:lnTo>
                  <a:pt x="1271050" y="61585"/>
                </a:lnTo>
                <a:lnTo>
                  <a:pt x="1273274" y="66347"/>
                </a:lnTo>
                <a:lnTo>
                  <a:pt x="1275179" y="71109"/>
                </a:lnTo>
                <a:lnTo>
                  <a:pt x="1276767" y="76188"/>
                </a:lnTo>
                <a:lnTo>
                  <a:pt x="1278355" y="81267"/>
                </a:lnTo>
                <a:lnTo>
                  <a:pt x="1279626" y="86664"/>
                </a:lnTo>
                <a:lnTo>
                  <a:pt x="1280261" y="91743"/>
                </a:lnTo>
                <a:lnTo>
                  <a:pt x="1281214" y="97140"/>
                </a:lnTo>
                <a:lnTo>
                  <a:pt x="1281531" y="102854"/>
                </a:lnTo>
                <a:lnTo>
                  <a:pt x="1281849" y="108250"/>
                </a:lnTo>
                <a:lnTo>
                  <a:pt x="1281849" y="345702"/>
                </a:lnTo>
                <a:lnTo>
                  <a:pt x="1281849" y="351099"/>
                </a:lnTo>
                <a:lnTo>
                  <a:pt x="1282484" y="356496"/>
                </a:lnTo>
                <a:lnTo>
                  <a:pt x="1282802" y="361575"/>
                </a:lnTo>
                <a:lnTo>
                  <a:pt x="1284072" y="366337"/>
                </a:lnTo>
                <a:lnTo>
                  <a:pt x="1284707" y="371098"/>
                </a:lnTo>
                <a:lnTo>
                  <a:pt x="1285978" y="375543"/>
                </a:lnTo>
                <a:lnTo>
                  <a:pt x="1287566" y="379669"/>
                </a:lnTo>
                <a:lnTo>
                  <a:pt x="1289471" y="383796"/>
                </a:lnTo>
                <a:lnTo>
                  <a:pt x="1291059" y="387288"/>
                </a:lnTo>
                <a:lnTo>
                  <a:pt x="1293283" y="390780"/>
                </a:lnTo>
                <a:lnTo>
                  <a:pt x="1295188" y="393955"/>
                </a:lnTo>
                <a:lnTo>
                  <a:pt x="1298047" y="396812"/>
                </a:lnTo>
                <a:lnTo>
                  <a:pt x="1300270" y="399669"/>
                </a:lnTo>
                <a:lnTo>
                  <a:pt x="1303446" y="402208"/>
                </a:lnTo>
                <a:lnTo>
                  <a:pt x="1306304" y="404430"/>
                </a:lnTo>
                <a:lnTo>
                  <a:pt x="1309480" y="406335"/>
                </a:lnTo>
                <a:lnTo>
                  <a:pt x="1312656" y="407922"/>
                </a:lnTo>
                <a:lnTo>
                  <a:pt x="1316150" y="409510"/>
                </a:lnTo>
                <a:lnTo>
                  <a:pt x="1319644" y="410779"/>
                </a:lnTo>
                <a:lnTo>
                  <a:pt x="1323137" y="411414"/>
                </a:lnTo>
                <a:lnTo>
                  <a:pt x="1326949" y="412367"/>
                </a:lnTo>
                <a:lnTo>
                  <a:pt x="1331078" y="412684"/>
                </a:lnTo>
                <a:lnTo>
                  <a:pt x="1335206" y="412684"/>
                </a:lnTo>
                <a:lnTo>
                  <a:pt x="1339335" y="412367"/>
                </a:lnTo>
                <a:lnTo>
                  <a:pt x="1343464" y="411732"/>
                </a:lnTo>
                <a:lnTo>
                  <a:pt x="1347910" y="411097"/>
                </a:lnTo>
                <a:lnTo>
                  <a:pt x="1352039" y="409827"/>
                </a:lnTo>
                <a:lnTo>
                  <a:pt x="1356803" y="408875"/>
                </a:lnTo>
                <a:lnTo>
                  <a:pt x="1361568" y="406653"/>
                </a:lnTo>
                <a:lnTo>
                  <a:pt x="1366332" y="404748"/>
                </a:lnTo>
                <a:lnTo>
                  <a:pt x="1371096" y="402526"/>
                </a:lnTo>
                <a:lnTo>
                  <a:pt x="1375542" y="399986"/>
                </a:lnTo>
                <a:lnTo>
                  <a:pt x="1581349" y="281260"/>
                </a:lnTo>
                <a:lnTo>
                  <a:pt x="1586113" y="278721"/>
                </a:lnTo>
                <a:lnTo>
                  <a:pt x="1591195" y="276181"/>
                </a:lnTo>
                <a:lnTo>
                  <a:pt x="1596277" y="273959"/>
                </a:lnTo>
                <a:lnTo>
                  <a:pt x="1601358" y="272372"/>
                </a:lnTo>
                <a:lnTo>
                  <a:pt x="1606440" y="270784"/>
                </a:lnTo>
                <a:lnTo>
                  <a:pt x="1611522" y="269197"/>
                </a:lnTo>
                <a:lnTo>
                  <a:pt x="1617238" y="268562"/>
                </a:lnTo>
                <a:lnTo>
                  <a:pt x="1622320" y="267610"/>
                </a:lnTo>
                <a:lnTo>
                  <a:pt x="1627402" y="266975"/>
                </a:lnTo>
                <a:lnTo>
                  <a:pt x="1632801" y="266975"/>
                </a:lnTo>
                <a:lnTo>
                  <a:pt x="1637883" y="266975"/>
                </a:lnTo>
                <a:lnTo>
                  <a:pt x="1642964" y="266975"/>
                </a:lnTo>
                <a:lnTo>
                  <a:pt x="1648364" y="267610"/>
                </a:lnTo>
                <a:lnTo>
                  <a:pt x="1653445" y="268562"/>
                </a:lnTo>
                <a:lnTo>
                  <a:pt x="1658527" y="269197"/>
                </a:lnTo>
                <a:lnTo>
                  <a:pt x="1663609" y="270467"/>
                </a:lnTo>
                <a:lnTo>
                  <a:pt x="1668373" y="272054"/>
                </a:lnTo>
                <a:lnTo>
                  <a:pt x="1673454" y="273641"/>
                </a:lnTo>
                <a:lnTo>
                  <a:pt x="1678218" y="275546"/>
                </a:lnTo>
                <a:lnTo>
                  <a:pt x="1682982" y="277768"/>
                </a:lnTo>
                <a:lnTo>
                  <a:pt x="1687746" y="280308"/>
                </a:lnTo>
                <a:lnTo>
                  <a:pt x="1692193" y="282530"/>
                </a:lnTo>
                <a:lnTo>
                  <a:pt x="1696640" y="285704"/>
                </a:lnTo>
                <a:lnTo>
                  <a:pt x="1701086" y="288562"/>
                </a:lnTo>
                <a:lnTo>
                  <a:pt x="1705215" y="292053"/>
                </a:lnTo>
                <a:lnTo>
                  <a:pt x="1709344" y="295545"/>
                </a:lnTo>
                <a:lnTo>
                  <a:pt x="1713155" y="299037"/>
                </a:lnTo>
                <a:lnTo>
                  <a:pt x="1716648" y="302847"/>
                </a:lnTo>
                <a:lnTo>
                  <a:pt x="1720142" y="307291"/>
                </a:lnTo>
                <a:lnTo>
                  <a:pt x="1723318" y="311418"/>
                </a:lnTo>
                <a:lnTo>
                  <a:pt x="1726494" y="315862"/>
                </a:lnTo>
                <a:lnTo>
                  <a:pt x="1729670" y="320624"/>
                </a:lnTo>
                <a:lnTo>
                  <a:pt x="1930713" y="668866"/>
                </a:lnTo>
                <a:lnTo>
                  <a:pt x="1933254" y="673945"/>
                </a:lnTo>
                <a:lnTo>
                  <a:pt x="1935795" y="678707"/>
                </a:lnTo>
                <a:lnTo>
                  <a:pt x="1937701" y="683786"/>
                </a:lnTo>
                <a:lnTo>
                  <a:pt x="1939606" y="688865"/>
                </a:lnTo>
                <a:lnTo>
                  <a:pt x="1941194" y="693944"/>
                </a:lnTo>
                <a:lnTo>
                  <a:pt x="1942465" y="699341"/>
                </a:lnTo>
                <a:lnTo>
                  <a:pt x="1943735" y="704420"/>
                </a:lnTo>
                <a:lnTo>
                  <a:pt x="1944370" y="709499"/>
                </a:lnTo>
                <a:lnTo>
                  <a:pt x="1944688" y="715213"/>
                </a:lnTo>
                <a:lnTo>
                  <a:pt x="1944688" y="720292"/>
                </a:lnTo>
                <a:lnTo>
                  <a:pt x="1944688" y="725372"/>
                </a:lnTo>
                <a:lnTo>
                  <a:pt x="1944688" y="730768"/>
                </a:lnTo>
                <a:lnTo>
                  <a:pt x="1944370" y="735847"/>
                </a:lnTo>
                <a:lnTo>
                  <a:pt x="1943735" y="740927"/>
                </a:lnTo>
                <a:lnTo>
                  <a:pt x="1942465" y="746006"/>
                </a:lnTo>
                <a:lnTo>
                  <a:pt x="1941194" y="751085"/>
                </a:lnTo>
                <a:lnTo>
                  <a:pt x="1939606" y="756164"/>
                </a:lnTo>
                <a:lnTo>
                  <a:pt x="1938018" y="760926"/>
                </a:lnTo>
                <a:lnTo>
                  <a:pt x="1936113" y="766005"/>
                </a:lnTo>
                <a:lnTo>
                  <a:pt x="1933890" y="770767"/>
                </a:lnTo>
                <a:lnTo>
                  <a:pt x="1931349" y="775529"/>
                </a:lnTo>
                <a:lnTo>
                  <a:pt x="1929125" y="779655"/>
                </a:lnTo>
                <a:lnTo>
                  <a:pt x="1925949" y="784100"/>
                </a:lnTo>
                <a:lnTo>
                  <a:pt x="1923091" y="788226"/>
                </a:lnTo>
                <a:lnTo>
                  <a:pt x="1919597" y="792671"/>
                </a:lnTo>
                <a:lnTo>
                  <a:pt x="1916104" y="796480"/>
                </a:lnTo>
                <a:lnTo>
                  <a:pt x="1912610" y="800607"/>
                </a:lnTo>
                <a:lnTo>
                  <a:pt x="1908799" y="804099"/>
                </a:lnTo>
                <a:lnTo>
                  <a:pt x="1904352" y="807591"/>
                </a:lnTo>
                <a:lnTo>
                  <a:pt x="1900224" y="811083"/>
                </a:lnTo>
                <a:lnTo>
                  <a:pt x="1895777" y="813940"/>
                </a:lnTo>
                <a:lnTo>
                  <a:pt x="1891013" y="816797"/>
                </a:lnTo>
                <a:lnTo>
                  <a:pt x="1684888" y="935523"/>
                </a:lnTo>
                <a:lnTo>
                  <a:pt x="1680124" y="938380"/>
                </a:lnTo>
                <a:lnTo>
                  <a:pt x="1675995" y="941554"/>
                </a:lnTo>
                <a:lnTo>
                  <a:pt x="1671866" y="944094"/>
                </a:lnTo>
                <a:lnTo>
                  <a:pt x="1668055" y="947269"/>
                </a:lnTo>
                <a:lnTo>
                  <a:pt x="1664562" y="950760"/>
                </a:lnTo>
                <a:lnTo>
                  <a:pt x="1661385" y="953935"/>
                </a:lnTo>
                <a:lnTo>
                  <a:pt x="1658527" y="957427"/>
                </a:lnTo>
                <a:lnTo>
                  <a:pt x="1655986" y="960601"/>
                </a:lnTo>
                <a:lnTo>
                  <a:pt x="1654080" y="964093"/>
                </a:lnTo>
                <a:lnTo>
                  <a:pt x="1651857" y="967585"/>
                </a:lnTo>
                <a:lnTo>
                  <a:pt x="1649952" y="971395"/>
                </a:lnTo>
                <a:lnTo>
                  <a:pt x="1648681" y="975204"/>
                </a:lnTo>
                <a:lnTo>
                  <a:pt x="1647728" y="978696"/>
                </a:lnTo>
                <a:lnTo>
                  <a:pt x="1646776" y="982188"/>
                </a:lnTo>
                <a:lnTo>
                  <a:pt x="1646458" y="985997"/>
                </a:lnTo>
                <a:lnTo>
                  <a:pt x="1646458" y="989807"/>
                </a:lnTo>
                <a:lnTo>
                  <a:pt x="1646458" y="993616"/>
                </a:lnTo>
                <a:lnTo>
                  <a:pt x="1646776" y="997108"/>
                </a:lnTo>
                <a:lnTo>
                  <a:pt x="1647728" y="1000600"/>
                </a:lnTo>
                <a:lnTo>
                  <a:pt x="1648681" y="1004409"/>
                </a:lnTo>
                <a:lnTo>
                  <a:pt x="1649952" y="1008219"/>
                </a:lnTo>
                <a:lnTo>
                  <a:pt x="1651857" y="1011711"/>
                </a:lnTo>
                <a:lnTo>
                  <a:pt x="1654080" y="1015203"/>
                </a:lnTo>
                <a:lnTo>
                  <a:pt x="1656304" y="1018695"/>
                </a:lnTo>
                <a:lnTo>
                  <a:pt x="1658527" y="1022187"/>
                </a:lnTo>
                <a:lnTo>
                  <a:pt x="1661385" y="1025361"/>
                </a:lnTo>
                <a:lnTo>
                  <a:pt x="1664562" y="1028853"/>
                </a:lnTo>
                <a:lnTo>
                  <a:pt x="1668055" y="1032027"/>
                </a:lnTo>
                <a:lnTo>
                  <a:pt x="1671866" y="1035202"/>
                </a:lnTo>
                <a:lnTo>
                  <a:pt x="1675995" y="1038376"/>
                </a:lnTo>
                <a:lnTo>
                  <a:pt x="1680442" y="1040916"/>
                </a:lnTo>
                <a:lnTo>
                  <a:pt x="1684888" y="1043773"/>
                </a:lnTo>
                <a:lnTo>
                  <a:pt x="1891013" y="1162499"/>
                </a:lnTo>
                <a:lnTo>
                  <a:pt x="1895777" y="1165674"/>
                </a:lnTo>
                <a:lnTo>
                  <a:pt x="1900224" y="1168848"/>
                </a:lnTo>
                <a:lnTo>
                  <a:pt x="1904352" y="1171705"/>
                </a:lnTo>
                <a:lnTo>
                  <a:pt x="1908799" y="1175514"/>
                </a:lnTo>
                <a:lnTo>
                  <a:pt x="1912610" y="1179006"/>
                </a:lnTo>
                <a:lnTo>
                  <a:pt x="1916104" y="1182816"/>
                </a:lnTo>
                <a:lnTo>
                  <a:pt x="1919597" y="1186625"/>
                </a:lnTo>
                <a:lnTo>
                  <a:pt x="1923091" y="1191069"/>
                </a:lnTo>
                <a:lnTo>
                  <a:pt x="1925949" y="1195196"/>
                </a:lnTo>
                <a:lnTo>
                  <a:pt x="1929125" y="1199641"/>
                </a:lnTo>
                <a:lnTo>
                  <a:pt x="1931349" y="1204402"/>
                </a:lnTo>
                <a:lnTo>
                  <a:pt x="1933890" y="1209164"/>
                </a:lnTo>
                <a:lnTo>
                  <a:pt x="1936113" y="1213608"/>
                </a:lnTo>
                <a:lnTo>
                  <a:pt x="1938018" y="1218370"/>
                </a:lnTo>
                <a:lnTo>
                  <a:pt x="1939606" y="1223449"/>
                </a:lnTo>
                <a:lnTo>
                  <a:pt x="1941194" y="1228211"/>
                </a:lnTo>
                <a:lnTo>
                  <a:pt x="1942465" y="1233290"/>
                </a:lnTo>
                <a:lnTo>
                  <a:pt x="1943735" y="1238369"/>
                </a:lnTo>
                <a:lnTo>
                  <a:pt x="1944370" y="1243449"/>
                </a:lnTo>
                <a:lnTo>
                  <a:pt x="1944688" y="1249163"/>
                </a:lnTo>
                <a:lnTo>
                  <a:pt x="1944688" y="1254242"/>
                </a:lnTo>
                <a:lnTo>
                  <a:pt x="1944688" y="1259321"/>
                </a:lnTo>
                <a:lnTo>
                  <a:pt x="1944688" y="1264718"/>
                </a:lnTo>
                <a:lnTo>
                  <a:pt x="1944370" y="1269797"/>
                </a:lnTo>
                <a:lnTo>
                  <a:pt x="1943735" y="1274876"/>
                </a:lnTo>
                <a:lnTo>
                  <a:pt x="1942465" y="1280273"/>
                </a:lnTo>
                <a:lnTo>
                  <a:pt x="1941194" y="1285352"/>
                </a:lnTo>
                <a:lnTo>
                  <a:pt x="1939606" y="1290431"/>
                </a:lnTo>
                <a:lnTo>
                  <a:pt x="1937701" y="1295510"/>
                </a:lnTo>
                <a:lnTo>
                  <a:pt x="1935795" y="1300589"/>
                </a:lnTo>
                <a:lnTo>
                  <a:pt x="1933254" y="1305351"/>
                </a:lnTo>
                <a:lnTo>
                  <a:pt x="1930713" y="1310430"/>
                </a:lnTo>
                <a:lnTo>
                  <a:pt x="1729670" y="1658672"/>
                </a:lnTo>
                <a:lnTo>
                  <a:pt x="1726494" y="1663434"/>
                </a:lnTo>
                <a:lnTo>
                  <a:pt x="1723318" y="1668196"/>
                </a:lnTo>
                <a:lnTo>
                  <a:pt x="1720142" y="1672640"/>
                </a:lnTo>
                <a:lnTo>
                  <a:pt x="1716648" y="1676449"/>
                </a:lnTo>
                <a:lnTo>
                  <a:pt x="1713155" y="1680259"/>
                </a:lnTo>
                <a:lnTo>
                  <a:pt x="1709344" y="1684385"/>
                </a:lnTo>
                <a:lnTo>
                  <a:pt x="1705215" y="1687243"/>
                </a:lnTo>
                <a:lnTo>
                  <a:pt x="1701086" y="1691052"/>
                </a:lnTo>
                <a:lnTo>
                  <a:pt x="1696640" y="1693909"/>
                </a:lnTo>
                <a:lnTo>
                  <a:pt x="1692193" y="1696766"/>
                </a:lnTo>
                <a:lnTo>
                  <a:pt x="1687746" y="1699623"/>
                </a:lnTo>
                <a:lnTo>
                  <a:pt x="1682982" y="1701845"/>
                </a:lnTo>
                <a:lnTo>
                  <a:pt x="1678218" y="1703750"/>
                </a:lnTo>
                <a:lnTo>
                  <a:pt x="1673454" y="1705655"/>
                </a:lnTo>
                <a:lnTo>
                  <a:pt x="1668373" y="1707242"/>
                </a:lnTo>
                <a:lnTo>
                  <a:pt x="1663609" y="1708829"/>
                </a:lnTo>
                <a:lnTo>
                  <a:pt x="1658527" y="1710099"/>
                </a:lnTo>
                <a:lnTo>
                  <a:pt x="1653445" y="1711369"/>
                </a:lnTo>
                <a:lnTo>
                  <a:pt x="1648364" y="1712004"/>
                </a:lnTo>
                <a:lnTo>
                  <a:pt x="1642964" y="1712321"/>
                </a:lnTo>
                <a:lnTo>
                  <a:pt x="1637883" y="1712956"/>
                </a:lnTo>
                <a:lnTo>
                  <a:pt x="1632801" y="1712956"/>
                </a:lnTo>
                <a:lnTo>
                  <a:pt x="1627402" y="1712321"/>
                </a:lnTo>
                <a:lnTo>
                  <a:pt x="1622320" y="1712004"/>
                </a:lnTo>
                <a:lnTo>
                  <a:pt x="1617238" y="1711369"/>
                </a:lnTo>
                <a:lnTo>
                  <a:pt x="1611522" y="1710099"/>
                </a:lnTo>
                <a:lnTo>
                  <a:pt x="1606440" y="1708829"/>
                </a:lnTo>
                <a:lnTo>
                  <a:pt x="1601358" y="1707242"/>
                </a:lnTo>
                <a:lnTo>
                  <a:pt x="1596277" y="1705337"/>
                </a:lnTo>
                <a:lnTo>
                  <a:pt x="1591195" y="1703432"/>
                </a:lnTo>
                <a:lnTo>
                  <a:pt x="1586113" y="1701210"/>
                </a:lnTo>
                <a:lnTo>
                  <a:pt x="1581349" y="1698353"/>
                </a:lnTo>
                <a:lnTo>
                  <a:pt x="1375542" y="1579627"/>
                </a:lnTo>
                <a:lnTo>
                  <a:pt x="1371096" y="1576770"/>
                </a:lnTo>
                <a:lnTo>
                  <a:pt x="1366332" y="1574548"/>
                </a:lnTo>
                <a:lnTo>
                  <a:pt x="1361568" y="1572643"/>
                </a:lnTo>
                <a:lnTo>
                  <a:pt x="1356803" y="1571056"/>
                </a:lnTo>
                <a:lnTo>
                  <a:pt x="1352039" y="1569469"/>
                </a:lnTo>
                <a:lnTo>
                  <a:pt x="1347910" y="1568199"/>
                </a:lnTo>
                <a:lnTo>
                  <a:pt x="1343464" y="1567564"/>
                </a:lnTo>
                <a:lnTo>
                  <a:pt x="1339335" y="1567247"/>
                </a:lnTo>
                <a:lnTo>
                  <a:pt x="1335206" y="1566612"/>
                </a:lnTo>
                <a:lnTo>
                  <a:pt x="1331078" y="1566612"/>
                </a:lnTo>
                <a:lnTo>
                  <a:pt x="1326949" y="1567247"/>
                </a:lnTo>
                <a:lnTo>
                  <a:pt x="1323137" y="1567882"/>
                </a:lnTo>
                <a:lnTo>
                  <a:pt x="1319644" y="1568517"/>
                </a:lnTo>
                <a:lnTo>
                  <a:pt x="1316150" y="1569786"/>
                </a:lnTo>
                <a:lnTo>
                  <a:pt x="1312656" y="1571374"/>
                </a:lnTo>
                <a:lnTo>
                  <a:pt x="1309480" y="1572961"/>
                </a:lnTo>
                <a:lnTo>
                  <a:pt x="1306304" y="1574866"/>
                </a:lnTo>
                <a:lnTo>
                  <a:pt x="1303446" y="1577405"/>
                </a:lnTo>
                <a:lnTo>
                  <a:pt x="1300270" y="1579627"/>
                </a:lnTo>
                <a:lnTo>
                  <a:pt x="1298047" y="1582484"/>
                </a:lnTo>
                <a:lnTo>
                  <a:pt x="1295188" y="1585659"/>
                </a:lnTo>
                <a:lnTo>
                  <a:pt x="1293283" y="1588516"/>
                </a:lnTo>
                <a:lnTo>
                  <a:pt x="1291059" y="1592325"/>
                </a:lnTo>
                <a:lnTo>
                  <a:pt x="1289471" y="1595817"/>
                </a:lnTo>
                <a:lnTo>
                  <a:pt x="1287566" y="1599944"/>
                </a:lnTo>
                <a:lnTo>
                  <a:pt x="1285978" y="1604071"/>
                </a:lnTo>
                <a:lnTo>
                  <a:pt x="1284707" y="1608198"/>
                </a:lnTo>
                <a:lnTo>
                  <a:pt x="1284072" y="1612959"/>
                </a:lnTo>
                <a:lnTo>
                  <a:pt x="1282802" y="1618039"/>
                </a:lnTo>
                <a:lnTo>
                  <a:pt x="1282484" y="1622800"/>
                </a:lnTo>
                <a:lnTo>
                  <a:pt x="1281849" y="1628197"/>
                </a:lnTo>
                <a:lnTo>
                  <a:pt x="1281849" y="1633594"/>
                </a:lnTo>
                <a:lnTo>
                  <a:pt x="1281849" y="1871046"/>
                </a:lnTo>
                <a:lnTo>
                  <a:pt x="1281531" y="1877077"/>
                </a:lnTo>
                <a:lnTo>
                  <a:pt x="1281214" y="1882156"/>
                </a:lnTo>
                <a:lnTo>
                  <a:pt x="1280261" y="1887553"/>
                </a:lnTo>
                <a:lnTo>
                  <a:pt x="1279626" y="1892950"/>
                </a:lnTo>
                <a:lnTo>
                  <a:pt x="1278355" y="1898029"/>
                </a:lnTo>
                <a:lnTo>
                  <a:pt x="1276767" y="1903108"/>
                </a:lnTo>
                <a:lnTo>
                  <a:pt x="1275179" y="1908187"/>
                </a:lnTo>
                <a:lnTo>
                  <a:pt x="1273274" y="1913266"/>
                </a:lnTo>
                <a:lnTo>
                  <a:pt x="1271050" y="1918028"/>
                </a:lnTo>
                <a:lnTo>
                  <a:pt x="1268510" y="1922790"/>
                </a:lnTo>
                <a:lnTo>
                  <a:pt x="1266286" y="1927234"/>
                </a:lnTo>
                <a:lnTo>
                  <a:pt x="1263110" y="1931361"/>
                </a:lnTo>
                <a:lnTo>
                  <a:pt x="1260570" y="1935805"/>
                </a:lnTo>
                <a:lnTo>
                  <a:pt x="1256758" y="1939932"/>
                </a:lnTo>
                <a:lnTo>
                  <a:pt x="1253900" y="1944059"/>
                </a:lnTo>
                <a:lnTo>
                  <a:pt x="1250088" y="1947551"/>
                </a:lnTo>
                <a:lnTo>
                  <a:pt x="1246277" y="1951360"/>
                </a:lnTo>
                <a:lnTo>
                  <a:pt x="1242466" y="1954535"/>
                </a:lnTo>
                <a:lnTo>
                  <a:pt x="1238337" y="1958027"/>
                </a:lnTo>
                <a:lnTo>
                  <a:pt x="1234208" y="1960884"/>
                </a:lnTo>
                <a:lnTo>
                  <a:pt x="1229444" y="1963423"/>
                </a:lnTo>
                <a:lnTo>
                  <a:pt x="1224998" y="1966280"/>
                </a:lnTo>
                <a:lnTo>
                  <a:pt x="1220551" y="1968502"/>
                </a:lnTo>
                <a:lnTo>
                  <a:pt x="1215787" y="1971042"/>
                </a:lnTo>
                <a:lnTo>
                  <a:pt x="1210706" y="1972947"/>
                </a:lnTo>
                <a:lnTo>
                  <a:pt x="1205624" y="1974534"/>
                </a:lnTo>
                <a:lnTo>
                  <a:pt x="1200542" y="1976121"/>
                </a:lnTo>
                <a:lnTo>
                  <a:pt x="1195461" y="1977391"/>
                </a:lnTo>
                <a:lnTo>
                  <a:pt x="1190379" y="1978026"/>
                </a:lnTo>
                <a:lnTo>
                  <a:pt x="1184662" y="1978978"/>
                </a:lnTo>
                <a:lnTo>
                  <a:pt x="1179263" y="1979296"/>
                </a:lnTo>
                <a:lnTo>
                  <a:pt x="1173864" y="1979613"/>
                </a:lnTo>
                <a:lnTo>
                  <a:pt x="771142" y="1979613"/>
                </a:lnTo>
                <a:lnTo>
                  <a:pt x="765743" y="1979296"/>
                </a:lnTo>
                <a:lnTo>
                  <a:pt x="760344" y="1978978"/>
                </a:lnTo>
                <a:lnTo>
                  <a:pt x="754944" y="1978026"/>
                </a:lnTo>
                <a:lnTo>
                  <a:pt x="749545" y="1977391"/>
                </a:lnTo>
                <a:lnTo>
                  <a:pt x="744146" y="1976121"/>
                </a:lnTo>
                <a:lnTo>
                  <a:pt x="739064" y="1974534"/>
                </a:lnTo>
                <a:lnTo>
                  <a:pt x="733982" y="1972947"/>
                </a:lnTo>
                <a:lnTo>
                  <a:pt x="729218" y="1971042"/>
                </a:lnTo>
                <a:lnTo>
                  <a:pt x="724772" y="1968502"/>
                </a:lnTo>
                <a:lnTo>
                  <a:pt x="720008" y="1966280"/>
                </a:lnTo>
                <a:lnTo>
                  <a:pt x="715244" y="1963423"/>
                </a:lnTo>
                <a:lnTo>
                  <a:pt x="710797" y="1960884"/>
                </a:lnTo>
                <a:lnTo>
                  <a:pt x="706668" y="1958027"/>
                </a:lnTo>
                <a:lnTo>
                  <a:pt x="702540" y="1954535"/>
                </a:lnTo>
                <a:lnTo>
                  <a:pt x="698728" y="1951360"/>
                </a:lnTo>
                <a:lnTo>
                  <a:pt x="694917" y="1947551"/>
                </a:lnTo>
                <a:lnTo>
                  <a:pt x="691423" y="1944059"/>
                </a:lnTo>
                <a:lnTo>
                  <a:pt x="687930" y="1939932"/>
                </a:lnTo>
                <a:lnTo>
                  <a:pt x="684754" y="1935805"/>
                </a:lnTo>
                <a:lnTo>
                  <a:pt x="681578" y="1931361"/>
                </a:lnTo>
                <a:lnTo>
                  <a:pt x="678719" y="1927234"/>
                </a:lnTo>
                <a:lnTo>
                  <a:pt x="675861" y="1922790"/>
                </a:lnTo>
                <a:lnTo>
                  <a:pt x="673638" y="1918028"/>
                </a:lnTo>
                <a:lnTo>
                  <a:pt x="671732" y="1913266"/>
                </a:lnTo>
                <a:lnTo>
                  <a:pt x="669826" y="1908187"/>
                </a:lnTo>
                <a:lnTo>
                  <a:pt x="667921" y="1903108"/>
                </a:lnTo>
                <a:lnTo>
                  <a:pt x="666650" y="1898029"/>
                </a:lnTo>
                <a:lnTo>
                  <a:pt x="665380" y="1892950"/>
                </a:lnTo>
                <a:lnTo>
                  <a:pt x="664110" y="1887553"/>
                </a:lnTo>
                <a:lnTo>
                  <a:pt x="663474" y="1882156"/>
                </a:lnTo>
                <a:lnTo>
                  <a:pt x="663157" y="1877077"/>
                </a:lnTo>
                <a:lnTo>
                  <a:pt x="663157" y="1871046"/>
                </a:lnTo>
                <a:lnTo>
                  <a:pt x="663157" y="1633594"/>
                </a:lnTo>
                <a:lnTo>
                  <a:pt x="663157" y="1628197"/>
                </a:lnTo>
                <a:lnTo>
                  <a:pt x="662839" y="1623118"/>
                </a:lnTo>
                <a:lnTo>
                  <a:pt x="661886" y="1618039"/>
                </a:lnTo>
                <a:lnTo>
                  <a:pt x="661251" y="1612959"/>
                </a:lnTo>
                <a:lnTo>
                  <a:pt x="659981" y="1608515"/>
                </a:lnTo>
                <a:lnTo>
                  <a:pt x="658710" y="1604071"/>
                </a:lnTo>
                <a:lnTo>
                  <a:pt x="657122" y="1599944"/>
                </a:lnTo>
                <a:lnTo>
                  <a:pt x="655534" y="1596135"/>
                </a:lnTo>
                <a:lnTo>
                  <a:pt x="653629" y="1592325"/>
                </a:lnTo>
                <a:lnTo>
                  <a:pt x="651723" y="1588516"/>
                </a:lnTo>
                <a:lnTo>
                  <a:pt x="649500" y="1585659"/>
                </a:lnTo>
                <a:lnTo>
                  <a:pt x="646959" y="1582484"/>
                </a:lnTo>
                <a:lnTo>
                  <a:pt x="644418" y="1579627"/>
                </a:lnTo>
                <a:lnTo>
                  <a:pt x="641560" y="1577405"/>
                </a:lnTo>
                <a:lnTo>
                  <a:pt x="638384" y="1574866"/>
                </a:lnTo>
                <a:lnTo>
                  <a:pt x="635525" y="1572961"/>
                </a:lnTo>
                <a:lnTo>
                  <a:pt x="632032" y="1571374"/>
                </a:lnTo>
                <a:lnTo>
                  <a:pt x="628538" y="1569786"/>
                </a:lnTo>
                <a:lnTo>
                  <a:pt x="625044" y="1568517"/>
                </a:lnTo>
                <a:lnTo>
                  <a:pt x="621551" y="1567882"/>
                </a:lnTo>
                <a:lnTo>
                  <a:pt x="617739" y="1567247"/>
                </a:lnTo>
                <a:lnTo>
                  <a:pt x="613610" y="1566612"/>
                </a:lnTo>
                <a:lnTo>
                  <a:pt x="609799" y="1566612"/>
                </a:lnTo>
                <a:lnTo>
                  <a:pt x="605353" y="1567247"/>
                </a:lnTo>
                <a:lnTo>
                  <a:pt x="601224" y="1567564"/>
                </a:lnTo>
                <a:lnTo>
                  <a:pt x="596778" y="1568199"/>
                </a:lnTo>
                <a:lnTo>
                  <a:pt x="592649" y="1569469"/>
                </a:lnTo>
                <a:lnTo>
                  <a:pt x="587885" y="1571056"/>
                </a:lnTo>
                <a:lnTo>
                  <a:pt x="583438" y="1572643"/>
                </a:lnTo>
                <a:lnTo>
                  <a:pt x="578674" y="1574548"/>
                </a:lnTo>
                <a:lnTo>
                  <a:pt x="574228" y="1576770"/>
                </a:lnTo>
                <a:lnTo>
                  <a:pt x="569146" y="1579627"/>
                </a:lnTo>
                <a:lnTo>
                  <a:pt x="363339" y="1698353"/>
                </a:lnTo>
                <a:lnTo>
                  <a:pt x="358575" y="1701210"/>
                </a:lnTo>
                <a:lnTo>
                  <a:pt x="353493" y="1703432"/>
                </a:lnTo>
                <a:lnTo>
                  <a:pt x="348411" y="1705337"/>
                </a:lnTo>
                <a:lnTo>
                  <a:pt x="343330" y="1707242"/>
                </a:lnTo>
                <a:lnTo>
                  <a:pt x="338248" y="1708829"/>
                </a:lnTo>
                <a:lnTo>
                  <a:pt x="333166" y="1710099"/>
                </a:lnTo>
                <a:lnTo>
                  <a:pt x="328085" y="1711369"/>
                </a:lnTo>
                <a:lnTo>
                  <a:pt x="323003" y="1712004"/>
                </a:lnTo>
                <a:lnTo>
                  <a:pt x="317286" y="1712321"/>
                </a:lnTo>
                <a:lnTo>
                  <a:pt x="312205" y="1712956"/>
                </a:lnTo>
                <a:lnTo>
                  <a:pt x="306805" y="1712956"/>
                </a:lnTo>
                <a:lnTo>
                  <a:pt x="301724" y="1712321"/>
                </a:lnTo>
                <a:lnTo>
                  <a:pt x="296642" y="1712004"/>
                </a:lnTo>
                <a:lnTo>
                  <a:pt x="291560" y="1711369"/>
                </a:lnTo>
                <a:lnTo>
                  <a:pt x="286479" y="1710099"/>
                </a:lnTo>
                <a:lnTo>
                  <a:pt x="281397" y="1708829"/>
                </a:lnTo>
                <a:lnTo>
                  <a:pt x="276315" y="1707242"/>
                </a:lnTo>
                <a:lnTo>
                  <a:pt x="271551" y="1705655"/>
                </a:lnTo>
                <a:lnTo>
                  <a:pt x="266470" y="1703750"/>
                </a:lnTo>
                <a:lnTo>
                  <a:pt x="261706" y="1701845"/>
                </a:lnTo>
                <a:lnTo>
                  <a:pt x="256941" y="1699623"/>
                </a:lnTo>
                <a:lnTo>
                  <a:pt x="252813" y="1696766"/>
                </a:lnTo>
                <a:lnTo>
                  <a:pt x="248049" y="1693909"/>
                </a:lnTo>
                <a:lnTo>
                  <a:pt x="243602" y="1691052"/>
                </a:lnTo>
                <a:lnTo>
                  <a:pt x="239791" y="1687243"/>
                </a:lnTo>
                <a:lnTo>
                  <a:pt x="235980" y="1684385"/>
                </a:lnTo>
                <a:lnTo>
                  <a:pt x="231851" y="1680259"/>
                </a:lnTo>
                <a:lnTo>
                  <a:pt x="228040" y="1676449"/>
                </a:lnTo>
                <a:lnTo>
                  <a:pt x="224863" y="1672640"/>
                </a:lnTo>
                <a:lnTo>
                  <a:pt x="221370" y="1668196"/>
                </a:lnTo>
                <a:lnTo>
                  <a:pt x="218194" y="1663434"/>
                </a:lnTo>
                <a:lnTo>
                  <a:pt x="215335" y="1658672"/>
                </a:lnTo>
                <a:lnTo>
                  <a:pt x="14292" y="1310430"/>
                </a:lnTo>
                <a:lnTo>
                  <a:pt x="11751" y="1305351"/>
                </a:lnTo>
                <a:lnTo>
                  <a:pt x="9211" y="1300589"/>
                </a:lnTo>
                <a:lnTo>
                  <a:pt x="6987" y="1295510"/>
                </a:lnTo>
                <a:lnTo>
                  <a:pt x="5399" y="1290431"/>
                </a:lnTo>
                <a:lnTo>
                  <a:pt x="3811" y="1285352"/>
                </a:lnTo>
                <a:lnTo>
                  <a:pt x="2541" y="1280273"/>
                </a:lnTo>
                <a:lnTo>
                  <a:pt x="1588" y="1274876"/>
                </a:lnTo>
                <a:lnTo>
                  <a:pt x="635" y="1269797"/>
                </a:lnTo>
                <a:lnTo>
                  <a:pt x="318" y="1264718"/>
                </a:lnTo>
                <a:lnTo>
                  <a:pt x="0" y="1259321"/>
                </a:lnTo>
                <a:lnTo>
                  <a:pt x="0" y="1254242"/>
                </a:lnTo>
                <a:lnTo>
                  <a:pt x="318" y="1249163"/>
                </a:lnTo>
                <a:lnTo>
                  <a:pt x="635" y="1243449"/>
                </a:lnTo>
                <a:lnTo>
                  <a:pt x="1588" y="1238369"/>
                </a:lnTo>
                <a:lnTo>
                  <a:pt x="2223" y="1233290"/>
                </a:lnTo>
                <a:lnTo>
                  <a:pt x="3494" y="1228211"/>
                </a:lnTo>
                <a:lnTo>
                  <a:pt x="5082" y="1223449"/>
                </a:lnTo>
                <a:lnTo>
                  <a:pt x="6987" y="1218370"/>
                </a:lnTo>
                <a:lnTo>
                  <a:pt x="8893" y="1213608"/>
                </a:lnTo>
                <a:lnTo>
                  <a:pt x="10799" y="1209164"/>
                </a:lnTo>
                <a:lnTo>
                  <a:pt x="13339" y="1204402"/>
                </a:lnTo>
                <a:lnTo>
                  <a:pt x="15880" y="1199641"/>
                </a:lnTo>
                <a:lnTo>
                  <a:pt x="18739" y="1195196"/>
                </a:lnTo>
                <a:lnTo>
                  <a:pt x="21915" y="1191069"/>
                </a:lnTo>
                <a:lnTo>
                  <a:pt x="25091" y="1186625"/>
                </a:lnTo>
                <a:lnTo>
                  <a:pt x="28584" y="1182816"/>
                </a:lnTo>
                <a:lnTo>
                  <a:pt x="32396" y="1179006"/>
                </a:lnTo>
                <a:lnTo>
                  <a:pt x="36207" y="1175514"/>
                </a:lnTo>
                <a:lnTo>
                  <a:pt x="40336" y="1171705"/>
                </a:lnTo>
                <a:lnTo>
                  <a:pt x="44465" y="1168848"/>
                </a:lnTo>
                <a:lnTo>
                  <a:pt x="49229" y="1165674"/>
                </a:lnTo>
                <a:lnTo>
                  <a:pt x="53993" y="1162499"/>
                </a:lnTo>
                <a:lnTo>
                  <a:pt x="259800" y="1043773"/>
                </a:lnTo>
                <a:lnTo>
                  <a:pt x="264564" y="1040916"/>
                </a:lnTo>
                <a:lnTo>
                  <a:pt x="268693" y="1038376"/>
                </a:lnTo>
                <a:lnTo>
                  <a:pt x="272822" y="1035202"/>
                </a:lnTo>
                <a:lnTo>
                  <a:pt x="276633" y="1032027"/>
                </a:lnTo>
                <a:lnTo>
                  <a:pt x="280127" y="1028853"/>
                </a:lnTo>
                <a:lnTo>
                  <a:pt x="283303" y="1025361"/>
                </a:lnTo>
                <a:lnTo>
                  <a:pt x="286161" y="1022187"/>
                </a:lnTo>
                <a:lnTo>
                  <a:pt x="288702" y="1018695"/>
                </a:lnTo>
                <a:lnTo>
                  <a:pt x="291243" y="1015203"/>
                </a:lnTo>
                <a:lnTo>
                  <a:pt x="293148" y="1011711"/>
                </a:lnTo>
                <a:lnTo>
                  <a:pt x="294736" y="1008219"/>
                </a:lnTo>
                <a:lnTo>
                  <a:pt x="295689" y="1004409"/>
                </a:lnTo>
                <a:lnTo>
                  <a:pt x="296960" y="1000600"/>
                </a:lnTo>
                <a:lnTo>
                  <a:pt x="297912" y="997108"/>
                </a:lnTo>
                <a:lnTo>
                  <a:pt x="298230" y="993616"/>
                </a:lnTo>
                <a:lnTo>
                  <a:pt x="298230" y="989807"/>
                </a:lnTo>
                <a:lnTo>
                  <a:pt x="298230" y="985997"/>
                </a:lnTo>
                <a:lnTo>
                  <a:pt x="297912" y="982188"/>
                </a:lnTo>
                <a:lnTo>
                  <a:pt x="296960" y="978696"/>
                </a:lnTo>
                <a:lnTo>
                  <a:pt x="295689" y="975204"/>
                </a:lnTo>
                <a:lnTo>
                  <a:pt x="294736" y="971395"/>
                </a:lnTo>
                <a:lnTo>
                  <a:pt x="293148" y="967585"/>
                </a:lnTo>
                <a:lnTo>
                  <a:pt x="291243" y="964093"/>
                </a:lnTo>
                <a:lnTo>
                  <a:pt x="288702" y="960601"/>
                </a:lnTo>
                <a:lnTo>
                  <a:pt x="286161" y="957427"/>
                </a:lnTo>
                <a:lnTo>
                  <a:pt x="283303" y="953935"/>
                </a:lnTo>
                <a:lnTo>
                  <a:pt x="280127" y="950760"/>
                </a:lnTo>
                <a:lnTo>
                  <a:pt x="276633" y="947269"/>
                </a:lnTo>
                <a:lnTo>
                  <a:pt x="272822" y="944094"/>
                </a:lnTo>
                <a:lnTo>
                  <a:pt x="268693" y="941554"/>
                </a:lnTo>
                <a:lnTo>
                  <a:pt x="264564" y="938380"/>
                </a:lnTo>
                <a:lnTo>
                  <a:pt x="259800" y="935523"/>
                </a:lnTo>
                <a:lnTo>
                  <a:pt x="53993" y="816797"/>
                </a:lnTo>
                <a:lnTo>
                  <a:pt x="49229" y="813940"/>
                </a:lnTo>
                <a:lnTo>
                  <a:pt x="44465" y="811083"/>
                </a:lnTo>
                <a:lnTo>
                  <a:pt x="40336" y="807591"/>
                </a:lnTo>
                <a:lnTo>
                  <a:pt x="36207" y="804099"/>
                </a:lnTo>
                <a:lnTo>
                  <a:pt x="32396" y="800607"/>
                </a:lnTo>
                <a:lnTo>
                  <a:pt x="28584" y="796480"/>
                </a:lnTo>
                <a:lnTo>
                  <a:pt x="25091" y="792671"/>
                </a:lnTo>
                <a:lnTo>
                  <a:pt x="21915" y="788226"/>
                </a:lnTo>
                <a:lnTo>
                  <a:pt x="18739" y="784100"/>
                </a:lnTo>
                <a:lnTo>
                  <a:pt x="15880" y="779655"/>
                </a:lnTo>
                <a:lnTo>
                  <a:pt x="13339" y="775529"/>
                </a:lnTo>
                <a:lnTo>
                  <a:pt x="10799" y="770767"/>
                </a:lnTo>
                <a:lnTo>
                  <a:pt x="8893" y="766005"/>
                </a:lnTo>
                <a:lnTo>
                  <a:pt x="6987" y="760926"/>
                </a:lnTo>
                <a:lnTo>
                  <a:pt x="5082" y="756164"/>
                </a:lnTo>
                <a:lnTo>
                  <a:pt x="3494" y="751085"/>
                </a:lnTo>
                <a:lnTo>
                  <a:pt x="2223" y="746006"/>
                </a:lnTo>
                <a:lnTo>
                  <a:pt x="1588" y="740927"/>
                </a:lnTo>
                <a:lnTo>
                  <a:pt x="635" y="735847"/>
                </a:lnTo>
                <a:lnTo>
                  <a:pt x="318" y="730768"/>
                </a:lnTo>
                <a:lnTo>
                  <a:pt x="0" y="725372"/>
                </a:lnTo>
                <a:lnTo>
                  <a:pt x="0" y="720292"/>
                </a:lnTo>
                <a:lnTo>
                  <a:pt x="318" y="715213"/>
                </a:lnTo>
                <a:lnTo>
                  <a:pt x="635" y="709499"/>
                </a:lnTo>
                <a:lnTo>
                  <a:pt x="1588" y="704420"/>
                </a:lnTo>
                <a:lnTo>
                  <a:pt x="2541" y="699341"/>
                </a:lnTo>
                <a:lnTo>
                  <a:pt x="3811" y="693944"/>
                </a:lnTo>
                <a:lnTo>
                  <a:pt x="5399" y="688865"/>
                </a:lnTo>
                <a:lnTo>
                  <a:pt x="6987" y="683786"/>
                </a:lnTo>
                <a:lnTo>
                  <a:pt x="9211" y="678707"/>
                </a:lnTo>
                <a:lnTo>
                  <a:pt x="11751" y="673945"/>
                </a:lnTo>
                <a:lnTo>
                  <a:pt x="14292" y="668866"/>
                </a:lnTo>
                <a:lnTo>
                  <a:pt x="215335" y="320624"/>
                </a:lnTo>
                <a:lnTo>
                  <a:pt x="218194" y="315862"/>
                </a:lnTo>
                <a:lnTo>
                  <a:pt x="221370" y="311418"/>
                </a:lnTo>
                <a:lnTo>
                  <a:pt x="224863" y="307291"/>
                </a:lnTo>
                <a:lnTo>
                  <a:pt x="228040" y="302847"/>
                </a:lnTo>
                <a:lnTo>
                  <a:pt x="231851" y="299037"/>
                </a:lnTo>
                <a:lnTo>
                  <a:pt x="235980" y="295545"/>
                </a:lnTo>
                <a:lnTo>
                  <a:pt x="239791" y="292053"/>
                </a:lnTo>
                <a:lnTo>
                  <a:pt x="243602" y="288562"/>
                </a:lnTo>
                <a:lnTo>
                  <a:pt x="248049" y="285704"/>
                </a:lnTo>
                <a:lnTo>
                  <a:pt x="252813" y="282530"/>
                </a:lnTo>
                <a:lnTo>
                  <a:pt x="256941" y="280308"/>
                </a:lnTo>
                <a:lnTo>
                  <a:pt x="261706" y="277768"/>
                </a:lnTo>
                <a:lnTo>
                  <a:pt x="266470" y="275546"/>
                </a:lnTo>
                <a:lnTo>
                  <a:pt x="271551" y="273641"/>
                </a:lnTo>
                <a:lnTo>
                  <a:pt x="276315" y="272054"/>
                </a:lnTo>
                <a:lnTo>
                  <a:pt x="281397" y="270467"/>
                </a:lnTo>
                <a:lnTo>
                  <a:pt x="286479" y="269197"/>
                </a:lnTo>
                <a:lnTo>
                  <a:pt x="291560" y="268562"/>
                </a:lnTo>
                <a:lnTo>
                  <a:pt x="296642" y="267610"/>
                </a:lnTo>
                <a:lnTo>
                  <a:pt x="301724" y="266975"/>
                </a:lnTo>
                <a:lnTo>
                  <a:pt x="306805" y="266975"/>
                </a:lnTo>
                <a:lnTo>
                  <a:pt x="312205" y="266975"/>
                </a:lnTo>
                <a:lnTo>
                  <a:pt x="317286" y="266975"/>
                </a:lnTo>
                <a:lnTo>
                  <a:pt x="323003" y="267610"/>
                </a:lnTo>
                <a:lnTo>
                  <a:pt x="328085" y="268562"/>
                </a:lnTo>
                <a:lnTo>
                  <a:pt x="333166" y="269197"/>
                </a:lnTo>
                <a:lnTo>
                  <a:pt x="338248" y="270784"/>
                </a:lnTo>
                <a:lnTo>
                  <a:pt x="343330" y="272372"/>
                </a:lnTo>
                <a:lnTo>
                  <a:pt x="348411" y="273959"/>
                </a:lnTo>
                <a:lnTo>
                  <a:pt x="353493" y="276181"/>
                </a:lnTo>
                <a:lnTo>
                  <a:pt x="358575" y="278721"/>
                </a:lnTo>
                <a:lnTo>
                  <a:pt x="363339" y="281260"/>
                </a:lnTo>
                <a:lnTo>
                  <a:pt x="569146" y="399986"/>
                </a:lnTo>
                <a:lnTo>
                  <a:pt x="574228" y="402526"/>
                </a:lnTo>
                <a:lnTo>
                  <a:pt x="578674" y="404748"/>
                </a:lnTo>
                <a:lnTo>
                  <a:pt x="583438" y="406653"/>
                </a:lnTo>
                <a:lnTo>
                  <a:pt x="587885" y="408875"/>
                </a:lnTo>
                <a:lnTo>
                  <a:pt x="592649" y="409827"/>
                </a:lnTo>
                <a:lnTo>
                  <a:pt x="596778" y="411097"/>
                </a:lnTo>
                <a:lnTo>
                  <a:pt x="601224" y="411732"/>
                </a:lnTo>
                <a:lnTo>
                  <a:pt x="605353" y="412367"/>
                </a:lnTo>
                <a:lnTo>
                  <a:pt x="609799" y="412684"/>
                </a:lnTo>
                <a:lnTo>
                  <a:pt x="613610" y="412684"/>
                </a:lnTo>
                <a:lnTo>
                  <a:pt x="617739" y="412367"/>
                </a:lnTo>
                <a:lnTo>
                  <a:pt x="621551" y="411414"/>
                </a:lnTo>
                <a:lnTo>
                  <a:pt x="625044" y="410779"/>
                </a:lnTo>
                <a:lnTo>
                  <a:pt x="628538" y="409510"/>
                </a:lnTo>
                <a:lnTo>
                  <a:pt x="632032" y="407922"/>
                </a:lnTo>
                <a:lnTo>
                  <a:pt x="635525" y="406335"/>
                </a:lnTo>
                <a:lnTo>
                  <a:pt x="638384" y="404430"/>
                </a:lnTo>
                <a:lnTo>
                  <a:pt x="641560" y="402208"/>
                </a:lnTo>
                <a:lnTo>
                  <a:pt x="644418" y="399669"/>
                </a:lnTo>
                <a:lnTo>
                  <a:pt x="646959" y="396812"/>
                </a:lnTo>
                <a:lnTo>
                  <a:pt x="649500" y="393955"/>
                </a:lnTo>
                <a:lnTo>
                  <a:pt x="651723" y="390780"/>
                </a:lnTo>
                <a:lnTo>
                  <a:pt x="653629" y="387288"/>
                </a:lnTo>
                <a:lnTo>
                  <a:pt x="655534" y="383796"/>
                </a:lnTo>
                <a:lnTo>
                  <a:pt x="657122" y="379669"/>
                </a:lnTo>
                <a:lnTo>
                  <a:pt x="658710" y="375543"/>
                </a:lnTo>
                <a:lnTo>
                  <a:pt x="659981" y="371098"/>
                </a:lnTo>
                <a:lnTo>
                  <a:pt x="661251" y="366337"/>
                </a:lnTo>
                <a:lnTo>
                  <a:pt x="661886" y="361575"/>
                </a:lnTo>
                <a:lnTo>
                  <a:pt x="662839" y="356496"/>
                </a:lnTo>
                <a:lnTo>
                  <a:pt x="663157" y="351099"/>
                </a:lnTo>
                <a:lnTo>
                  <a:pt x="663157" y="345702"/>
                </a:lnTo>
                <a:lnTo>
                  <a:pt x="663157" y="108250"/>
                </a:lnTo>
                <a:lnTo>
                  <a:pt x="663157" y="102854"/>
                </a:lnTo>
                <a:lnTo>
                  <a:pt x="663474" y="97140"/>
                </a:lnTo>
                <a:lnTo>
                  <a:pt x="664110" y="91743"/>
                </a:lnTo>
                <a:lnTo>
                  <a:pt x="665380" y="86664"/>
                </a:lnTo>
                <a:lnTo>
                  <a:pt x="666650" y="81267"/>
                </a:lnTo>
                <a:lnTo>
                  <a:pt x="667921" y="76188"/>
                </a:lnTo>
                <a:lnTo>
                  <a:pt x="669826" y="71109"/>
                </a:lnTo>
                <a:lnTo>
                  <a:pt x="671732" y="66347"/>
                </a:lnTo>
                <a:lnTo>
                  <a:pt x="673638" y="61585"/>
                </a:lnTo>
                <a:lnTo>
                  <a:pt x="675861" y="56824"/>
                </a:lnTo>
                <a:lnTo>
                  <a:pt x="678719" y="52379"/>
                </a:lnTo>
                <a:lnTo>
                  <a:pt x="681578" y="47935"/>
                </a:lnTo>
                <a:lnTo>
                  <a:pt x="684754" y="43491"/>
                </a:lnTo>
                <a:lnTo>
                  <a:pt x="687930" y="39681"/>
                </a:lnTo>
                <a:lnTo>
                  <a:pt x="691423" y="35872"/>
                </a:lnTo>
                <a:lnTo>
                  <a:pt x="694917" y="31745"/>
                </a:lnTo>
                <a:lnTo>
                  <a:pt x="698728" y="28253"/>
                </a:lnTo>
                <a:lnTo>
                  <a:pt x="702540" y="24761"/>
                </a:lnTo>
                <a:lnTo>
                  <a:pt x="706668" y="21587"/>
                </a:lnTo>
                <a:lnTo>
                  <a:pt x="710797" y="18412"/>
                </a:lnTo>
                <a:lnTo>
                  <a:pt x="715244" y="15873"/>
                </a:lnTo>
                <a:lnTo>
                  <a:pt x="720008" y="13016"/>
                </a:lnTo>
                <a:lnTo>
                  <a:pt x="724772" y="10794"/>
                </a:lnTo>
                <a:lnTo>
                  <a:pt x="729218" y="8889"/>
                </a:lnTo>
                <a:lnTo>
                  <a:pt x="733982" y="6667"/>
                </a:lnTo>
                <a:lnTo>
                  <a:pt x="739064" y="4762"/>
                </a:lnTo>
                <a:lnTo>
                  <a:pt x="744146" y="3810"/>
                </a:lnTo>
                <a:lnTo>
                  <a:pt x="749545" y="2222"/>
                </a:lnTo>
                <a:lnTo>
                  <a:pt x="754944" y="1270"/>
                </a:lnTo>
                <a:lnTo>
                  <a:pt x="760344" y="635"/>
                </a:lnTo>
                <a:lnTo>
                  <a:pt x="765743"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11" name="任意多边形 12"/>
          <p:cNvSpPr/>
          <p:nvPr>
            <p:custDataLst>
              <p:tags r:id="rId1"/>
            </p:custDataLst>
          </p:nvPr>
        </p:nvSpPr>
        <p:spPr>
          <a:xfrm>
            <a:off x="5253038" y="2259353"/>
            <a:ext cx="1685925" cy="3603625"/>
          </a:xfrm>
          <a:custGeom>
            <a:avLst/>
            <a:gdLst>
              <a:gd name="connsiteX0" fmla="*/ 1505916 w 1685925"/>
              <a:gd name="connsiteY0" fmla="*/ 1872344 h 3603625"/>
              <a:gd name="connsiteX1" fmla="*/ 1558755 w 1685925"/>
              <a:gd name="connsiteY1" fmla="*/ 1925185 h 3603625"/>
              <a:gd name="connsiteX2" fmla="*/ 1505916 w 1685925"/>
              <a:gd name="connsiteY2" fmla="*/ 1978025 h 3603625"/>
              <a:gd name="connsiteX3" fmla="*/ 1453079 w 1685925"/>
              <a:gd name="connsiteY3" fmla="*/ 1925185 h 3603625"/>
              <a:gd name="connsiteX4" fmla="*/ 1505916 w 1685925"/>
              <a:gd name="connsiteY4" fmla="*/ 1872344 h 3603625"/>
              <a:gd name="connsiteX5" fmla="*/ 180009 w 1685925"/>
              <a:gd name="connsiteY5" fmla="*/ 1872344 h 3603625"/>
              <a:gd name="connsiteX6" fmla="*/ 232847 w 1685925"/>
              <a:gd name="connsiteY6" fmla="*/ 1925185 h 3603625"/>
              <a:gd name="connsiteX7" fmla="*/ 180009 w 1685925"/>
              <a:gd name="connsiteY7" fmla="*/ 1978025 h 3603625"/>
              <a:gd name="connsiteX8" fmla="*/ 127171 w 1685925"/>
              <a:gd name="connsiteY8" fmla="*/ 1925185 h 3603625"/>
              <a:gd name="connsiteX9" fmla="*/ 180009 w 1685925"/>
              <a:gd name="connsiteY9" fmla="*/ 1872344 h 3603625"/>
              <a:gd name="connsiteX10" fmla="*/ 1505916 w 1685925"/>
              <a:gd name="connsiteY10" fmla="*/ 1625600 h 3603625"/>
              <a:gd name="connsiteX11" fmla="*/ 1558755 w 1685925"/>
              <a:gd name="connsiteY11" fmla="*/ 1678441 h 3603625"/>
              <a:gd name="connsiteX12" fmla="*/ 1505916 w 1685925"/>
              <a:gd name="connsiteY12" fmla="*/ 1731281 h 3603625"/>
              <a:gd name="connsiteX13" fmla="*/ 1453079 w 1685925"/>
              <a:gd name="connsiteY13" fmla="*/ 1678441 h 3603625"/>
              <a:gd name="connsiteX14" fmla="*/ 1505916 w 1685925"/>
              <a:gd name="connsiteY14" fmla="*/ 1625600 h 3603625"/>
              <a:gd name="connsiteX15" fmla="*/ 180009 w 1685925"/>
              <a:gd name="connsiteY15" fmla="*/ 1625600 h 3603625"/>
              <a:gd name="connsiteX16" fmla="*/ 232847 w 1685925"/>
              <a:gd name="connsiteY16" fmla="*/ 1678441 h 3603625"/>
              <a:gd name="connsiteX17" fmla="*/ 180009 w 1685925"/>
              <a:gd name="connsiteY17" fmla="*/ 1731281 h 3603625"/>
              <a:gd name="connsiteX18" fmla="*/ 127171 w 1685925"/>
              <a:gd name="connsiteY18" fmla="*/ 1678441 h 3603625"/>
              <a:gd name="connsiteX19" fmla="*/ 180009 w 1685925"/>
              <a:gd name="connsiteY19" fmla="*/ 1625600 h 3603625"/>
              <a:gd name="connsiteX20" fmla="*/ 851476 w 1685925"/>
              <a:gd name="connsiteY20" fmla="*/ 0 h 3603625"/>
              <a:gd name="connsiteX21" fmla="*/ 1685925 w 1685925"/>
              <a:gd name="connsiteY21" fmla="*/ 834497 h 3603625"/>
              <a:gd name="connsiteX22" fmla="*/ 1318024 w 1685925"/>
              <a:gd name="connsiteY22" fmla="*/ 1526475 h 3603625"/>
              <a:gd name="connsiteX23" fmla="*/ 1205082 w 1685925"/>
              <a:gd name="connsiteY23" fmla="*/ 1587782 h 3603625"/>
              <a:gd name="connsiteX24" fmla="*/ 1205771 w 1685925"/>
              <a:gd name="connsiteY24" fmla="*/ 1588271 h 3603625"/>
              <a:gd name="connsiteX25" fmla="*/ 1137435 w 1685925"/>
              <a:gd name="connsiteY25" fmla="*/ 1629298 h 3603625"/>
              <a:gd name="connsiteX26" fmla="*/ 1094547 w 1685925"/>
              <a:gd name="connsiteY26" fmla="*/ 1664724 h 3603625"/>
              <a:gd name="connsiteX27" fmla="*/ 1151739 w 1685925"/>
              <a:gd name="connsiteY27" fmla="*/ 1641753 h 3603625"/>
              <a:gd name="connsiteX28" fmla="*/ 1440348 w 1685925"/>
              <a:gd name="connsiteY28" fmla="*/ 1643363 h 3603625"/>
              <a:gd name="connsiteX29" fmla="*/ 1437812 w 1685925"/>
              <a:gd name="connsiteY29" fmla="*/ 1662230 h 3603625"/>
              <a:gd name="connsiteX30" fmla="*/ 1097373 w 1685925"/>
              <a:gd name="connsiteY30" fmla="*/ 1681633 h 3603625"/>
              <a:gd name="connsiteX31" fmla="*/ 1052576 w 1685925"/>
              <a:gd name="connsiteY31" fmla="*/ 1713074 h 3603625"/>
              <a:gd name="connsiteX32" fmla="*/ 1039643 w 1685925"/>
              <a:gd name="connsiteY32" fmla="*/ 1730968 h 3603625"/>
              <a:gd name="connsiteX33" fmla="*/ 1022277 w 1685925"/>
              <a:gd name="connsiteY33" fmla="*/ 1766087 h 3603625"/>
              <a:gd name="connsiteX34" fmla="*/ 1016919 w 1685925"/>
              <a:gd name="connsiteY34" fmla="*/ 1801813 h 3603625"/>
              <a:gd name="connsiteX35" fmla="*/ 1022277 w 1685925"/>
              <a:gd name="connsiteY35" fmla="*/ 1837539 h 3603625"/>
              <a:gd name="connsiteX36" fmla="*/ 1039643 w 1685925"/>
              <a:gd name="connsiteY36" fmla="*/ 1872657 h 3603625"/>
              <a:gd name="connsiteX37" fmla="*/ 1052576 w 1685925"/>
              <a:gd name="connsiteY37" fmla="*/ 1890551 h 3603625"/>
              <a:gd name="connsiteX38" fmla="*/ 1097373 w 1685925"/>
              <a:gd name="connsiteY38" fmla="*/ 1921993 h 3603625"/>
              <a:gd name="connsiteX39" fmla="*/ 1437812 w 1685925"/>
              <a:gd name="connsiteY39" fmla="*/ 1941395 h 3603625"/>
              <a:gd name="connsiteX40" fmla="*/ 1440348 w 1685925"/>
              <a:gd name="connsiteY40" fmla="*/ 1960263 h 3603625"/>
              <a:gd name="connsiteX41" fmla="*/ 1151739 w 1685925"/>
              <a:gd name="connsiteY41" fmla="*/ 1961872 h 3603625"/>
              <a:gd name="connsiteX42" fmla="*/ 1094547 w 1685925"/>
              <a:gd name="connsiteY42" fmla="*/ 1938902 h 3603625"/>
              <a:gd name="connsiteX43" fmla="*/ 1137435 w 1685925"/>
              <a:gd name="connsiteY43" fmla="*/ 1974327 h 3603625"/>
              <a:gd name="connsiteX44" fmla="*/ 1205771 w 1685925"/>
              <a:gd name="connsiteY44" fmla="*/ 2015354 h 3603625"/>
              <a:gd name="connsiteX45" fmla="*/ 1205082 w 1685925"/>
              <a:gd name="connsiteY45" fmla="*/ 2015843 h 3603625"/>
              <a:gd name="connsiteX46" fmla="*/ 1318024 w 1685925"/>
              <a:gd name="connsiteY46" fmla="*/ 2077151 h 3603625"/>
              <a:gd name="connsiteX47" fmla="*/ 1685925 w 1685925"/>
              <a:gd name="connsiteY47" fmla="*/ 2769128 h 3603625"/>
              <a:gd name="connsiteX48" fmla="*/ 851476 w 1685925"/>
              <a:gd name="connsiteY48" fmla="*/ 3603625 h 3603625"/>
              <a:gd name="connsiteX49" fmla="*/ 843089 w 1685925"/>
              <a:gd name="connsiteY49" fmla="*/ 3602780 h 3603625"/>
              <a:gd name="connsiteX50" fmla="*/ 843089 w 1685925"/>
              <a:gd name="connsiteY50" fmla="*/ 3585823 h 3603625"/>
              <a:gd name="connsiteX51" fmla="*/ 851476 w 1685925"/>
              <a:gd name="connsiteY51" fmla="*/ 3586668 h 3603625"/>
              <a:gd name="connsiteX52" fmla="*/ 1668969 w 1685925"/>
              <a:gd name="connsiteY52" fmla="*/ 2769128 h 3603625"/>
              <a:gd name="connsiteX53" fmla="*/ 1308545 w 1685925"/>
              <a:gd name="connsiteY53" fmla="*/ 2091210 h 3603625"/>
              <a:gd name="connsiteX54" fmla="*/ 1189757 w 1685925"/>
              <a:gd name="connsiteY54" fmla="*/ 2026731 h 3603625"/>
              <a:gd name="connsiteX55" fmla="*/ 1188738 w 1685925"/>
              <a:gd name="connsiteY55" fmla="*/ 2027456 h 3603625"/>
              <a:gd name="connsiteX56" fmla="*/ 1065384 w 1685925"/>
              <a:gd name="connsiteY56" fmla="*/ 1937143 h 3603625"/>
              <a:gd name="connsiteX57" fmla="*/ 1034775 w 1685925"/>
              <a:gd name="connsiteY57" fmla="*/ 1898683 h 3603625"/>
              <a:gd name="connsiteX58" fmla="*/ 1034217 w 1685925"/>
              <a:gd name="connsiteY58" fmla="*/ 1898257 h 3603625"/>
              <a:gd name="connsiteX59" fmla="*/ 1033002 w 1685925"/>
              <a:gd name="connsiteY59" fmla="*/ 1896457 h 3603625"/>
              <a:gd name="connsiteX60" fmla="*/ 1026488 w 1685925"/>
              <a:gd name="connsiteY60" fmla="*/ 1888271 h 3603625"/>
              <a:gd name="connsiteX61" fmla="*/ 1024230 w 1685925"/>
              <a:gd name="connsiteY61" fmla="*/ 1883452 h 3603625"/>
              <a:gd name="connsiteX62" fmla="*/ 1006805 w 1685925"/>
              <a:gd name="connsiteY62" fmla="*/ 1857621 h 3603625"/>
              <a:gd name="connsiteX63" fmla="*/ 996707 w 1685925"/>
              <a:gd name="connsiteY63" fmla="*/ 1812525 h 3603625"/>
              <a:gd name="connsiteX64" fmla="*/ 998209 w 1685925"/>
              <a:gd name="connsiteY64" fmla="*/ 1801813 h 3603625"/>
              <a:gd name="connsiteX65" fmla="*/ 996707 w 1685925"/>
              <a:gd name="connsiteY65" fmla="*/ 1791101 h 3603625"/>
              <a:gd name="connsiteX66" fmla="*/ 1006805 w 1685925"/>
              <a:gd name="connsiteY66" fmla="*/ 1746004 h 3603625"/>
              <a:gd name="connsiteX67" fmla="*/ 1024230 w 1685925"/>
              <a:gd name="connsiteY67" fmla="*/ 1720174 h 3603625"/>
              <a:gd name="connsiteX68" fmla="*/ 1026488 w 1685925"/>
              <a:gd name="connsiteY68" fmla="*/ 1715354 h 3603625"/>
              <a:gd name="connsiteX69" fmla="*/ 1033002 w 1685925"/>
              <a:gd name="connsiteY69" fmla="*/ 1707169 h 3603625"/>
              <a:gd name="connsiteX70" fmla="*/ 1034217 w 1685925"/>
              <a:gd name="connsiteY70" fmla="*/ 1705369 h 3603625"/>
              <a:gd name="connsiteX71" fmla="*/ 1034775 w 1685925"/>
              <a:gd name="connsiteY71" fmla="*/ 1704942 h 3603625"/>
              <a:gd name="connsiteX72" fmla="*/ 1065384 w 1685925"/>
              <a:gd name="connsiteY72" fmla="*/ 1666482 h 3603625"/>
              <a:gd name="connsiteX73" fmla="*/ 1188738 w 1685925"/>
              <a:gd name="connsiteY73" fmla="*/ 1576170 h 3603625"/>
              <a:gd name="connsiteX74" fmla="*/ 1189757 w 1685925"/>
              <a:gd name="connsiteY74" fmla="*/ 1576894 h 3603625"/>
              <a:gd name="connsiteX75" fmla="*/ 1308545 w 1685925"/>
              <a:gd name="connsiteY75" fmla="*/ 1512415 h 3603625"/>
              <a:gd name="connsiteX76" fmla="*/ 1668969 w 1685925"/>
              <a:gd name="connsiteY76" fmla="*/ 834497 h 3603625"/>
              <a:gd name="connsiteX77" fmla="*/ 851476 w 1685925"/>
              <a:gd name="connsiteY77" fmla="*/ 16957 h 3603625"/>
              <a:gd name="connsiteX78" fmla="*/ 843089 w 1685925"/>
              <a:gd name="connsiteY78" fmla="*/ 17803 h 3603625"/>
              <a:gd name="connsiteX79" fmla="*/ 843089 w 1685925"/>
              <a:gd name="connsiteY79" fmla="*/ 846 h 3603625"/>
              <a:gd name="connsiteX80" fmla="*/ 834450 w 1685925"/>
              <a:gd name="connsiteY80" fmla="*/ 0 h 3603625"/>
              <a:gd name="connsiteX81" fmla="*/ 842837 w 1685925"/>
              <a:gd name="connsiteY81" fmla="*/ 846 h 3603625"/>
              <a:gd name="connsiteX82" fmla="*/ 842837 w 1685925"/>
              <a:gd name="connsiteY82" fmla="*/ 17803 h 3603625"/>
              <a:gd name="connsiteX83" fmla="*/ 834450 w 1685925"/>
              <a:gd name="connsiteY83" fmla="*/ 16957 h 3603625"/>
              <a:gd name="connsiteX84" fmla="*/ 16956 w 1685925"/>
              <a:gd name="connsiteY84" fmla="*/ 834497 h 3603625"/>
              <a:gd name="connsiteX85" fmla="*/ 377381 w 1685925"/>
              <a:gd name="connsiteY85" fmla="*/ 1512415 h 3603625"/>
              <a:gd name="connsiteX86" fmla="*/ 496168 w 1685925"/>
              <a:gd name="connsiteY86" fmla="*/ 1576894 h 3603625"/>
              <a:gd name="connsiteX87" fmla="*/ 497188 w 1685925"/>
              <a:gd name="connsiteY87" fmla="*/ 1576170 h 3603625"/>
              <a:gd name="connsiteX88" fmla="*/ 620541 w 1685925"/>
              <a:gd name="connsiteY88" fmla="*/ 1666482 h 3603625"/>
              <a:gd name="connsiteX89" fmla="*/ 651151 w 1685925"/>
              <a:gd name="connsiteY89" fmla="*/ 1704942 h 3603625"/>
              <a:gd name="connsiteX90" fmla="*/ 651709 w 1685925"/>
              <a:gd name="connsiteY90" fmla="*/ 1705369 h 3603625"/>
              <a:gd name="connsiteX91" fmla="*/ 652923 w 1685925"/>
              <a:gd name="connsiteY91" fmla="*/ 1707169 h 3603625"/>
              <a:gd name="connsiteX92" fmla="*/ 659438 w 1685925"/>
              <a:gd name="connsiteY92" fmla="*/ 1715354 h 3603625"/>
              <a:gd name="connsiteX93" fmla="*/ 661696 w 1685925"/>
              <a:gd name="connsiteY93" fmla="*/ 1720173 h 3603625"/>
              <a:gd name="connsiteX94" fmla="*/ 679120 w 1685925"/>
              <a:gd name="connsiteY94" fmla="*/ 1746004 h 3603625"/>
              <a:gd name="connsiteX95" fmla="*/ 689218 w 1685925"/>
              <a:gd name="connsiteY95" fmla="*/ 1791101 h 3603625"/>
              <a:gd name="connsiteX96" fmla="*/ 687716 w 1685925"/>
              <a:gd name="connsiteY96" fmla="*/ 1801813 h 3603625"/>
              <a:gd name="connsiteX97" fmla="*/ 689218 w 1685925"/>
              <a:gd name="connsiteY97" fmla="*/ 1812525 h 3603625"/>
              <a:gd name="connsiteX98" fmla="*/ 679120 w 1685925"/>
              <a:gd name="connsiteY98" fmla="*/ 1857621 h 3603625"/>
              <a:gd name="connsiteX99" fmla="*/ 661696 w 1685925"/>
              <a:gd name="connsiteY99" fmla="*/ 1883452 h 3603625"/>
              <a:gd name="connsiteX100" fmla="*/ 659438 w 1685925"/>
              <a:gd name="connsiteY100" fmla="*/ 1888271 h 3603625"/>
              <a:gd name="connsiteX101" fmla="*/ 652923 w 1685925"/>
              <a:gd name="connsiteY101" fmla="*/ 1896457 h 3603625"/>
              <a:gd name="connsiteX102" fmla="*/ 651709 w 1685925"/>
              <a:gd name="connsiteY102" fmla="*/ 1898257 h 3603625"/>
              <a:gd name="connsiteX103" fmla="*/ 651151 w 1685925"/>
              <a:gd name="connsiteY103" fmla="*/ 1898683 h 3603625"/>
              <a:gd name="connsiteX104" fmla="*/ 620541 w 1685925"/>
              <a:gd name="connsiteY104" fmla="*/ 1937143 h 3603625"/>
              <a:gd name="connsiteX105" fmla="*/ 497188 w 1685925"/>
              <a:gd name="connsiteY105" fmla="*/ 2027456 h 3603625"/>
              <a:gd name="connsiteX106" fmla="*/ 496168 w 1685925"/>
              <a:gd name="connsiteY106" fmla="*/ 2026731 h 3603625"/>
              <a:gd name="connsiteX107" fmla="*/ 377381 w 1685925"/>
              <a:gd name="connsiteY107" fmla="*/ 2091210 h 3603625"/>
              <a:gd name="connsiteX108" fmla="*/ 16956 w 1685925"/>
              <a:gd name="connsiteY108" fmla="*/ 2769128 h 3603625"/>
              <a:gd name="connsiteX109" fmla="*/ 834450 w 1685925"/>
              <a:gd name="connsiteY109" fmla="*/ 3586668 h 3603625"/>
              <a:gd name="connsiteX110" fmla="*/ 842837 w 1685925"/>
              <a:gd name="connsiteY110" fmla="*/ 3585823 h 3603625"/>
              <a:gd name="connsiteX111" fmla="*/ 842837 w 1685925"/>
              <a:gd name="connsiteY111" fmla="*/ 3602780 h 3603625"/>
              <a:gd name="connsiteX112" fmla="*/ 834450 w 1685925"/>
              <a:gd name="connsiteY112" fmla="*/ 3603625 h 3603625"/>
              <a:gd name="connsiteX113" fmla="*/ 0 w 1685925"/>
              <a:gd name="connsiteY113" fmla="*/ 2769128 h 3603625"/>
              <a:gd name="connsiteX114" fmla="*/ 367901 w 1685925"/>
              <a:gd name="connsiteY114" fmla="*/ 2077151 h 3603625"/>
              <a:gd name="connsiteX115" fmla="*/ 480844 w 1685925"/>
              <a:gd name="connsiteY115" fmla="*/ 2015843 h 3603625"/>
              <a:gd name="connsiteX116" fmla="*/ 480154 w 1685925"/>
              <a:gd name="connsiteY116" fmla="*/ 2015354 h 3603625"/>
              <a:gd name="connsiteX117" fmla="*/ 548490 w 1685925"/>
              <a:gd name="connsiteY117" fmla="*/ 1974327 h 3603625"/>
              <a:gd name="connsiteX118" fmla="*/ 591378 w 1685925"/>
              <a:gd name="connsiteY118" fmla="*/ 1938902 h 3603625"/>
              <a:gd name="connsiteX119" fmla="*/ 534187 w 1685925"/>
              <a:gd name="connsiteY119" fmla="*/ 1961872 h 3603625"/>
              <a:gd name="connsiteX120" fmla="*/ 245577 w 1685925"/>
              <a:gd name="connsiteY120" fmla="*/ 1960263 h 3603625"/>
              <a:gd name="connsiteX121" fmla="*/ 248113 w 1685925"/>
              <a:gd name="connsiteY121" fmla="*/ 1941395 h 3603625"/>
              <a:gd name="connsiteX122" fmla="*/ 588553 w 1685925"/>
              <a:gd name="connsiteY122" fmla="*/ 1921993 h 3603625"/>
              <a:gd name="connsiteX123" fmla="*/ 633350 w 1685925"/>
              <a:gd name="connsiteY123" fmla="*/ 1890551 h 3603625"/>
              <a:gd name="connsiteX124" fmla="*/ 646282 w 1685925"/>
              <a:gd name="connsiteY124" fmla="*/ 1872657 h 3603625"/>
              <a:gd name="connsiteX125" fmla="*/ 663648 w 1685925"/>
              <a:gd name="connsiteY125" fmla="*/ 1837539 h 3603625"/>
              <a:gd name="connsiteX126" fmla="*/ 669006 w 1685925"/>
              <a:gd name="connsiteY126" fmla="*/ 1801813 h 3603625"/>
              <a:gd name="connsiteX127" fmla="*/ 663648 w 1685925"/>
              <a:gd name="connsiteY127" fmla="*/ 1766087 h 3603625"/>
              <a:gd name="connsiteX128" fmla="*/ 646282 w 1685925"/>
              <a:gd name="connsiteY128" fmla="*/ 1730968 h 3603625"/>
              <a:gd name="connsiteX129" fmla="*/ 633350 w 1685925"/>
              <a:gd name="connsiteY129" fmla="*/ 1713074 h 3603625"/>
              <a:gd name="connsiteX130" fmla="*/ 588553 w 1685925"/>
              <a:gd name="connsiteY130" fmla="*/ 1681633 h 3603625"/>
              <a:gd name="connsiteX131" fmla="*/ 248113 w 1685925"/>
              <a:gd name="connsiteY131" fmla="*/ 1662230 h 3603625"/>
              <a:gd name="connsiteX132" fmla="*/ 245577 w 1685925"/>
              <a:gd name="connsiteY132" fmla="*/ 1643363 h 3603625"/>
              <a:gd name="connsiteX133" fmla="*/ 534187 w 1685925"/>
              <a:gd name="connsiteY133" fmla="*/ 1641753 h 3603625"/>
              <a:gd name="connsiteX134" fmla="*/ 591378 w 1685925"/>
              <a:gd name="connsiteY134" fmla="*/ 1664724 h 3603625"/>
              <a:gd name="connsiteX135" fmla="*/ 548490 w 1685925"/>
              <a:gd name="connsiteY135" fmla="*/ 1629298 h 3603625"/>
              <a:gd name="connsiteX136" fmla="*/ 480154 w 1685925"/>
              <a:gd name="connsiteY136" fmla="*/ 1588271 h 3603625"/>
              <a:gd name="connsiteX137" fmla="*/ 480844 w 1685925"/>
              <a:gd name="connsiteY137" fmla="*/ 1587782 h 3603625"/>
              <a:gd name="connsiteX138" fmla="*/ 367901 w 1685925"/>
              <a:gd name="connsiteY138" fmla="*/ 1526475 h 3603625"/>
              <a:gd name="connsiteX139" fmla="*/ 0 w 1685925"/>
              <a:gd name="connsiteY139" fmla="*/ 834497 h 3603625"/>
              <a:gd name="connsiteX140" fmla="*/ 834450 w 1685925"/>
              <a:gd name="connsiteY140" fmla="*/ 0 h 3603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1685925" h="3603625">
                <a:moveTo>
                  <a:pt x="1505916" y="1872344"/>
                </a:moveTo>
                <a:cubicBezTo>
                  <a:pt x="1535098" y="1872344"/>
                  <a:pt x="1558755" y="1896001"/>
                  <a:pt x="1558755" y="1925185"/>
                </a:cubicBezTo>
                <a:cubicBezTo>
                  <a:pt x="1558755" y="1954367"/>
                  <a:pt x="1535098" y="1978025"/>
                  <a:pt x="1505916" y="1978025"/>
                </a:cubicBezTo>
                <a:cubicBezTo>
                  <a:pt x="1476735" y="1978025"/>
                  <a:pt x="1453079" y="1954367"/>
                  <a:pt x="1453079" y="1925185"/>
                </a:cubicBezTo>
                <a:cubicBezTo>
                  <a:pt x="1453079" y="1896001"/>
                  <a:pt x="1476735" y="1872344"/>
                  <a:pt x="1505916" y="1872344"/>
                </a:cubicBezTo>
                <a:close/>
                <a:moveTo>
                  <a:pt x="180009" y="1872344"/>
                </a:moveTo>
                <a:cubicBezTo>
                  <a:pt x="209190" y="1872344"/>
                  <a:pt x="232847" y="1896001"/>
                  <a:pt x="232847" y="1925185"/>
                </a:cubicBezTo>
                <a:cubicBezTo>
                  <a:pt x="232847" y="1954367"/>
                  <a:pt x="209190" y="1978025"/>
                  <a:pt x="180009" y="1978025"/>
                </a:cubicBezTo>
                <a:cubicBezTo>
                  <a:pt x="150827" y="1978025"/>
                  <a:pt x="127171" y="1954367"/>
                  <a:pt x="127171" y="1925185"/>
                </a:cubicBezTo>
                <a:cubicBezTo>
                  <a:pt x="127171" y="1896001"/>
                  <a:pt x="150827" y="1872344"/>
                  <a:pt x="180009" y="1872344"/>
                </a:cubicBezTo>
                <a:close/>
                <a:moveTo>
                  <a:pt x="1505916" y="1625600"/>
                </a:moveTo>
                <a:cubicBezTo>
                  <a:pt x="1535098" y="1625600"/>
                  <a:pt x="1558755" y="1649258"/>
                  <a:pt x="1558755" y="1678441"/>
                </a:cubicBezTo>
                <a:cubicBezTo>
                  <a:pt x="1558755" y="1707625"/>
                  <a:pt x="1535098" y="1731281"/>
                  <a:pt x="1505916" y="1731281"/>
                </a:cubicBezTo>
                <a:cubicBezTo>
                  <a:pt x="1476735" y="1731281"/>
                  <a:pt x="1453079" y="1707625"/>
                  <a:pt x="1453079" y="1678441"/>
                </a:cubicBezTo>
                <a:cubicBezTo>
                  <a:pt x="1453079" y="1649258"/>
                  <a:pt x="1476735" y="1625600"/>
                  <a:pt x="1505916" y="1625600"/>
                </a:cubicBezTo>
                <a:close/>
                <a:moveTo>
                  <a:pt x="180009" y="1625600"/>
                </a:moveTo>
                <a:cubicBezTo>
                  <a:pt x="209190" y="1625600"/>
                  <a:pt x="232847" y="1649258"/>
                  <a:pt x="232847" y="1678441"/>
                </a:cubicBezTo>
                <a:cubicBezTo>
                  <a:pt x="232847" y="1707625"/>
                  <a:pt x="209190" y="1731281"/>
                  <a:pt x="180009" y="1731281"/>
                </a:cubicBezTo>
                <a:cubicBezTo>
                  <a:pt x="150827" y="1731281"/>
                  <a:pt x="127171" y="1707625"/>
                  <a:pt x="127171" y="1678441"/>
                </a:cubicBezTo>
                <a:cubicBezTo>
                  <a:pt x="127171" y="1649258"/>
                  <a:pt x="150827" y="1625600"/>
                  <a:pt x="180009" y="1625600"/>
                </a:cubicBezTo>
                <a:close/>
                <a:moveTo>
                  <a:pt x="851476" y="0"/>
                </a:moveTo>
                <a:cubicBezTo>
                  <a:pt x="1312330" y="0"/>
                  <a:pt x="1685925" y="373616"/>
                  <a:pt x="1685925" y="834497"/>
                </a:cubicBezTo>
                <a:cubicBezTo>
                  <a:pt x="1685925" y="1122548"/>
                  <a:pt x="1539990" y="1376510"/>
                  <a:pt x="1318024" y="1526475"/>
                </a:cubicBezTo>
                <a:lnTo>
                  <a:pt x="1205082" y="1587782"/>
                </a:lnTo>
                <a:lnTo>
                  <a:pt x="1205771" y="1588271"/>
                </a:lnTo>
                <a:cubicBezTo>
                  <a:pt x="1180610" y="1601218"/>
                  <a:pt x="1157803" y="1614981"/>
                  <a:pt x="1137435" y="1629298"/>
                </a:cubicBezTo>
                <a:lnTo>
                  <a:pt x="1094547" y="1664724"/>
                </a:lnTo>
                <a:lnTo>
                  <a:pt x="1151739" y="1641753"/>
                </a:lnTo>
                <a:cubicBezTo>
                  <a:pt x="1232229" y="1619938"/>
                  <a:pt x="1335061" y="1619970"/>
                  <a:pt x="1440348" y="1643363"/>
                </a:cubicBezTo>
                <a:lnTo>
                  <a:pt x="1437812" y="1662230"/>
                </a:lnTo>
                <a:cubicBezTo>
                  <a:pt x="1305888" y="1632538"/>
                  <a:pt x="1178047" y="1639824"/>
                  <a:pt x="1097373" y="1681633"/>
                </a:cubicBezTo>
                <a:cubicBezTo>
                  <a:pt x="1079436" y="1690928"/>
                  <a:pt x="1064532" y="1701496"/>
                  <a:pt x="1052576" y="1713074"/>
                </a:cubicBezTo>
                <a:lnTo>
                  <a:pt x="1039643" y="1730968"/>
                </a:lnTo>
                <a:lnTo>
                  <a:pt x="1022277" y="1766087"/>
                </a:lnTo>
                <a:lnTo>
                  <a:pt x="1016919" y="1801813"/>
                </a:lnTo>
                <a:lnTo>
                  <a:pt x="1022277" y="1837539"/>
                </a:lnTo>
                <a:lnTo>
                  <a:pt x="1039643" y="1872657"/>
                </a:lnTo>
                <a:lnTo>
                  <a:pt x="1052576" y="1890551"/>
                </a:lnTo>
                <a:cubicBezTo>
                  <a:pt x="1064532" y="1902130"/>
                  <a:pt x="1079436" y="1912697"/>
                  <a:pt x="1097373" y="1921993"/>
                </a:cubicBezTo>
                <a:cubicBezTo>
                  <a:pt x="1178047" y="1963801"/>
                  <a:pt x="1305888" y="1971087"/>
                  <a:pt x="1437812" y="1941395"/>
                </a:cubicBezTo>
                <a:lnTo>
                  <a:pt x="1440348" y="1960263"/>
                </a:lnTo>
                <a:cubicBezTo>
                  <a:pt x="1335061" y="1983655"/>
                  <a:pt x="1232229" y="1983687"/>
                  <a:pt x="1151739" y="1961872"/>
                </a:cubicBezTo>
                <a:lnTo>
                  <a:pt x="1094547" y="1938902"/>
                </a:lnTo>
                <a:lnTo>
                  <a:pt x="1137435" y="1974327"/>
                </a:lnTo>
                <a:cubicBezTo>
                  <a:pt x="1157803" y="1988644"/>
                  <a:pt x="1180610" y="2002407"/>
                  <a:pt x="1205771" y="2015354"/>
                </a:cubicBezTo>
                <a:lnTo>
                  <a:pt x="1205082" y="2015843"/>
                </a:lnTo>
                <a:lnTo>
                  <a:pt x="1318024" y="2077151"/>
                </a:lnTo>
                <a:cubicBezTo>
                  <a:pt x="1539990" y="2227115"/>
                  <a:pt x="1685925" y="2481077"/>
                  <a:pt x="1685925" y="2769128"/>
                </a:cubicBezTo>
                <a:cubicBezTo>
                  <a:pt x="1685925" y="3230009"/>
                  <a:pt x="1312330" y="3603625"/>
                  <a:pt x="851476" y="3603625"/>
                </a:cubicBezTo>
                <a:lnTo>
                  <a:pt x="843089" y="3602780"/>
                </a:lnTo>
                <a:lnTo>
                  <a:pt x="843089" y="3585823"/>
                </a:lnTo>
                <a:lnTo>
                  <a:pt x="851476" y="3586668"/>
                </a:lnTo>
                <a:cubicBezTo>
                  <a:pt x="1302965" y="3586668"/>
                  <a:pt x="1668969" y="3220644"/>
                  <a:pt x="1668969" y="2769128"/>
                </a:cubicBezTo>
                <a:cubicBezTo>
                  <a:pt x="1668969" y="2486932"/>
                  <a:pt x="1525999" y="2238129"/>
                  <a:pt x="1308545" y="2091210"/>
                </a:cubicBezTo>
                <a:lnTo>
                  <a:pt x="1189757" y="2026731"/>
                </a:lnTo>
                <a:lnTo>
                  <a:pt x="1188738" y="2027456"/>
                </a:lnTo>
                <a:cubicBezTo>
                  <a:pt x="1137823" y="2000070"/>
                  <a:pt x="1096487" y="1969255"/>
                  <a:pt x="1065384" y="1937143"/>
                </a:cubicBezTo>
                <a:lnTo>
                  <a:pt x="1034775" y="1898683"/>
                </a:lnTo>
                <a:lnTo>
                  <a:pt x="1034217" y="1898257"/>
                </a:lnTo>
                <a:lnTo>
                  <a:pt x="1033002" y="1896457"/>
                </a:lnTo>
                <a:lnTo>
                  <a:pt x="1026488" y="1888271"/>
                </a:lnTo>
                <a:lnTo>
                  <a:pt x="1024230" y="1883452"/>
                </a:lnTo>
                <a:lnTo>
                  <a:pt x="1006805" y="1857621"/>
                </a:lnTo>
                <a:cubicBezTo>
                  <a:pt x="1000581" y="1843243"/>
                  <a:pt x="997242" y="1828122"/>
                  <a:pt x="996707" y="1812525"/>
                </a:cubicBezTo>
                <a:lnTo>
                  <a:pt x="998209" y="1801813"/>
                </a:lnTo>
                <a:lnTo>
                  <a:pt x="996707" y="1791101"/>
                </a:lnTo>
                <a:cubicBezTo>
                  <a:pt x="997242" y="1775503"/>
                  <a:pt x="1000581" y="1760382"/>
                  <a:pt x="1006805" y="1746004"/>
                </a:cubicBezTo>
                <a:lnTo>
                  <a:pt x="1024230" y="1720174"/>
                </a:lnTo>
                <a:lnTo>
                  <a:pt x="1026488" y="1715354"/>
                </a:lnTo>
                <a:lnTo>
                  <a:pt x="1033002" y="1707169"/>
                </a:lnTo>
                <a:lnTo>
                  <a:pt x="1034217" y="1705369"/>
                </a:lnTo>
                <a:lnTo>
                  <a:pt x="1034775" y="1704942"/>
                </a:lnTo>
                <a:lnTo>
                  <a:pt x="1065384" y="1666482"/>
                </a:lnTo>
                <a:cubicBezTo>
                  <a:pt x="1096487" y="1634371"/>
                  <a:pt x="1137823" y="1603555"/>
                  <a:pt x="1188738" y="1576170"/>
                </a:cubicBezTo>
                <a:lnTo>
                  <a:pt x="1189757" y="1576894"/>
                </a:lnTo>
                <a:lnTo>
                  <a:pt x="1308545" y="1512415"/>
                </a:lnTo>
                <a:cubicBezTo>
                  <a:pt x="1525999" y="1365497"/>
                  <a:pt x="1668969" y="1116694"/>
                  <a:pt x="1668969" y="834497"/>
                </a:cubicBezTo>
                <a:cubicBezTo>
                  <a:pt x="1668969" y="382982"/>
                  <a:pt x="1302965" y="16957"/>
                  <a:pt x="851476" y="16957"/>
                </a:cubicBezTo>
                <a:lnTo>
                  <a:pt x="843089" y="17803"/>
                </a:lnTo>
                <a:lnTo>
                  <a:pt x="843089" y="846"/>
                </a:lnTo>
                <a:close/>
                <a:moveTo>
                  <a:pt x="834450" y="0"/>
                </a:moveTo>
                <a:lnTo>
                  <a:pt x="842837" y="846"/>
                </a:lnTo>
                <a:lnTo>
                  <a:pt x="842837" y="17803"/>
                </a:lnTo>
                <a:lnTo>
                  <a:pt x="834450" y="16957"/>
                </a:lnTo>
                <a:cubicBezTo>
                  <a:pt x="382960" y="16957"/>
                  <a:pt x="16956" y="382982"/>
                  <a:pt x="16956" y="834497"/>
                </a:cubicBezTo>
                <a:cubicBezTo>
                  <a:pt x="16956" y="1116694"/>
                  <a:pt x="159927" y="1365497"/>
                  <a:pt x="377381" y="1512415"/>
                </a:cubicBezTo>
                <a:lnTo>
                  <a:pt x="496168" y="1576894"/>
                </a:lnTo>
                <a:lnTo>
                  <a:pt x="497188" y="1576170"/>
                </a:lnTo>
                <a:cubicBezTo>
                  <a:pt x="548103" y="1603555"/>
                  <a:pt x="589439" y="1634371"/>
                  <a:pt x="620541" y="1666482"/>
                </a:cubicBezTo>
                <a:lnTo>
                  <a:pt x="651151" y="1704942"/>
                </a:lnTo>
                <a:lnTo>
                  <a:pt x="651709" y="1705369"/>
                </a:lnTo>
                <a:lnTo>
                  <a:pt x="652923" y="1707169"/>
                </a:lnTo>
                <a:lnTo>
                  <a:pt x="659438" y="1715354"/>
                </a:lnTo>
                <a:lnTo>
                  <a:pt x="661696" y="1720173"/>
                </a:lnTo>
                <a:lnTo>
                  <a:pt x="679120" y="1746004"/>
                </a:lnTo>
                <a:cubicBezTo>
                  <a:pt x="685344" y="1760382"/>
                  <a:pt x="688683" y="1775503"/>
                  <a:pt x="689218" y="1791101"/>
                </a:cubicBezTo>
                <a:lnTo>
                  <a:pt x="687716" y="1801813"/>
                </a:lnTo>
                <a:lnTo>
                  <a:pt x="689218" y="1812525"/>
                </a:lnTo>
                <a:cubicBezTo>
                  <a:pt x="688683" y="1828122"/>
                  <a:pt x="685344" y="1843243"/>
                  <a:pt x="679120" y="1857621"/>
                </a:cubicBezTo>
                <a:lnTo>
                  <a:pt x="661696" y="1883452"/>
                </a:lnTo>
                <a:lnTo>
                  <a:pt x="659438" y="1888271"/>
                </a:lnTo>
                <a:lnTo>
                  <a:pt x="652923" y="1896457"/>
                </a:lnTo>
                <a:lnTo>
                  <a:pt x="651709" y="1898257"/>
                </a:lnTo>
                <a:lnTo>
                  <a:pt x="651151" y="1898683"/>
                </a:lnTo>
                <a:lnTo>
                  <a:pt x="620541" y="1937143"/>
                </a:lnTo>
                <a:cubicBezTo>
                  <a:pt x="589439" y="1969255"/>
                  <a:pt x="548103" y="2000070"/>
                  <a:pt x="497188" y="2027456"/>
                </a:cubicBezTo>
                <a:lnTo>
                  <a:pt x="496168" y="2026731"/>
                </a:lnTo>
                <a:lnTo>
                  <a:pt x="377381" y="2091210"/>
                </a:lnTo>
                <a:cubicBezTo>
                  <a:pt x="159927" y="2238129"/>
                  <a:pt x="16956" y="2486932"/>
                  <a:pt x="16956" y="2769128"/>
                </a:cubicBezTo>
                <a:cubicBezTo>
                  <a:pt x="16956" y="3220644"/>
                  <a:pt x="382960" y="3586668"/>
                  <a:pt x="834450" y="3586668"/>
                </a:cubicBezTo>
                <a:lnTo>
                  <a:pt x="842837" y="3585823"/>
                </a:lnTo>
                <a:lnTo>
                  <a:pt x="842837" y="3602780"/>
                </a:lnTo>
                <a:lnTo>
                  <a:pt x="834450" y="3603625"/>
                </a:lnTo>
                <a:cubicBezTo>
                  <a:pt x="373596" y="3603625"/>
                  <a:pt x="0" y="3230009"/>
                  <a:pt x="0" y="2769128"/>
                </a:cubicBezTo>
                <a:cubicBezTo>
                  <a:pt x="0" y="2481077"/>
                  <a:pt x="145936" y="2227115"/>
                  <a:pt x="367901" y="2077151"/>
                </a:cubicBezTo>
                <a:lnTo>
                  <a:pt x="480844" y="2015843"/>
                </a:lnTo>
                <a:lnTo>
                  <a:pt x="480154" y="2015354"/>
                </a:lnTo>
                <a:cubicBezTo>
                  <a:pt x="505316" y="2002407"/>
                  <a:pt x="528123" y="1988644"/>
                  <a:pt x="548490" y="1974327"/>
                </a:cubicBezTo>
                <a:lnTo>
                  <a:pt x="591378" y="1938902"/>
                </a:lnTo>
                <a:lnTo>
                  <a:pt x="534187" y="1961872"/>
                </a:lnTo>
                <a:cubicBezTo>
                  <a:pt x="453696" y="1983687"/>
                  <a:pt x="350865" y="1983655"/>
                  <a:pt x="245577" y="1960263"/>
                </a:cubicBezTo>
                <a:lnTo>
                  <a:pt x="248113" y="1941395"/>
                </a:lnTo>
                <a:cubicBezTo>
                  <a:pt x="380037" y="1971087"/>
                  <a:pt x="507879" y="1963801"/>
                  <a:pt x="588553" y="1921993"/>
                </a:cubicBezTo>
                <a:cubicBezTo>
                  <a:pt x="606490" y="1912697"/>
                  <a:pt x="621394" y="1902130"/>
                  <a:pt x="633350" y="1890551"/>
                </a:cubicBezTo>
                <a:lnTo>
                  <a:pt x="646282" y="1872657"/>
                </a:lnTo>
                <a:lnTo>
                  <a:pt x="663648" y="1837539"/>
                </a:lnTo>
                <a:lnTo>
                  <a:pt x="669006" y="1801813"/>
                </a:lnTo>
                <a:lnTo>
                  <a:pt x="663648" y="1766087"/>
                </a:lnTo>
                <a:lnTo>
                  <a:pt x="646282" y="1730968"/>
                </a:lnTo>
                <a:lnTo>
                  <a:pt x="633350" y="1713074"/>
                </a:lnTo>
                <a:cubicBezTo>
                  <a:pt x="621394" y="1701496"/>
                  <a:pt x="606490" y="1690928"/>
                  <a:pt x="588553" y="1681633"/>
                </a:cubicBezTo>
                <a:cubicBezTo>
                  <a:pt x="507879" y="1639824"/>
                  <a:pt x="380037" y="1632538"/>
                  <a:pt x="248113" y="1662230"/>
                </a:cubicBezTo>
                <a:lnTo>
                  <a:pt x="245577" y="1643363"/>
                </a:lnTo>
                <a:cubicBezTo>
                  <a:pt x="350865" y="1619970"/>
                  <a:pt x="453696" y="1619938"/>
                  <a:pt x="534187" y="1641753"/>
                </a:cubicBezTo>
                <a:lnTo>
                  <a:pt x="591378" y="1664724"/>
                </a:lnTo>
                <a:lnTo>
                  <a:pt x="548490" y="1629298"/>
                </a:lnTo>
                <a:cubicBezTo>
                  <a:pt x="528123" y="1614981"/>
                  <a:pt x="505316" y="1601218"/>
                  <a:pt x="480154" y="1588271"/>
                </a:cubicBezTo>
                <a:lnTo>
                  <a:pt x="480844" y="1587782"/>
                </a:lnTo>
                <a:lnTo>
                  <a:pt x="367901" y="1526475"/>
                </a:lnTo>
                <a:cubicBezTo>
                  <a:pt x="145936" y="1376510"/>
                  <a:pt x="0" y="1122548"/>
                  <a:pt x="0" y="834497"/>
                </a:cubicBezTo>
                <a:cubicBezTo>
                  <a:pt x="0" y="373616"/>
                  <a:pt x="373596" y="0"/>
                  <a:pt x="83445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bIns="0" anchor="b">
            <a:noAutofit/>
          </a:bodyPr>
          <a:lstStyle/>
          <a:p>
            <a:pPr algn="ctr">
              <a:defRPr/>
            </a:pPr>
            <a:endParaRPr lang="zh-CN" altLang="en-US" sz="2400" dirty="0">
              <a:solidFill>
                <a:schemeClr val="tx1"/>
              </a:solidFill>
            </a:endParaRPr>
          </a:p>
        </p:txBody>
      </p:sp>
      <p:sp>
        <p:nvSpPr>
          <p:cNvPr id="12" name="椭圆 11"/>
          <p:cNvSpPr/>
          <p:nvPr/>
        </p:nvSpPr>
        <p:spPr>
          <a:xfrm>
            <a:off x="5376862" y="2381249"/>
            <a:ext cx="1438275" cy="14382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rgbClr val="FFFFFF"/>
                </a:solidFill>
              </a:rPr>
              <a:t>文本</a:t>
            </a:r>
            <a:endParaRPr lang="zh-CN" altLang="en-US" sz="2000" dirty="0">
              <a:solidFill>
                <a:srgbClr val="FFFFFF"/>
              </a:solidFill>
            </a:endParaRPr>
          </a:p>
        </p:txBody>
      </p:sp>
      <p:sp>
        <p:nvSpPr>
          <p:cNvPr id="13" name="椭圆 12"/>
          <p:cNvSpPr/>
          <p:nvPr/>
        </p:nvSpPr>
        <p:spPr>
          <a:xfrm>
            <a:off x="5376862" y="4314824"/>
            <a:ext cx="1438275" cy="14382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rgbClr val="FFFFFF"/>
                </a:solidFill>
              </a:rPr>
              <a:t>文本</a:t>
            </a:r>
            <a:endParaRPr lang="zh-CN" altLang="en-US" sz="2000" dirty="0">
              <a:solidFill>
                <a:srgbClr val="FFFFFF"/>
              </a:solidFill>
            </a:endParaRPr>
          </a:p>
        </p:txBody>
      </p:sp>
      <p:sp>
        <p:nvSpPr>
          <p:cNvPr id="14" name="圆角矩形 16"/>
          <p:cNvSpPr/>
          <p:nvPr/>
        </p:nvSpPr>
        <p:spPr>
          <a:xfrm>
            <a:off x="1883456" y="3848713"/>
            <a:ext cx="3153622" cy="424903"/>
          </a:xfrm>
          <a:prstGeom prst="roundRect">
            <a:avLst>
              <a:gd name="adj" fmla="val 50000"/>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accent1"/>
                </a:solidFill>
                <a:latin typeface="幼圆" panose="02010509060101010101" pitchFamily="49" charset="-122"/>
                <a:ea typeface="幼圆" panose="02010509060101010101" pitchFamily="49" charset="-122"/>
              </a:rPr>
              <a:t>请在此输入您的文本</a:t>
            </a:r>
            <a:endParaRPr lang="zh-CN" altLang="zh-CN" sz="1800" dirty="0">
              <a:solidFill>
                <a:schemeClr val="accent1"/>
              </a:solidFill>
              <a:latin typeface="幼圆" panose="02010509060101010101" pitchFamily="49" charset="-122"/>
              <a:ea typeface="幼圆" panose="02010509060101010101" pitchFamily="49" charset="-122"/>
            </a:endParaRPr>
          </a:p>
        </p:txBody>
      </p:sp>
      <p:sp>
        <p:nvSpPr>
          <p:cNvPr id="15" name="圆角矩形 17"/>
          <p:cNvSpPr/>
          <p:nvPr/>
        </p:nvSpPr>
        <p:spPr>
          <a:xfrm>
            <a:off x="7154923" y="3848713"/>
            <a:ext cx="3153622" cy="424903"/>
          </a:xfrm>
          <a:prstGeom prst="roundRect">
            <a:avLst>
              <a:gd name="adj" fmla="val 50000"/>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accent1"/>
                </a:solidFill>
                <a:latin typeface="幼圆" panose="02010509060101010101" pitchFamily="49" charset="-122"/>
                <a:ea typeface="幼圆" panose="02010509060101010101" pitchFamily="49" charset="-122"/>
              </a:rPr>
              <a:t>请在此输入您的文本</a:t>
            </a:r>
            <a:endParaRPr lang="zh-CN" altLang="zh-CN" sz="1800" dirty="0">
              <a:solidFill>
                <a:schemeClr val="accent1"/>
              </a:solidFill>
              <a:latin typeface="幼圆" panose="02010509060101010101" pitchFamily="49" charset="-122"/>
              <a:ea typeface="幼圆" panose="02010509060101010101" pitchFamily="49" charset="-122"/>
            </a:endParaRPr>
          </a:p>
        </p:txBody>
      </p:sp>
      <p:sp>
        <p:nvSpPr>
          <p:cNvPr id="16" name="矩形 15"/>
          <p:cNvSpPr/>
          <p:nvPr/>
        </p:nvSpPr>
        <p:spPr>
          <a:xfrm>
            <a:off x="2197045" y="2381249"/>
            <a:ext cx="2526444" cy="1351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a:t>
            </a:r>
            <a:endParaRPr lang="zh-CN" altLang="zh-CN" sz="1800" dirty="0">
              <a:solidFill>
                <a:schemeClr val="tx1"/>
              </a:solidFill>
              <a:latin typeface="+mn-ea"/>
            </a:endParaRPr>
          </a:p>
        </p:txBody>
      </p:sp>
      <p:sp>
        <p:nvSpPr>
          <p:cNvPr id="17" name="矩形 16"/>
          <p:cNvSpPr/>
          <p:nvPr/>
        </p:nvSpPr>
        <p:spPr>
          <a:xfrm>
            <a:off x="2197045" y="4396759"/>
            <a:ext cx="2526444" cy="1351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a:t>
            </a:r>
            <a:endParaRPr lang="zh-CN" altLang="zh-CN" sz="1800" dirty="0">
              <a:solidFill>
                <a:schemeClr val="tx1"/>
              </a:solidFill>
              <a:latin typeface="+mn-ea"/>
            </a:endParaRPr>
          </a:p>
        </p:txBody>
      </p:sp>
      <p:sp>
        <p:nvSpPr>
          <p:cNvPr id="18" name="矩形 17"/>
          <p:cNvSpPr/>
          <p:nvPr/>
        </p:nvSpPr>
        <p:spPr>
          <a:xfrm>
            <a:off x="7468512" y="2381249"/>
            <a:ext cx="2526444" cy="1351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a:t>
            </a:r>
            <a:endParaRPr lang="zh-CN" altLang="zh-CN" sz="1800" dirty="0">
              <a:solidFill>
                <a:schemeClr val="tx1"/>
              </a:solidFill>
              <a:latin typeface="+mn-ea"/>
            </a:endParaRPr>
          </a:p>
        </p:txBody>
      </p:sp>
      <p:sp>
        <p:nvSpPr>
          <p:cNvPr id="19" name="矩形 18"/>
          <p:cNvSpPr/>
          <p:nvPr/>
        </p:nvSpPr>
        <p:spPr>
          <a:xfrm>
            <a:off x="7468512" y="4396759"/>
            <a:ext cx="2526444" cy="1351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a:t>
            </a:r>
            <a:endParaRPr lang="zh-CN" altLang="zh-CN" sz="1800" dirty="0">
              <a:solidFill>
                <a:schemeClr val="tx1"/>
              </a:solidFill>
              <a:latin typeface="+mn-ea"/>
            </a:endParaRPr>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1409700" y="2428875"/>
            <a:ext cx="2000250" cy="2000250"/>
          </a:xfrm>
          <a:prstGeom prst="ellipse">
            <a:avLst/>
          </a:prstGeom>
          <a:solidFill>
            <a:schemeClr val="accent1"/>
          </a:solidFill>
          <a:ln w="57150">
            <a:solidFill>
              <a:srgbClr val="F8F9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dirty="0">
                <a:solidFill>
                  <a:srgbClr val="FFFFFF"/>
                </a:solidFill>
              </a:rPr>
              <a:t>谢</a:t>
            </a:r>
            <a:endParaRPr lang="zh-CN" altLang="en-US" sz="6000" dirty="0">
              <a:solidFill>
                <a:srgbClr val="FFFFFF"/>
              </a:solidFill>
            </a:endParaRPr>
          </a:p>
        </p:txBody>
      </p:sp>
      <p:sp>
        <p:nvSpPr>
          <p:cNvPr id="124" name="椭圆 123"/>
          <p:cNvSpPr/>
          <p:nvPr/>
        </p:nvSpPr>
        <p:spPr>
          <a:xfrm>
            <a:off x="3867150" y="2428875"/>
            <a:ext cx="2000250" cy="2000250"/>
          </a:xfrm>
          <a:prstGeom prst="ellipse">
            <a:avLst/>
          </a:prstGeom>
          <a:solidFill>
            <a:schemeClr val="accent1"/>
          </a:solidFill>
          <a:ln w="57150">
            <a:solidFill>
              <a:srgbClr val="F8F9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dirty="0">
                <a:solidFill>
                  <a:srgbClr val="FFFFFF"/>
                </a:solidFill>
              </a:rPr>
              <a:t>谢</a:t>
            </a:r>
            <a:endParaRPr lang="zh-CN" altLang="en-US" sz="6000" dirty="0">
              <a:solidFill>
                <a:srgbClr val="FFFFFF"/>
              </a:solidFill>
            </a:endParaRPr>
          </a:p>
        </p:txBody>
      </p:sp>
      <p:sp>
        <p:nvSpPr>
          <p:cNvPr id="125" name="椭圆 124"/>
          <p:cNvSpPr/>
          <p:nvPr/>
        </p:nvSpPr>
        <p:spPr>
          <a:xfrm>
            <a:off x="6324600" y="2428875"/>
            <a:ext cx="2000250" cy="2000250"/>
          </a:xfrm>
          <a:prstGeom prst="ellipse">
            <a:avLst/>
          </a:prstGeom>
          <a:solidFill>
            <a:schemeClr val="accent1"/>
          </a:solidFill>
          <a:ln w="57150">
            <a:solidFill>
              <a:srgbClr val="F8F9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dirty="0">
                <a:solidFill>
                  <a:srgbClr val="FFFFFF"/>
                </a:solidFill>
              </a:rPr>
              <a:t>观</a:t>
            </a:r>
            <a:endParaRPr lang="zh-CN" altLang="en-US" sz="6000" dirty="0">
              <a:solidFill>
                <a:srgbClr val="FFFFFF"/>
              </a:solidFill>
            </a:endParaRPr>
          </a:p>
        </p:txBody>
      </p:sp>
      <p:sp>
        <p:nvSpPr>
          <p:cNvPr id="126" name="椭圆 125"/>
          <p:cNvSpPr/>
          <p:nvPr/>
        </p:nvSpPr>
        <p:spPr>
          <a:xfrm>
            <a:off x="8782050" y="2428875"/>
            <a:ext cx="2000250" cy="2000250"/>
          </a:xfrm>
          <a:prstGeom prst="ellipse">
            <a:avLst/>
          </a:prstGeom>
          <a:solidFill>
            <a:schemeClr val="accent1"/>
          </a:solidFill>
          <a:ln w="57150">
            <a:solidFill>
              <a:srgbClr val="F8F9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dirty="0">
                <a:solidFill>
                  <a:srgbClr val="FFFFFF"/>
                </a:solidFill>
              </a:rPr>
              <a:t>看</a:t>
            </a:r>
            <a:endParaRPr lang="zh-CN" altLang="en-US" sz="6000" dirty="0">
              <a:solidFill>
                <a:srgbClr val="FFFFFF"/>
              </a:solidFill>
            </a:endParaRP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p:cNvSpPr>
            <a:spLocks noGrp="1"/>
          </p:cNvSpPr>
          <p:nvPr>
            <p:ph type="title"/>
          </p:nvPr>
        </p:nvSpPr>
        <p:spPr>
          <a:xfrm>
            <a:off x="228600" y="1489596"/>
            <a:ext cx="6172200" cy="2885530"/>
          </a:xfrm>
        </p:spPr>
        <p:txBody>
          <a:bodyPr/>
          <a:lstStyle/>
          <a:p>
            <a:r>
              <a:rPr lang="zh-CN" altLang="en-US"/>
              <a:t>请输入第一章大标题</a:t>
            </a:r>
            <a:endParaRPr lang="zh-CN" altLang="en-US" dirty="0"/>
          </a:p>
        </p:txBody>
      </p:sp>
      <p:sp>
        <p:nvSpPr>
          <p:cNvPr id="9219" name="文本占位符 2"/>
          <p:cNvSpPr>
            <a:spLocks noGrp="1"/>
          </p:cNvSpPr>
          <p:nvPr>
            <p:ph type="body" idx="1"/>
          </p:nvPr>
        </p:nvSpPr>
        <p:spPr/>
        <p:txBody>
          <a:bodyPr/>
          <a:lstStyle/>
          <a:p>
            <a:r>
              <a:rPr lang="zh-CN" altLang="en-US"/>
              <a:t>请输入第一章说明小标题</a:t>
            </a:r>
            <a:endParaRPr lang="zh-CN" altLang="en-US" dirty="0"/>
          </a:p>
        </p:txBody>
      </p:sp>
      <p:sp>
        <p:nvSpPr>
          <p:cNvPr id="2" name="文本框 1"/>
          <p:cNvSpPr txBox="1"/>
          <p:nvPr/>
        </p:nvSpPr>
        <p:spPr>
          <a:xfrm>
            <a:off x="2371725" y="534741"/>
            <a:ext cx="1885950" cy="1200329"/>
          </a:xfrm>
          <a:prstGeom prst="rect">
            <a:avLst/>
          </a:prstGeom>
          <a:noFill/>
        </p:spPr>
        <p:txBody>
          <a:bodyPr wrap="square" rtlCol="0">
            <a:spAutoFit/>
          </a:bodyPr>
          <a:lstStyle/>
          <a:p>
            <a:pPr algn="ctr"/>
            <a:r>
              <a:rPr lang="en-US" altLang="zh-CN" sz="7200" b="1" dirty="0">
                <a:solidFill>
                  <a:schemeClr val="accent1">
                    <a:lumMod val="75000"/>
                  </a:schemeClr>
                </a:solidFill>
                <a:latin typeface="微软雅黑" panose="020B0503020204020204" pitchFamily="34" charset="-122"/>
                <a:ea typeface="微软雅黑" panose="020B0503020204020204" pitchFamily="34" charset="-122"/>
              </a:rPr>
              <a:t>A</a:t>
            </a:r>
            <a:endParaRPr lang="zh-CN" altLang="en-US" sz="7200" b="1" dirty="0">
              <a:solidFill>
                <a:schemeClr val="accent1">
                  <a:lumMod val="7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18" name="矩形 17"/>
          <p:cNvSpPr/>
          <p:nvPr/>
        </p:nvSpPr>
        <p:spPr>
          <a:xfrm>
            <a:off x="3286806" y="1885071"/>
            <a:ext cx="8147956" cy="44735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400050" indent="-400050">
              <a:lnSpc>
                <a:spcPct val="150000"/>
              </a:lnSpc>
              <a:buFont typeface="+mj-ea"/>
              <a:buAutoNum type="ea1JpnChsDbPeriod"/>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a:p>
            <a:pPr marL="400050" indent="-400050">
              <a:lnSpc>
                <a:spcPct val="150000"/>
              </a:lnSpc>
              <a:buFont typeface="+mj-ea"/>
              <a:buAutoNum type="ea1JpnChsDbPeriod"/>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a:p>
            <a:pPr marL="400050" indent="-400050">
              <a:lnSpc>
                <a:spcPct val="150000"/>
              </a:lnSpc>
              <a:buFont typeface="+mj-ea"/>
              <a:buAutoNum type="ea1JpnChsDbPeriod"/>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23" name="KSO_Shape"/>
          <p:cNvSpPr/>
          <p:nvPr/>
        </p:nvSpPr>
        <p:spPr bwMode="auto">
          <a:xfrm>
            <a:off x="638801" y="2910076"/>
            <a:ext cx="2327543" cy="2192078"/>
          </a:xfrm>
          <a:custGeom>
            <a:avLst/>
            <a:gdLst>
              <a:gd name="T0" fmla="*/ 901314 w 3228"/>
              <a:gd name="T1" fmla="*/ 1694421 h 3037"/>
              <a:gd name="T2" fmla="*/ 0 w 3228"/>
              <a:gd name="T3" fmla="*/ 587496 h 3037"/>
              <a:gd name="T4" fmla="*/ 0 w 3228"/>
              <a:gd name="T5" fmla="*/ 486511 h 3037"/>
              <a:gd name="T6" fmla="*/ 406037 w 3228"/>
              <a:gd name="T7" fmla="*/ 4463 h 3037"/>
              <a:gd name="T8" fmla="*/ 486353 w 3228"/>
              <a:gd name="T9" fmla="*/ 0 h 3037"/>
              <a:gd name="T10" fmla="*/ 901314 w 3228"/>
              <a:gd name="T11" fmla="*/ 218707 h 3037"/>
              <a:gd name="T12" fmla="*/ 1314044 w 3228"/>
              <a:gd name="T13" fmla="*/ 0 h 3037"/>
              <a:gd name="T14" fmla="*/ 1394360 w 3228"/>
              <a:gd name="T15" fmla="*/ 4463 h 3037"/>
              <a:gd name="T16" fmla="*/ 1800397 w 3228"/>
              <a:gd name="T17" fmla="*/ 486511 h 3037"/>
              <a:gd name="T18" fmla="*/ 1800397 w 3228"/>
              <a:gd name="T19" fmla="*/ 587496 h 3037"/>
              <a:gd name="T20" fmla="*/ 901314 w 3228"/>
              <a:gd name="T21" fmla="*/ 1694421 h 3037"/>
              <a:gd name="T22" fmla="*/ 1242653 w 3228"/>
              <a:gd name="T23" fmla="*/ 1124779 h 3037"/>
              <a:gd name="T24" fmla="*/ 1079792 w 3228"/>
              <a:gd name="T25" fmla="*/ 649984 h 3037"/>
              <a:gd name="T26" fmla="*/ 992784 w 3228"/>
              <a:gd name="T27" fmla="*/ 1020446 h 3037"/>
              <a:gd name="T28" fmla="*/ 827692 w 3228"/>
              <a:gd name="T29" fmla="*/ 285100 h 3037"/>
              <a:gd name="T30" fmla="*/ 612960 w 3228"/>
              <a:gd name="T31" fmla="*/ 1047227 h 3037"/>
              <a:gd name="T32" fmla="*/ 334089 w 3228"/>
              <a:gd name="T33" fmla="*/ 1158812 h 3037"/>
              <a:gd name="T34" fmla="*/ 710008 w 3228"/>
              <a:gd name="T35" fmla="*/ 1158812 h 3037"/>
              <a:gd name="T36" fmla="*/ 822672 w 3228"/>
              <a:gd name="T37" fmla="*/ 696292 h 3037"/>
              <a:gd name="T38" fmla="*/ 974378 w 3228"/>
              <a:gd name="T39" fmla="*/ 1401510 h 3037"/>
              <a:gd name="T40" fmla="*/ 1101544 w 3228"/>
              <a:gd name="T41" fmla="*/ 961306 h 3037"/>
              <a:gd name="T42" fmla="*/ 1198591 w 3228"/>
              <a:gd name="T43" fmla="*/ 1229111 h 3037"/>
              <a:gd name="T44" fmla="*/ 1444556 w 3228"/>
              <a:gd name="T45" fmla="*/ 1229111 h 3037"/>
              <a:gd name="T46" fmla="*/ 1242653 w 3228"/>
              <a:gd name="T47" fmla="*/ 1124779 h 30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228" h="3037">
                <a:moveTo>
                  <a:pt x="1616" y="3037"/>
                </a:moveTo>
                <a:cubicBezTo>
                  <a:pt x="443" y="2227"/>
                  <a:pt x="0" y="1578"/>
                  <a:pt x="0" y="1053"/>
                </a:cubicBezTo>
                <a:cubicBezTo>
                  <a:pt x="0" y="872"/>
                  <a:pt x="0" y="872"/>
                  <a:pt x="0" y="872"/>
                </a:cubicBezTo>
                <a:cubicBezTo>
                  <a:pt x="0" y="322"/>
                  <a:pt x="409" y="37"/>
                  <a:pt x="728" y="8"/>
                </a:cubicBezTo>
                <a:cubicBezTo>
                  <a:pt x="777" y="0"/>
                  <a:pt x="827" y="0"/>
                  <a:pt x="872" y="0"/>
                </a:cubicBezTo>
                <a:cubicBezTo>
                  <a:pt x="1240" y="0"/>
                  <a:pt x="1414" y="153"/>
                  <a:pt x="1616" y="392"/>
                </a:cubicBezTo>
                <a:cubicBezTo>
                  <a:pt x="1814" y="153"/>
                  <a:pt x="1992" y="0"/>
                  <a:pt x="2356" y="0"/>
                </a:cubicBezTo>
                <a:cubicBezTo>
                  <a:pt x="2401" y="0"/>
                  <a:pt x="2451" y="0"/>
                  <a:pt x="2500" y="8"/>
                </a:cubicBezTo>
                <a:cubicBezTo>
                  <a:pt x="2818" y="37"/>
                  <a:pt x="3228" y="322"/>
                  <a:pt x="3228" y="872"/>
                </a:cubicBezTo>
                <a:cubicBezTo>
                  <a:pt x="3228" y="1053"/>
                  <a:pt x="3228" y="1053"/>
                  <a:pt x="3228" y="1053"/>
                </a:cubicBezTo>
                <a:cubicBezTo>
                  <a:pt x="3228" y="1578"/>
                  <a:pt x="2786" y="2227"/>
                  <a:pt x="1616" y="3037"/>
                </a:cubicBezTo>
                <a:close/>
                <a:moveTo>
                  <a:pt x="2228" y="2016"/>
                </a:moveTo>
                <a:cubicBezTo>
                  <a:pt x="1936" y="1165"/>
                  <a:pt x="1936" y="1165"/>
                  <a:pt x="1936" y="1165"/>
                </a:cubicBezTo>
                <a:cubicBezTo>
                  <a:pt x="1780" y="1829"/>
                  <a:pt x="1780" y="1829"/>
                  <a:pt x="1780" y="1829"/>
                </a:cubicBezTo>
                <a:cubicBezTo>
                  <a:pt x="1484" y="511"/>
                  <a:pt x="1484" y="511"/>
                  <a:pt x="1484" y="511"/>
                </a:cubicBezTo>
                <a:cubicBezTo>
                  <a:pt x="1099" y="1877"/>
                  <a:pt x="1099" y="1877"/>
                  <a:pt x="1099" y="1877"/>
                </a:cubicBezTo>
                <a:cubicBezTo>
                  <a:pt x="599" y="2077"/>
                  <a:pt x="599" y="2077"/>
                  <a:pt x="599" y="2077"/>
                </a:cubicBezTo>
                <a:cubicBezTo>
                  <a:pt x="1273" y="2077"/>
                  <a:pt x="1273" y="2077"/>
                  <a:pt x="1273" y="2077"/>
                </a:cubicBezTo>
                <a:cubicBezTo>
                  <a:pt x="1475" y="1248"/>
                  <a:pt x="1475" y="1248"/>
                  <a:pt x="1475" y="1248"/>
                </a:cubicBezTo>
                <a:cubicBezTo>
                  <a:pt x="1747" y="2512"/>
                  <a:pt x="1747" y="2512"/>
                  <a:pt x="1747" y="2512"/>
                </a:cubicBezTo>
                <a:cubicBezTo>
                  <a:pt x="1975" y="1723"/>
                  <a:pt x="1975" y="1723"/>
                  <a:pt x="1975" y="1723"/>
                </a:cubicBezTo>
                <a:cubicBezTo>
                  <a:pt x="2149" y="2203"/>
                  <a:pt x="2149" y="2203"/>
                  <a:pt x="2149" y="2203"/>
                </a:cubicBezTo>
                <a:cubicBezTo>
                  <a:pt x="2590" y="2203"/>
                  <a:pt x="2590" y="2203"/>
                  <a:pt x="2590" y="2203"/>
                </a:cubicBezTo>
                <a:lnTo>
                  <a:pt x="2228" y="2016"/>
                </a:lnTo>
                <a:close/>
              </a:path>
            </a:pathLst>
          </a:custGeom>
          <a:solidFill>
            <a:schemeClr val="accent1"/>
          </a:solidFill>
          <a:ln>
            <a:noFill/>
          </a:ln>
        </p:spPr>
        <p:txBody>
          <a:bodyPr anchor="ctr" anchorCtr="1"/>
          <a:lstStyle/>
          <a:p>
            <a:endParaRPr lang="zh-CN" altLang="en-US">
              <a:ea typeface="宋体" panose="02010600030101010101" pitchFamily="2" charset="-122"/>
            </a:endParaRP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3"/>
          <p:cNvSpPr>
            <a:spLocks noGrp="1"/>
          </p:cNvSpPr>
          <p:nvPr>
            <p:ph type="title"/>
          </p:nvPr>
        </p:nvSpPr>
        <p:spPr/>
        <p:txBody>
          <a:bodyPr/>
          <a:lstStyle/>
          <a:p>
            <a:r>
              <a:rPr lang="zh-CN" altLang="en-US"/>
              <a:t>请在此输入您的大标题</a:t>
            </a:r>
            <a:endParaRPr lang="en-US" altLang="zh-CN" dirty="0"/>
          </a:p>
        </p:txBody>
      </p:sp>
      <p:sp>
        <p:nvSpPr>
          <p:cNvPr id="55" name="椭圆 54"/>
          <p:cNvSpPr/>
          <p:nvPr/>
        </p:nvSpPr>
        <p:spPr>
          <a:xfrm>
            <a:off x="9046172" y="3458888"/>
            <a:ext cx="1243463" cy="1243463"/>
          </a:xfrm>
          <a:prstGeom prst="ellipse">
            <a:avLst/>
          </a:prstGeom>
          <a:solidFill>
            <a:schemeClr val="accent1"/>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r>
              <a:rPr lang="en-US" altLang="zh-CN" sz="2400" b="1" kern="0" dirty="0">
                <a:solidFill>
                  <a:schemeClr val="bg1"/>
                </a:solidFill>
                <a:latin typeface="Arial" panose="020B0604020202020204"/>
                <a:ea typeface="微软雅黑" panose="020B0503020204020204" pitchFamily="34" charset="-122"/>
              </a:rPr>
              <a:t>20xx</a:t>
            </a:r>
            <a:endParaRPr lang="zh-CN" altLang="en-US" sz="2400" b="1" kern="0" dirty="0">
              <a:solidFill>
                <a:schemeClr val="bg1"/>
              </a:solidFill>
              <a:latin typeface="Arial" panose="020B0604020202020204"/>
              <a:ea typeface="微软雅黑" panose="020B0503020204020204" pitchFamily="34" charset="-122"/>
            </a:endParaRPr>
          </a:p>
        </p:txBody>
      </p:sp>
      <p:sp>
        <p:nvSpPr>
          <p:cNvPr id="56" name="椭圆 55"/>
          <p:cNvSpPr/>
          <p:nvPr/>
        </p:nvSpPr>
        <p:spPr>
          <a:xfrm>
            <a:off x="7277442" y="3582785"/>
            <a:ext cx="1243463" cy="1243463"/>
          </a:xfrm>
          <a:prstGeom prst="ellipse">
            <a:avLst/>
          </a:prstGeom>
          <a:solidFill>
            <a:schemeClr val="accent1"/>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r>
              <a:rPr lang="en-US" altLang="zh-CN" sz="2400" b="1" kern="0" dirty="0">
                <a:solidFill>
                  <a:schemeClr val="bg1"/>
                </a:solidFill>
                <a:latin typeface="Arial" panose="020B0604020202020204"/>
                <a:ea typeface="微软雅黑" panose="020B0503020204020204" pitchFamily="34" charset="-122"/>
              </a:rPr>
              <a:t>20xx</a:t>
            </a:r>
            <a:endParaRPr lang="zh-CN" altLang="en-US" sz="2400" b="1" kern="0" dirty="0">
              <a:solidFill>
                <a:schemeClr val="bg1"/>
              </a:solidFill>
              <a:latin typeface="Arial" panose="020B0604020202020204"/>
              <a:ea typeface="微软雅黑" panose="020B0503020204020204" pitchFamily="34" charset="-122"/>
            </a:endParaRPr>
          </a:p>
        </p:txBody>
      </p:sp>
      <p:sp>
        <p:nvSpPr>
          <p:cNvPr id="57" name="椭圆 56"/>
          <p:cNvSpPr/>
          <p:nvPr/>
        </p:nvSpPr>
        <p:spPr>
          <a:xfrm>
            <a:off x="5509223" y="3458888"/>
            <a:ext cx="1243463" cy="1243463"/>
          </a:xfrm>
          <a:prstGeom prst="ellipse">
            <a:avLst/>
          </a:prstGeom>
          <a:solidFill>
            <a:schemeClr val="accent1"/>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r>
              <a:rPr lang="en-US" altLang="zh-CN" b="1" kern="0" dirty="0">
                <a:solidFill>
                  <a:schemeClr val="bg1"/>
                </a:solidFill>
                <a:latin typeface="Arial" panose="020B0604020202020204"/>
                <a:ea typeface="微软雅黑" panose="020B0503020204020204" pitchFamily="34" charset="-122"/>
              </a:rPr>
              <a:t>20xx</a:t>
            </a:r>
            <a:endParaRPr lang="zh-CN" altLang="en-US" sz="2400" b="1" kern="0" dirty="0">
              <a:solidFill>
                <a:schemeClr val="bg1"/>
              </a:solidFill>
              <a:latin typeface="Arial" panose="020B0604020202020204"/>
              <a:ea typeface="微软雅黑" panose="020B0503020204020204" pitchFamily="34" charset="-122"/>
            </a:endParaRPr>
          </a:p>
        </p:txBody>
      </p:sp>
      <p:sp>
        <p:nvSpPr>
          <p:cNvPr id="58" name="椭圆 57"/>
          <p:cNvSpPr/>
          <p:nvPr/>
        </p:nvSpPr>
        <p:spPr>
          <a:xfrm>
            <a:off x="3717045" y="3582785"/>
            <a:ext cx="1243463" cy="1243463"/>
          </a:xfrm>
          <a:prstGeom prst="ellipse">
            <a:avLst/>
          </a:prstGeom>
          <a:solidFill>
            <a:schemeClr val="accent1"/>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r>
              <a:rPr lang="en-US" altLang="zh-CN" sz="2400" b="1" kern="0" dirty="0">
                <a:solidFill>
                  <a:schemeClr val="bg1"/>
                </a:solidFill>
                <a:latin typeface="Arial" panose="020B0604020202020204"/>
                <a:ea typeface="微软雅黑" panose="020B0503020204020204" pitchFamily="34" charset="-122"/>
              </a:rPr>
              <a:t>2015</a:t>
            </a:r>
            <a:endParaRPr lang="zh-CN" altLang="en-US" sz="2400" b="1" kern="0" dirty="0">
              <a:solidFill>
                <a:schemeClr val="bg1"/>
              </a:solidFill>
              <a:latin typeface="Arial" panose="020B0604020202020204"/>
              <a:ea typeface="微软雅黑" panose="020B0503020204020204" pitchFamily="34" charset="-122"/>
            </a:endParaRPr>
          </a:p>
        </p:txBody>
      </p:sp>
      <p:sp>
        <p:nvSpPr>
          <p:cNvPr id="59" name="椭圆 58"/>
          <p:cNvSpPr/>
          <p:nvPr/>
        </p:nvSpPr>
        <p:spPr>
          <a:xfrm>
            <a:off x="1933830" y="3458888"/>
            <a:ext cx="1243463" cy="1243463"/>
          </a:xfrm>
          <a:prstGeom prst="ellipse">
            <a:avLst/>
          </a:prstGeom>
          <a:solidFill>
            <a:schemeClr val="accent1"/>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r>
              <a:rPr lang="en-US" altLang="zh-CN" sz="2400" b="1" kern="0" dirty="0">
                <a:solidFill>
                  <a:schemeClr val="bg1"/>
                </a:solidFill>
                <a:latin typeface="Arial" panose="020B0604020202020204"/>
                <a:ea typeface="微软雅黑" panose="020B0503020204020204" pitchFamily="34" charset="-122"/>
              </a:rPr>
              <a:t>2014</a:t>
            </a:r>
            <a:endParaRPr lang="zh-CN" altLang="en-US" sz="2700" b="1" kern="0" dirty="0">
              <a:solidFill>
                <a:schemeClr val="bg1"/>
              </a:solidFill>
              <a:latin typeface="Arial" panose="020B0604020202020204"/>
              <a:ea typeface="微软雅黑" panose="020B0503020204020204" pitchFamily="34" charset="-122"/>
            </a:endParaRPr>
          </a:p>
        </p:txBody>
      </p:sp>
      <p:sp>
        <p:nvSpPr>
          <p:cNvPr id="60" name="燕尾形 114"/>
          <p:cNvSpPr/>
          <p:nvPr/>
        </p:nvSpPr>
        <p:spPr>
          <a:xfrm>
            <a:off x="650009" y="3142674"/>
            <a:ext cx="276335" cy="276335"/>
          </a:xfrm>
          <a:prstGeom prst="chevron">
            <a:avLst/>
          </a:prstGeom>
          <a:solidFill>
            <a:schemeClr val="accent1"/>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endParaRPr lang="zh-CN" altLang="en-US" sz="1350" kern="0" dirty="0">
              <a:solidFill>
                <a:sysClr val="windowText" lastClr="000000"/>
              </a:solidFill>
              <a:latin typeface="Calibri" panose="020F0502020204030204"/>
              <a:ea typeface="微软雅黑" panose="020B0503020204020204" pitchFamily="34" charset="-122"/>
            </a:endParaRPr>
          </a:p>
        </p:txBody>
      </p:sp>
      <p:sp>
        <p:nvSpPr>
          <p:cNvPr id="61" name="燕尾形 115"/>
          <p:cNvSpPr/>
          <p:nvPr/>
        </p:nvSpPr>
        <p:spPr>
          <a:xfrm>
            <a:off x="373119" y="3142674"/>
            <a:ext cx="276335" cy="276335"/>
          </a:xfrm>
          <a:prstGeom prst="chevron">
            <a:avLst/>
          </a:prstGeom>
          <a:solidFill>
            <a:schemeClr val="accent1"/>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endParaRPr lang="zh-CN" altLang="en-US" sz="1350" kern="0" dirty="0">
              <a:solidFill>
                <a:sysClr val="windowText" lastClr="000000"/>
              </a:solidFill>
              <a:latin typeface="Calibri" panose="020F0502020204030204"/>
              <a:ea typeface="微软雅黑" panose="020B0503020204020204" pitchFamily="34" charset="-122"/>
            </a:endParaRPr>
          </a:p>
        </p:txBody>
      </p:sp>
      <p:sp>
        <p:nvSpPr>
          <p:cNvPr id="62" name="燕尾形 116"/>
          <p:cNvSpPr/>
          <p:nvPr/>
        </p:nvSpPr>
        <p:spPr>
          <a:xfrm>
            <a:off x="81009" y="3142674"/>
            <a:ext cx="276335" cy="276335"/>
          </a:xfrm>
          <a:prstGeom prst="chevron">
            <a:avLst/>
          </a:prstGeom>
          <a:solidFill>
            <a:schemeClr val="accent1"/>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endParaRPr lang="zh-CN" altLang="en-US" sz="1350" kern="0" dirty="0">
              <a:solidFill>
                <a:sysClr val="windowText" lastClr="000000"/>
              </a:solidFill>
              <a:latin typeface="Calibri" panose="020F0502020204030204"/>
              <a:ea typeface="微软雅黑" panose="020B0503020204020204" pitchFamily="34" charset="-122"/>
            </a:endParaRPr>
          </a:p>
        </p:txBody>
      </p:sp>
      <p:sp>
        <p:nvSpPr>
          <p:cNvPr id="63" name="椭圆 1"/>
          <p:cNvSpPr/>
          <p:nvPr/>
        </p:nvSpPr>
        <p:spPr>
          <a:xfrm flipV="1">
            <a:off x="921973" y="3137717"/>
            <a:ext cx="10408013" cy="2005782"/>
          </a:xfrm>
          <a:custGeom>
            <a:avLst/>
            <a:gdLst/>
            <a:ahLst/>
            <a:cxnLst/>
            <a:rect l="l" t="t" r="r" b="b"/>
            <a:pathLst>
              <a:path w="7835363" h="1509993">
                <a:moveTo>
                  <a:pt x="0" y="1509993"/>
                </a:moveTo>
                <a:cubicBezTo>
                  <a:pt x="374580" y="1465544"/>
                  <a:pt x="665607" y="1149153"/>
                  <a:pt x="669884" y="763727"/>
                </a:cubicBezTo>
                <a:lnTo>
                  <a:pt x="671649" y="763727"/>
                </a:lnTo>
                <a:cubicBezTo>
                  <a:pt x="674225" y="450458"/>
                  <a:pt x="929142" y="197478"/>
                  <a:pt x="1243147" y="197478"/>
                </a:cubicBezTo>
                <a:cubicBezTo>
                  <a:pt x="1557152" y="197478"/>
                  <a:pt x="1812070" y="450458"/>
                  <a:pt x="1814645" y="763727"/>
                </a:cubicBezTo>
                <a:lnTo>
                  <a:pt x="1819709" y="763727"/>
                </a:lnTo>
                <a:cubicBezTo>
                  <a:pt x="1830248" y="1175133"/>
                  <a:pt x="2167291" y="1505145"/>
                  <a:pt x="2581412" y="1505145"/>
                </a:cubicBezTo>
                <a:cubicBezTo>
                  <a:pt x="2995850" y="1505145"/>
                  <a:pt x="3333092" y="1174627"/>
                  <a:pt x="3343163" y="762782"/>
                </a:cubicBezTo>
                <a:lnTo>
                  <a:pt x="3346747" y="762782"/>
                </a:lnTo>
                <a:cubicBezTo>
                  <a:pt x="3349323" y="449513"/>
                  <a:pt x="3604240" y="196533"/>
                  <a:pt x="3918245" y="196533"/>
                </a:cubicBezTo>
                <a:cubicBezTo>
                  <a:pt x="4232250" y="196533"/>
                  <a:pt x="4487168" y="449513"/>
                  <a:pt x="4489743" y="762782"/>
                </a:cubicBezTo>
                <a:lnTo>
                  <a:pt x="4492190" y="762782"/>
                </a:lnTo>
                <a:cubicBezTo>
                  <a:pt x="4502730" y="1174188"/>
                  <a:pt x="4839772" y="1504200"/>
                  <a:pt x="5253893" y="1504200"/>
                </a:cubicBezTo>
                <a:cubicBezTo>
                  <a:pt x="5668014" y="1504200"/>
                  <a:pt x="6005057" y="1174188"/>
                  <a:pt x="6015596" y="762782"/>
                </a:cubicBezTo>
                <a:lnTo>
                  <a:pt x="6018043" y="762782"/>
                </a:lnTo>
                <a:cubicBezTo>
                  <a:pt x="6020619" y="449513"/>
                  <a:pt x="6275536" y="196533"/>
                  <a:pt x="6589541" y="196533"/>
                </a:cubicBezTo>
                <a:cubicBezTo>
                  <a:pt x="6903546" y="196533"/>
                  <a:pt x="7158464" y="449513"/>
                  <a:pt x="7161039" y="762782"/>
                </a:cubicBezTo>
                <a:lnTo>
                  <a:pt x="7166200" y="762782"/>
                </a:lnTo>
                <a:cubicBezTo>
                  <a:pt x="7173663" y="1144717"/>
                  <a:pt x="7463295" y="1457174"/>
                  <a:pt x="7835363" y="1501325"/>
                </a:cubicBezTo>
                <a:cubicBezTo>
                  <a:pt x="7825227" y="1499858"/>
                  <a:pt x="7737557" y="1376550"/>
                  <a:pt x="7738498" y="1380622"/>
                </a:cubicBezTo>
                <a:cubicBezTo>
                  <a:pt x="7737557" y="1370912"/>
                  <a:pt x="7830766" y="1294742"/>
                  <a:pt x="7835363" y="1301647"/>
                </a:cubicBezTo>
                <a:cubicBezTo>
                  <a:pt x="7564830" y="1259668"/>
                  <a:pt x="7358105" y="1026556"/>
                  <a:pt x="7355787" y="744607"/>
                </a:cubicBezTo>
                <a:lnTo>
                  <a:pt x="7351406" y="744607"/>
                </a:lnTo>
                <a:cubicBezTo>
                  <a:pt x="7342448" y="331721"/>
                  <a:pt x="7004734" y="0"/>
                  <a:pt x="6589541" y="0"/>
                </a:cubicBezTo>
                <a:cubicBezTo>
                  <a:pt x="6175420" y="0"/>
                  <a:pt x="5838378" y="330012"/>
                  <a:pt x="5827838" y="741418"/>
                </a:cubicBezTo>
                <a:lnTo>
                  <a:pt x="5825391" y="741418"/>
                </a:lnTo>
                <a:cubicBezTo>
                  <a:pt x="5822816" y="1054687"/>
                  <a:pt x="5567898" y="1307667"/>
                  <a:pt x="5253893" y="1307667"/>
                </a:cubicBezTo>
                <a:cubicBezTo>
                  <a:pt x="4939888" y="1307667"/>
                  <a:pt x="4684971" y="1054687"/>
                  <a:pt x="4682395" y="741418"/>
                </a:cubicBezTo>
                <a:lnTo>
                  <a:pt x="4679948" y="741418"/>
                </a:lnTo>
                <a:cubicBezTo>
                  <a:pt x="4669409" y="330012"/>
                  <a:pt x="4332366" y="0"/>
                  <a:pt x="3918245" y="0"/>
                </a:cubicBezTo>
                <a:cubicBezTo>
                  <a:pt x="3503807" y="0"/>
                  <a:pt x="3166565" y="330518"/>
                  <a:pt x="3156494" y="742363"/>
                </a:cubicBezTo>
                <a:lnTo>
                  <a:pt x="3152910" y="742363"/>
                </a:lnTo>
                <a:cubicBezTo>
                  <a:pt x="3150335" y="1055632"/>
                  <a:pt x="2895417" y="1308612"/>
                  <a:pt x="2581412" y="1308612"/>
                </a:cubicBezTo>
                <a:cubicBezTo>
                  <a:pt x="2267407" y="1308612"/>
                  <a:pt x="2012490" y="1055632"/>
                  <a:pt x="2009914" y="742363"/>
                </a:cubicBezTo>
                <a:lnTo>
                  <a:pt x="2004850" y="742363"/>
                </a:lnTo>
                <a:cubicBezTo>
                  <a:pt x="1994310" y="330957"/>
                  <a:pt x="1657268" y="945"/>
                  <a:pt x="1243147" y="945"/>
                </a:cubicBezTo>
                <a:cubicBezTo>
                  <a:pt x="825366" y="945"/>
                  <a:pt x="486031" y="336817"/>
                  <a:pt x="480893" y="753275"/>
                </a:cubicBezTo>
                <a:lnTo>
                  <a:pt x="479576" y="753275"/>
                </a:lnTo>
                <a:cubicBezTo>
                  <a:pt x="477258" y="1035224"/>
                  <a:pt x="270533" y="1268336"/>
                  <a:pt x="0" y="1310315"/>
                </a:cubicBezTo>
                <a:cubicBezTo>
                  <a:pt x="4598" y="1303410"/>
                  <a:pt x="97806" y="1379580"/>
                  <a:pt x="96865" y="1389290"/>
                </a:cubicBezTo>
                <a:lnTo>
                  <a:pt x="93389" y="1393247"/>
                </a:lnTo>
                <a:cubicBezTo>
                  <a:pt x="77100" y="1414141"/>
                  <a:pt x="8869" y="1508710"/>
                  <a:pt x="0" y="1509993"/>
                </a:cubicBezTo>
                <a:close/>
              </a:path>
            </a:pathLst>
          </a:custGeom>
          <a:solidFill>
            <a:schemeClr val="accent1"/>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endParaRPr lang="zh-CN" altLang="en-US" sz="1350" kern="0" dirty="0">
              <a:solidFill>
                <a:sysClr val="window" lastClr="FFFFFF"/>
              </a:solidFill>
              <a:latin typeface="Calibri" panose="020F0502020204030204"/>
              <a:ea typeface="微软雅黑" panose="020B0503020204020204" pitchFamily="34" charset="-122"/>
            </a:endParaRPr>
          </a:p>
        </p:txBody>
      </p:sp>
      <p:sp>
        <p:nvSpPr>
          <p:cNvPr id="64" name="燕尾形 118"/>
          <p:cNvSpPr/>
          <p:nvPr/>
        </p:nvSpPr>
        <p:spPr>
          <a:xfrm flipH="1">
            <a:off x="11318393" y="3133436"/>
            <a:ext cx="276335" cy="276335"/>
          </a:xfrm>
          <a:prstGeom prst="chevron">
            <a:avLst/>
          </a:prstGeom>
          <a:solidFill>
            <a:schemeClr val="accent1"/>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endParaRPr lang="zh-CN" altLang="en-US" sz="1350" kern="0" dirty="0">
              <a:solidFill>
                <a:sysClr val="windowText" lastClr="000000"/>
              </a:solidFill>
              <a:latin typeface="Calibri" panose="020F0502020204030204"/>
              <a:ea typeface="微软雅黑" panose="020B0503020204020204" pitchFamily="34" charset="-122"/>
            </a:endParaRPr>
          </a:p>
        </p:txBody>
      </p:sp>
      <p:sp>
        <p:nvSpPr>
          <p:cNvPr id="65" name="燕尾形 119"/>
          <p:cNvSpPr/>
          <p:nvPr/>
        </p:nvSpPr>
        <p:spPr>
          <a:xfrm flipH="1">
            <a:off x="11571273" y="3133436"/>
            <a:ext cx="276335" cy="276335"/>
          </a:xfrm>
          <a:prstGeom prst="chevron">
            <a:avLst/>
          </a:prstGeom>
          <a:solidFill>
            <a:schemeClr val="accent1"/>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endParaRPr lang="zh-CN" altLang="en-US" sz="1350" kern="0" dirty="0">
              <a:solidFill>
                <a:sysClr val="windowText" lastClr="000000"/>
              </a:solidFill>
              <a:latin typeface="Calibri" panose="020F0502020204030204"/>
              <a:ea typeface="微软雅黑" panose="020B0503020204020204" pitchFamily="34" charset="-122"/>
            </a:endParaRPr>
          </a:p>
        </p:txBody>
      </p:sp>
      <p:sp>
        <p:nvSpPr>
          <p:cNvPr id="66" name="燕尾形 120"/>
          <p:cNvSpPr/>
          <p:nvPr/>
        </p:nvSpPr>
        <p:spPr>
          <a:xfrm flipH="1">
            <a:off x="11834656" y="3133436"/>
            <a:ext cx="276335" cy="276335"/>
          </a:xfrm>
          <a:prstGeom prst="chevron">
            <a:avLst/>
          </a:prstGeom>
          <a:solidFill>
            <a:schemeClr val="accent1"/>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endParaRPr lang="zh-CN" altLang="en-US" sz="1350" kern="0" dirty="0">
              <a:solidFill>
                <a:sysClr val="windowText" lastClr="000000"/>
              </a:solidFill>
              <a:latin typeface="Calibri" panose="020F0502020204030204"/>
              <a:ea typeface="微软雅黑" panose="020B0503020204020204" pitchFamily="34" charset="-122"/>
            </a:endParaRPr>
          </a:p>
        </p:txBody>
      </p:sp>
      <p:sp>
        <p:nvSpPr>
          <p:cNvPr id="67" name="矩形 66"/>
          <p:cNvSpPr/>
          <p:nvPr/>
        </p:nvSpPr>
        <p:spPr>
          <a:xfrm>
            <a:off x="1389981" y="1642763"/>
            <a:ext cx="2331159" cy="13749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j-ea"/>
                <a:ea typeface="+mj-ea"/>
              </a:rPr>
              <a:t>请输入文本请输入文本请输入文本请输入文本请输入文本</a:t>
            </a:r>
            <a:endParaRPr lang="zh-CN" altLang="zh-CN" sz="1800" dirty="0">
              <a:solidFill>
                <a:schemeClr val="tx1"/>
              </a:solidFill>
              <a:latin typeface="+mj-ea"/>
              <a:ea typeface="+mj-ea"/>
            </a:endParaRPr>
          </a:p>
        </p:txBody>
      </p:sp>
      <p:sp>
        <p:nvSpPr>
          <p:cNvPr id="68" name="矩形 67"/>
          <p:cNvSpPr/>
          <p:nvPr/>
        </p:nvSpPr>
        <p:spPr>
          <a:xfrm>
            <a:off x="4933281" y="1642763"/>
            <a:ext cx="2331159" cy="13749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j-ea"/>
                <a:ea typeface="+mj-ea"/>
              </a:rPr>
              <a:t>请输入文本请输入文本请输入文本请输入文本请输入文本</a:t>
            </a:r>
            <a:endParaRPr lang="zh-CN" altLang="zh-CN" sz="1800" dirty="0">
              <a:solidFill>
                <a:schemeClr val="tx1"/>
              </a:solidFill>
              <a:latin typeface="+mj-ea"/>
              <a:ea typeface="+mj-ea"/>
            </a:endParaRPr>
          </a:p>
        </p:txBody>
      </p:sp>
      <p:sp>
        <p:nvSpPr>
          <p:cNvPr id="69" name="矩形 68"/>
          <p:cNvSpPr/>
          <p:nvPr/>
        </p:nvSpPr>
        <p:spPr>
          <a:xfrm>
            <a:off x="8460665" y="1642763"/>
            <a:ext cx="2331159" cy="13749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j-ea"/>
                <a:ea typeface="+mj-ea"/>
              </a:rPr>
              <a:t>请输入文本请输入文本请输入文本请输入文本请输入文本</a:t>
            </a:r>
            <a:endParaRPr lang="zh-CN" altLang="zh-CN" sz="1800" dirty="0">
              <a:solidFill>
                <a:schemeClr val="tx1"/>
              </a:solidFill>
              <a:latin typeface="+mj-ea"/>
              <a:ea typeface="+mj-ea"/>
            </a:endParaRPr>
          </a:p>
        </p:txBody>
      </p:sp>
      <p:sp>
        <p:nvSpPr>
          <p:cNvPr id="70" name="矩形 69"/>
          <p:cNvSpPr/>
          <p:nvPr/>
        </p:nvSpPr>
        <p:spPr>
          <a:xfrm>
            <a:off x="3177293" y="5133703"/>
            <a:ext cx="2331159" cy="13749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j-ea"/>
                <a:ea typeface="+mj-ea"/>
              </a:rPr>
              <a:t>请输入文本请输入文本请输入文本请输入文本请输入文本</a:t>
            </a:r>
            <a:endParaRPr lang="zh-CN" altLang="zh-CN" sz="1800" dirty="0">
              <a:solidFill>
                <a:schemeClr val="tx1"/>
              </a:solidFill>
              <a:latin typeface="+mj-ea"/>
              <a:ea typeface="+mj-ea"/>
            </a:endParaRPr>
          </a:p>
        </p:txBody>
      </p:sp>
      <p:sp>
        <p:nvSpPr>
          <p:cNvPr id="72" name="矩形 71"/>
          <p:cNvSpPr/>
          <p:nvPr/>
        </p:nvSpPr>
        <p:spPr>
          <a:xfrm>
            <a:off x="6715013" y="5133703"/>
            <a:ext cx="2331159" cy="13749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j-ea"/>
                <a:ea typeface="+mj-ea"/>
              </a:rPr>
              <a:t>请输入文本请输入文本请输入文本请输入文本请输入文本</a:t>
            </a:r>
            <a:endParaRPr lang="zh-CN" altLang="zh-CN" sz="1800" dirty="0">
              <a:solidFill>
                <a:schemeClr val="tx1"/>
              </a:solidFill>
              <a:latin typeface="+mj-ea"/>
              <a:ea typeface="+mj-ea"/>
            </a:endParaRP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29" name="椭圆 28"/>
          <p:cNvSpPr/>
          <p:nvPr/>
        </p:nvSpPr>
        <p:spPr>
          <a:xfrm>
            <a:off x="5827699" y="1985446"/>
            <a:ext cx="1306207" cy="1306207"/>
          </a:xfrm>
          <a:prstGeom prst="ellipse">
            <a:avLst/>
          </a:prstGeom>
          <a:solidFill>
            <a:srgbClr val="FEFFFF"/>
          </a:solidFill>
          <a:ln w="3175">
            <a:solidFill>
              <a:schemeClr val="accent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accent1"/>
              </a:solidFill>
            </a:endParaRPr>
          </a:p>
        </p:txBody>
      </p:sp>
      <p:sp>
        <p:nvSpPr>
          <p:cNvPr id="30" name="椭圆 29"/>
          <p:cNvSpPr/>
          <p:nvPr/>
        </p:nvSpPr>
        <p:spPr>
          <a:xfrm>
            <a:off x="9119367" y="1985446"/>
            <a:ext cx="1306207" cy="1306207"/>
          </a:xfrm>
          <a:prstGeom prst="ellipse">
            <a:avLst/>
          </a:prstGeom>
          <a:solidFill>
            <a:srgbClr val="FEFFFF"/>
          </a:solidFill>
          <a:ln w="3175">
            <a:solidFill>
              <a:schemeClr val="accent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accent1"/>
              </a:solidFill>
            </a:endParaRPr>
          </a:p>
        </p:txBody>
      </p:sp>
      <p:sp>
        <p:nvSpPr>
          <p:cNvPr id="31" name="KSO_Shape"/>
          <p:cNvSpPr/>
          <p:nvPr/>
        </p:nvSpPr>
        <p:spPr bwMode="auto">
          <a:xfrm>
            <a:off x="6196482" y="2341662"/>
            <a:ext cx="568641" cy="593774"/>
          </a:xfrm>
          <a:custGeom>
            <a:avLst/>
            <a:gdLst>
              <a:gd name="T0" fmla="*/ 1162982 w 3584"/>
              <a:gd name="T1" fmla="*/ 601256 h 3740"/>
              <a:gd name="T2" fmla="*/ 1162982 w 3584"/>
              <a:gd name="T3" fmla="*/ 187261 h 3740"/>
              <a:gd name="T4" fmla="*/ 1181274 w 3584"/>
              <a:gd name="T5" fmla="*/ 187261 h 3740"/>
              <a:gd name="T6" fmla="*/ 1275140 w 3584"/>
              <a:gd name="T7" fmla="*/ 93871 h 3740"/>
              <a:gd name="T8" fmla="*/ 1181274 w 3584"/>
              <a:gd name="T9" fmla="*/ 0 h 3740"/>
              <a:gd name="T10" fmla="*/ 706165 w 3584"/>
              <a:gd name="T11" fmla="*/ 0 h 3740"/>
              <a:gd name="T12" fmla="*/ 612780 w 3584"/>
              <a:gd name="T13" fmla="*/ 93871 h 3740"/>
              <a:gd name="T14" fmla="*/ 706165 w 3584"/>
              <a:gd name="T15" fmla="*/ 187261 h 3740"/>
              <a:gd name="T16" fmla="*/ 750451 w 3584"/>
              <a:gd name="T17" fmla="*/ 187261 h 3740"/>
              <a:gd name="T18" fmla="*/ 750451 w 3584"/>
              <a:gd name="T19" fmla="*/ 601256 h 3740"/>
              <a:gd name="T20" fmla="*/ 600264 w 3584"/>
              <a:gd name="T21" fmla="*/ 829916 h 3740"/>
              <a:gd name="T22" fmla="*/ 600264 w 3584"/>
              <a:gd name="T23" fmla="*/ 1575588 h 3740"/>
              <a:gd name="T24" fmla="*/ 513618 w 3584"/>
              <a:gd name="T25" fmla="*/ 1800397 h 3740"/>
              <a:gd name="T26" fmla="*/ 1537966 w 3584"/>
              <a:gd name="T27" fmla="*/ 1800397 h 3740"/>
              <a:gd name="T28" fmla="*/ 1725218 w 3584"/>
              <a:gd name="T29" fmla="*/ 1612655 h 3740"/>
              <a:gd name="T30" fmla="*/ 1162982 w 3584"/>
              <a:gd name="T31" fmla="*/ 601256 h 3740"/>
              <a:gd name="T32" fmla="*/ 1535560 w 3584"/>
              <a:gd name="T33" fmla="*/ 1599176 h 3740"/>
              <a:gd name="T34" fmla="*/ 1459504 w 3584"/>
              <a:gd name="T35" fmla="*/ 1576069 h 3740"/>
              <a:gd name="T36" fmla="*/ 1136507 w 3584"/>
              <a:gd name="T37" fmla="*/ 975295 h 3740"/>
              <a:gd name="T38" fmla="*/ 642624 w 3584"/>
              <a:gd name="T39" fmla="*/ 975295 h 3740"/>
              <a:gd name="T40" fmla="*/ 825062 w 3584"/>
              <a:gd name="T41" fmla="*/ 637841 h 3740"/>
              <a:gd name="T42" fmla="*/ 825062 w 3584"/>
              <a:gd name="T43" fmla="*/ 187261 h 3740"/>
              <a:gd name="T44" fmla="*/ 1087889 w 3584"/>
              <a:gd name="T45" fmla="*/ 187261 h 3740"/>
              <a:gd name="T46" fmla="*/ 1087889 w 3584"/>
              <a:gd name="T47" fmla="*/ 637841 h 3740"/>
              <a:gd name="T48" fmla="*/ 1270808 w 3584"/>
              <a:gd name="T49" fmla="*/ 975295 h 3740"/>
              <a:gd name="T50" fmla="*/ 1264550 w 3584"/>
              <a:gd name="T51" fmla="*/ 975295 h 3740"/>
              <a:gd name="T52" fmla="*/ 1558665 w 3584"/>
              <a:gd name="T53" fmla="*/ 1522635 h 3740"/>
              <a:gd name="T54" fmla="*/ 1535560 w 3584"/>
              <a:gd name="T55" fmla="*/ 1599176 h 3740"/>
              <a:gd name="T56" fmla="*/ 525171 w 3584"/>
              <a:gd name="T57" fmla="*/ 487648 h 3740"/>
              <a:gd name="T58" fmla="*/ 506398 w 3584"/>
              <a:gd name="T59" fmla="*/ 487648 h 3740"/>
              <a:gd name="T60" fmla="*/ 600264 w 3584"/>
              <a:gd name="T61" fmla="*/ 393777 h 3740"/>
              <a:gd name="T62" fmla="*/ 506398 w 3584"/>
              <a:gd name="T63" fmla="*/ 299906 h 3740"/>
              <a:gd name="T64" fmla="*/ 93866 w 3584"/>
              <a:gd name="T65" fmla="*/ 299906 h 3740"/>
              <a:gd name="T66" fmla="*/ 0 w 3584"/>
              <a:gd name="T67" fmla="*/ 393777 h 3740"/>
              <a:gd name="T68" fmla="*/ 93866 w 3584"/>
              <a:gd name="T69" fmla="*/ 487648 h 3740"/>
              <a:gd name="T70" fmla="*/ 75093 w 3584"/>
              <a:gd name="T71" fmla="*/ 487648 h 3740"/>
              <a:gd name="T72" fmla="*/ 75093 w 3584"/>
              <a:gd name="T73" fmla="*/ 1575588 h 3740"/>
              <a:gd name="T74" fmla="*/ 300373 w 3584"/>
              <a:gd name="T75" fmla="*/ 1800397 h 3740"/>
              <a:gd name="T76" fmla="*/ 525171 w 3584"/>
              <a:gd name="T77" fmla="*/ 1575588 h 3740"/>
              <a:gd name="T78" fmla="*/ 525171 w 3584"/>
              <a:gd name="T79" fmla="*/ 487648 h 3740"/>
              <a:gd name="T80" fmla="*/ 449596 w 3584"/>
              <a:gd name="T81" fmla="*/ 899236 h 3740"/>
              <a:gd name="T82" fmla="*/ 300373 w 3584"/>
              <a:gd name="T83" fmla="*/ 899236 h 3740"/>
              <a:gd name="T84" fmla="*/ 300373 w 3584"/>
              <a:gd name="T85" fmla="*/ 1481717 h 3740"/>
              <a:gd name="T86" fmla="*/ 244053 w 3584"/>
              <a:gd name="T87" fmla="*/ 1538040 h 3740"/>
              <a:gd name="T88" fmla="*/ 187733 w 3584"/>
              <a:gd name="T89" fmla="*/ 1481717 h 3740"/>
              <a:gd name="T90" fmla="*/ 187733 w 3584"/>
              <a:gd name="T91" fmla="*/ 899236 h 3740"/>
              <a:gd name="T92" fmla="*/ 148261 w 3584"/>
              <a:gd name="T93" fmla="*/ 899236 h 3740"/>
              <a:gd name="T94" fmla="*/ 148261 w 3584"/>
              <a:gd name="T95" fmla="*/ 487648 h 3740"/>
              <a:gd name="T96" fmla="*/ 449596 w 3584"/>
              <a:gd name="T97" fmla="*/ 487648 h 3740"/>
              <a:gd name="T98" fmla="*/ 449596 w 3584"/>
              <a:gd name="T99" fmla="*/ 899236 h 374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584" h="3740">
                <a:moveTo>
                  <a:pt x="2416" y="1249"/>
                </a:moveTo>
                <a:cubicBezTo>
                  <a:pt x="2416" y="389"/>
                  <a:pt x="2416" y="389"/>
                  <a:pt x="2416" y="389"/>
                </a:cubicBezTo>
                <a:cubicBezTo>
                  <a:pt x="2454" y="389"/>
                  <a:pt x="2454" y="389"/>
                  <a:pt x="2454" y="389"/>
                </a:cubicBezTo>
                <a:cubicBezTo>
                  <a:pt x="2562" y="389"/>
                  <a:pt x="2649" y="302"/>
                  <a:pt x="2649" y="195"/>
                </a:cubicBezTo>
                <a:cubicBezTo>
                  <a:pt x="2649" y="87"/>
                  <a:pt x="2562" y="0"/>
                  <a:pt x="2454" y="0"/>
                </a:cubicBezTo>
                <a:cubicBezTo>
                  <a:pt x="1467" y="0"/>
                  <a:pt x="1467" y="0"/>
                  <a:pt x="1467" y="0"/>
                </a:cubicBezTo>
                <a:cubicBezTo>
                  <a:pt x="1360" y="0"/>
                  <a:pt x="1273" y="87"/>
                  <a:pt x="1273" y="195"/>
                </a:cubicBezTo>
                <a:cubicBezTo>
                  <a:pt x="1273" y="302"/>
                  <a:pt x="1360" y="389"/>
                  <a:pt x="1467" y="389"/>
                </a:cubicBezTo>
                <a:cubicBezTo>
                  <a:pt x="1559" y="389"/>
                  <a:pt x="1559" y="389"/>
                  <a:pt x="1559" y="389"/>
                </a:cubicBezTo>
                <a:cubicBezTo>
                  <a:pt x="1559" y="1249"/>
                  <a:pt x="1559" y="1249"/>
                  <a:pt x="1559" y="1249"/>
                </a:cubicBezTo>
                <a:cubicBezTo>
                  <a:pt x="1446" y="1412"/>
                  <a:pt x="1343" y="1571"/>
                  <a:pt x="1247" y="1724"/>
                </a:cubicBezTo>
                <a:cubicBezTo>
                  <a:pt x="1247" y="3273"/>
                  <a:pt x="1247" y="3273"/>
                  <a:pt x="1247" y="3273"/>
                </a:cubicBezTo>
                <a:cubicBezTo>
                  <a:pt x="1247" y="3453"/>
                  <a:pt x="1179" y="3616"/>
                  <a:pt x="1067" y="3740"/>
                </a:cubicBezTo>
                <a:cubicBezTo>
                  <a:pt x="3195" y="3740"/>
                  <a:pt x="3195" y="3740"/>
                  <a:pt x="3195" y="3740"/>
                </a:cubicBezTo>
                <a:cubicBezTo>
                  <a:pt x="3410" y="3740"/>
                  <a:pt x="3584" y="3566"/>
                  <a:pt x="3584" y="3350"/>
                </a:cubicBezTo>
                <a:cubicBezTo>
                  <a:pt x="3584" y="3350"/>
                  <a:pt x="3200" y="2384"/>
                  <a:pt x="2416" y="1249"/>
                </a:cubicBezTo>
                <a:close/>
                <a:moveTo>
                  <a:pt x="3190" y="3322"/>
                </a:moveTo>
                <a:cubicBezTo>
                  <a:pt x="3133" y="3353"/>
                  <a:pt x="3063" y="3331"/>
                  <a:pt x="3032" y="3274"/>
                </a:cubicBezTo>
                <a:cubicBezTo>
                  <a:pt x="2361" y="2026"/>
                  <a:pt x="2361" y="2026"/>
                  <a:pt x="2361" y="2026"/>
                </a:cubicBezTo>
                <a:cubicBezTo>
                  <a:pt x="1335" y="2026"/>
                  <a:pt x="1335" y="2026"/>
                  <a:pt x="1335" y="2026"/>
                </a:cubicBezTo>
                <a:cubicBezTo>
                  <a:pt x="1714" y="1325"/>
                  <a:pt x="1714" y="1325"/>
                  <a:pt x="1714" y="1325"/>
                </a:cubicBezTo>
                <a:cubicBezTo>
                  <a:pt x="1714" y="389"/>
                  <a:pt x="1714" y="389"/>
                  <a:pt x="1714" y="389"/>
                </a:cubicBezTo>
                <a:cubicBezTo>
                  <a:pt x="2260" y="389"/>
                  <a:pt x="2260" y="389"/>
                  <a:pt x="2260" y="389"/>
                </a:cubicBezTo>
                <a:cubicBezTo>
                  <a:pt x="2260" y="1325"/>
                  <a:pt x="2260" y="1325"/>
                  <a:pt x="2260" y="1325"/>
                </a:cubicBezTo>
                <a:cubicBezTo>
                  <a:pt x="2640" y="2026"/>
                  <a:pt x="2640" y="2026"/>
                  <a:pt x="2640" y="2026"/>
                </a:cubicBezTo>
                <a:cubicBezTo>
                  <a:pt x="2627" y="2026"/>
                  <a:pt x="2627" y="2026"/>
                  <a:pt x="2627" y="2026"/>
                </a:cubicBezTo>
                <a:cubicBezTo>
                  <a:pt x="3238" y="3163"/>
                  <a:pt x="3238" y="3163"/>
                  <a:pt x="3238" y="3163"/>
                </a:cubicBezTo>
                <a:cubicBezTo>
                  <a:pt x="3269" y="3220"/>
                  <a:pt x="3247" y="3291"/>
                  <a:pt x="3190" y="3322"/>
                </a:cubicBezTo>
                <a:close/>
                <a:moveTo>
                  <a:pt x="1091" y="1013"/>
                </a:moveTo>
                <a:cubicBezTo>
                  <a:pt x="1052" y="1013"/>
                  <a:pt x="1052" y="1013"/>
                  <a:pt x="1052" y="1013"/>
                </a:cubicBezTo>
                <a:cubicBezTo>
                  <a:pt x="1160" y="1013"/>
                  <a:pt x="1247" y="925"/>
                  <a:pt x="1247" y="818"/>
                </a:cubicBezTo>
                <a:cubicBezTo>
                  <a:pt x="1247" y="710"/>
                  <a:pt x="1160" y="623"/>
                  <a:pt x="1052" y="623"/>
                </a:cubicBezTo>
                <a:cubicBezTo>
                  <a:pt x="195" y="623"/>
                  <a:pt x="195" y="623"/>
                  <a:pt x="195" y="623"/>
                </a:cubicBezTo>
                <a:cubicBezTo>
                  <a:pt x="87" y="623"/>
                  <a:pt x="0" y="710"/>
                  <a:pt x="0" y="818"/>
                </a:cubicBezTo>
                <a:cubicBezTo>
                  <a:pt x="0" y="925"/>
                  <a:pt x="87" y="1013"/>
                  <a:pt x="195" y="1013"/>
                </a:cubicBezTo>
                <a:cubicBezTo>
                  <a:pt x="156" y="1013"/>
                  <a:pt x="156" y="1013"/>
                  <a:pt x="156" y="1013"/>
                </a:cubicBezTo>
                <a:cubicBezTo>
                  <a:pt x="156" y="3273"/>
                  <a:pt x="156" y="3273"/>
                  <a:pt x="156" y="3273"/>
                </a:cubicBezTo>
                <a:cubicBezTo>
                  <a:pt x="156" y="3531"/>
                  <a:pt x="365" y="3740"/>
                  <a:pt x="624" y="3740"/>
                </a:cubicBezTo>
                <a:cubicBezTo>
                  <a:pt x="882" y="3740"/>
                  <a:pt x="1091" y="3531"/>
                  <a:pt x="1091" y="3273"/>
                </a:cubicBezTo>
                <a:lnTo>
                  <a:pt x="1091" y="1013"/>
                </a:lnTo>
                <a:close/>
                <a:moveTo>
                  <a:pt x="934" y="1868"/>
                </a:moveTo>
                <a:cubicBezTo>
                  <a:pt x="624" y="1868"/>
                  <a:pt x="624" y="1868"/>
                  <a:pt x="624" y="1868"/>
                </a:cubicBezTo>
                <a:cubicBezTo>
                  <a:pt x="624" y="3078"/>
                  <a:pt x="624" y="3078"/>
                  <a:pt x="624" y="3078"/>
                </a:cubicBezTo>
                <a:cubicBezTo>
                  <a:pt x="624" y="3142"/>
                  <a:pt x="571" y="3195"/>
                  <a:pt x="507" y="3195"/>
                </a:cubicBezTo>
                <a:cubicBezTo>
                  <a:pt x="442" y="3195"/>
                  <a:pt x="390" y="3142"/>
                  <a:pt x="390" y="3078"/>
                </a:cubicBezTo>
                <a:cubicBezTo>
                  <a:pt x="390" y="1868"/>
                  <a:pt x="390" y="1868"/>
                  <a:pt x="390" y="1868"/>
                </a:cubicBezTo>
                <a:cubicBezTo>
                  <a:pt x="308" y="1868"/>
                  <a:pt x="308" y="1868"/>
                  <a:pt x="308" y="1868"/>
                </a:cubicBezTo>
                <a:cubicBezTo>
                  <a:pt x="308" y="1013"/>
                  <a:pt x="308" y="1013"/>
                  <a:pt x="308" y="1013"/>
                </a:cubicBezTo>
                <a:cubicBezTo>
                  <a:pt x="934" y="1013"/>
                  <a:pt x="934" y="1013"/>
                  <a:pt x="934" y="1013"/>
                </a:cubicBezTo>
                <a:lnTo>
                  <a:pt x="934" y="1868"/>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32" name="KSO_Shape"/>
          <p:cNvSpPr/>
          <p:nvPr/>
        </p:nvSpPr>
        <p:spPr bwMode="auto">
          <a:xfrm>
            <a:off x="9479773" y="2341662"/>
            <a:ext cx="585396" cy="593774"/>
          </a:xfrm>
          <a:custGeom>
            <a:avLst/>
            <a:gdLst>
              <a:gd name="T0" fmla="*/ 1628324 w 3235"/>
              <a:gd name="T1" fmla="*/ 943562 h 3280"/>
              <a:gd name="T2" fmla="*/ 889923 w 3235"/>
              <a:gd name="T3" fmla="*/ 1681834 h 3280"/>
              <a:gd name="T4" fmla="*/ 715343 w 3235"/>
              <a:gd name="T5" fmla="*/ 1780637 h 3280"/>
              <a:gd name="T6" fmla="*/ 789457 w 3235"/>
              <a:gd name="T7" fmla="*/ 1662623 h 3280"/>
              <a:gd name="T8" fmla="*/ 847651 w 3235"/>
              <a:gd name="T9" fmla="*/ 1618711 h 3280"/>
              <a:gd name="T10" fmla="*/ 1231948 w 3235"/>
              <a:gd name="T11" fmla="*/ 1234480 h 3280"/>
              <a:gd name="T12" fmla="*/ 978861 w 3235"/>
              <a:gd name="T13" fmla="*/ 981436 h 3280"/>
              <a:gd name="T14" fmla="*/ 1348336 w 3235"/>
              <a:gd name="T15" fmla="*/ 612574 h 3280"/>
              <a:gd name="T16" fmla="*/ 1348336 w 3235"/>
              <a:gd name="T17" fmla="*/ 536277 h 3280"/>
              <a:gd name="T18" fmla="*/ 1271476 w 3235"/>
              <a:gd name="T19" fmla="*/ 536277 h 3280"/>
              <a:gd name="T20" fmla="*/ 902550 w 3235"/>
              <a:gd name="T21" fmla="*/ 905139 h 3280"/>
              <a:gd name="T22" fmla="*/ 828436 w 3235"/>
              <a:gd name="T23" fmla="*/ 831037 h 3280"/>
              <a:gd name="T24" fmla="*/ 828436 w 3235"/>
              <a:gd name="T25" fmla="*/ 674051 h 3280"/>
              <a:gd name="T26" fmla="*/ 1093601 w 3235"/>
              <a:gd name="T27" fmla="*/ 408932 h 3280"/>
              <a:gd name="T28" fmla="*/ 1628324 w 3235"/>
              <a:gd name="T29" fmla="*/ 408932 h 3280"/>
              <a:gd name="T30" fmla="*/ 1628324 w 3235"/>
              <a:gd name="T31" fmla="*/ 943562 h 3280"/>
              <a:gd name="T32" fmla="*/ 828436 w 3235"/>
              <a:gd name="T33" fmla="*/ 1132384 h 3280"/>
              <a:gd name="T34" fmla="*/ 828436 w 3235"/>
              <a:gd name="T35" fmla="*/ 979240 h 3280"/>
              <a:gd name="T36" fmla="*/ 902550 w 3235"/>
              <a:gd name="T37" fmla="*/ 905139 h 3280"/>
              <a:gd name="T38" fmla="*/ 978861 w 3235"/>
              <a:gd name="T39" fmla="*/ 981436 h 3280"/>
              <a:gd name="T40" fmla="*/ 828436 w 3235"/>
              <a:gd name="T41" fmla="*/ 1132384 h 3280"/>
              <a:gd name="T42" fmla="*/ 378259 w 3235"/>
              <a:gd name="T43" fmla="*/ 1800397 h 3280"/>
              <a:gd name="T44" fmla="*/ 0 w 3235"/>
              <a:gd name="T45" fmla="*/ 1422204 h 3280"/>
              <a:gd name="T46" fmla="*/ 0 w 3235"/>
              <a:gd name="T47" fmla="*/ 378193 h 3280"/>
              <a:gd name="T48" fmla="*/ 378259 w 3235"/>
              <a:gd name="T49" fmla="*/ 0 h 3280"/>
              <a:gd name="T50" fmla="*/ 756517 w 3235"/>
              <a:gd name="T51" fmla="*/ 378193 h 3280"/>
              <a:gd name="T52" fmla="*/ 756517 w 3235"/>
              <a:gd name="T53" fmla="*/ 1422204 h 3280"/>
              <a:gd name="T54" fmla="*/ 378259 w 3235"/>
              <a:gd name="T55" fmla="*/ 1800397 h 3280"/>
              <a:gd name="T56" fmla="*/ 682403 w 3235"/>
              <a:gd name="T57" fmla="*/ 393013 h 3280"/>
              <a:gd name="T58" fmla="*/ 378259 w 3235"/>
              <a:gd name="T59" fmla="*/ 94960 h 3280"/>
              <a:gd name="T60" fmla="*/ 71370 w 3235"/>
              <a:gd name="T61" fmla="*/ 393013 h 3280"/>
              <a:gd name="T62" fmla="*/ 71370 w 3235"/>
              <a:gd name="T63" fmla="*/ 936426 h 3280"/>
              <a:gd name="T64" fmla="*/ 216305 w 3235"/>
              <a:gd name="T65" fmla="*/ 936426 h 3280"/>
              <a:gd name="T66" fmla="*/ 216305 w 3235"/>
              <a:gd name="T67" fmla="*/ 1458431 h 3280"/>
              <a:gd name="T68" fmla="*/ 270106 w 3235"/>
              <a:gd name="T69" fmla="*/ 1512224 h 3280"/>
              <a:gd name="T70" fmla="*/ 324457 w 3235"/>
              <a:gd name="T71" fmla="*/ 1458431 h 3280"/>
              <a:gd name="T72" fmla="*/ 324457 w 3235"/>
              <a:gd name="T73" fmla="*/ 936426 h 3280"/>
              <a:gd name="T74" fmla="*/ 682403 w 3235"/>
              <a:gd name="T75" fmla="*/ 936426 h 3280"/>
              <a:gd name="T76" fmla="*/ 682403 w 3235"/>
              <a:gd name="T77" fmla="*/ 393013 h 3280"/>
              <a:gd name="T78" fmla="*/ 270106 w 3235"/>
              <a:gd name="T79" fmla="*/ 360079 h 3280"/>
              <a:gd name="T80" fmla="*/ 324457 w 3235"/>
              <a:gd name="T81" fmla="*/ 413872 h 3280"/>
              <a:gd name="T82" fmla="*/ 324457 w 3235"/>
              <a:gd name="T83" fmla="*/ 936426 h 3280"/>
              <a:gd name="T84" fmla="*/ 216305 w 3235"/>
              <a:gd name="T85" fmla="*/ 936426 h 3280"/>
              <a:gd name="T86" fmla="*/ 216305 w 3235"/>
              <a:gd name="T87" fmla="*/ 413872 h 3280"/>
              <a:gd name="T88" fmla="*/ 270106 w 3235"/>
              <a:gd name="T89" fmla="*/ 360079 h 328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235" h="3280">
                <a:moveTo>
                  <a:pt x="2966" y="1719"/>
                </a:moveTo>
                <a:cubicBezTo>
                  <a:pt x="1621" y="3064"/>
                  <a:pt x="1621" y="3064"/>
                  <a:pt x="1621" y="3064"/>
                </a:cubicBezTo>
                <a:cubicBezTo>
                  <a:pt x="1530" y="3155"/>
                  <a:pt x="1420" y="3214"/>
                  <a:pt x="1303" y="3244"/>
                </a:cubicBezTo>
                <a:cubicBezTo>
                  <a:pt x="1359" y="3180"/>
                  <a:pt x="1404" y="3107"/>
                  <a:pt x="1438" y="3029"/>
                </a:cubicBezTo>
                <a:cubicBezTo>
                  <a:pt x="1476" y="3007"/>
                  <a:pt x="1512" y="2981"/>
                  <a:pt x="1544" y="2949"/>
                </a:cubicBezTo>
                <a:cubicBezTo>
                  <a:pt x="2244" y="2249"/>
                  <a:pt x="2244" y="2249"/>
                  <a:pt x="2244" y="2249"/>
                </a:cubicBezTo>
                <a:cubicBezTo>
                  <a:pt x="1783" y="1788"/>
                  <a:pt x="1783" y="1788"/>
                  <a:pt x="1783" y="1788"/>
                </a:cubicBezTo>
                <a:cubicBezTo>
                  <a:pt x="2456" y="1116"/>
                  <a:pt x="2456" y="1116"/>
                  <a:pt x="2456" y="1116"/>
                </a:cubicBezTo>
                <a:cubicBezTo>
                  <a:pt x="2494" y="1078"/>
                  <a:pt x="2494" y="1015"/>
                  <a:pt x="2456" y="977"/>
                </a:cubicBezTo>
                <a:cubicBezTo>
                  <a:pt x="2417" y="938"/>
                  <a:pt x="2355" y="938"/>
                  <a:pt x="2316" y="977"/>
                </a:cubicBezTo>
                <a:cubicBezTo>
                  <a:pt x="1644" y="1649"/>
                  <a:pt x="1644" y="1649"/>
                  <a:pt x="1644" y="1649"/>
                </a:cubicBezTo>
                <a:cubicBezTo>
                  <a:pt x="1509" y="1514"/>
                  <a:pt x="1509" y="1514"/>
                  <a:pt x="1509" y="1514"/>
                </a:cubicBezTo>
                <a:cubicBezTo>
                  <a:pt x="1509" y="1228"/>
                  <a:pt x="1509" y="1228"/>
                  <a:pt x="1509" y="1228"/>
                </a:cubicBezTo>
                <a:cubicBezTo>
                  <a:pt x="1992" y="745"/>
                  <a:pt x="1992" y="745"/>
                  <a:pt x="1992" y="745"/>
                </a:cubicBezTo>
                <a:cubicBezTo>
                  <a:pt x="2261" y="476"/>
                  <a:pt x="2697" y="476"/>
                  <a:pt x="2966" y="745"/>
                </a:cubicBezTo>
                <a:cubicBezTo>
                  <a:pt x="3235" y="1014"/>
                  <a:pt x="3235" y="1450"/>
                  <a:pt x="2966" y="1719"/>
                </a:cubicBezTo>
                <a:close/>
                <a:moveTo>
                  <a:pt x="1509" y="2063"/>
                </a:moveTo>
                <a:cubicBezTo>
                  <a:pt x="1509" y="1784"/>
                  <a:pt x="1509" y="1784"/>
                  <a:pt x="1509" y="1784"/>
                </a:cubicBezTo>
                <a:cubicBezTo>
                  <a:pt x="1644" y="1649"/>
                  <a:pt x="1644" y="1649"/>
                  <a:pt x="1644" y="1649"/>
                </a:cubicBezTo>
                <a:cubicBezTo>
                  <a:pt x="1783" y="1788"/>
                  <a:pt x="1783" y="1788"/>
                  <a:pt x="1783" y="1788"/>
                </a:cubicBezTo>
                <a:lnTo>
                  <a:pt x="1509" y="2063"/>
                </a:lnTo>
                <a:close/>
                <a:moveTo>
                  <a:pt x="689" y="3280"/>
                </a:moveTo>
                <a:cubicBezTo>
                  <a:pt x="309" y="3280"/>
                  <a:pt x="0" y="2971"/>
                  <a:pt x="0" y="2591"/>
                </a:cubicBezTo>
                <a:cubicBezTo>
                  <a:pt x="0" y="689"/>
                  <a:pt x="0" y="689"/>
                  <a:pt x="0" y="689"/>
                </a:cubicBezTo>
                <a:cubicBezTo>
                  <a:pt x="0" y="308"/>
                  <a:pt x="309" y="0"/>
                  <a:pt x="689" y="0"/>
                </a:cubicBezTo>
                <a:cubicBezTo>
                  <a:pt x="1069" y="0"/>
                  <a:pt x="1378" y="308"/>
                  <a:pt x="1378" y="689"/>
                </a:cubicBezTo>
                <a:cubicBezTo>
                  <a:pt x="1378" y="2591"/>
                  <a:pt x="1378" y="2591"/>
                  <a:pt x="1378" y="2591"/>
                </a:cubicBezTo>
                <a:cubicBezTo>
                  <a:pt x="1378" y="2971"/>
                  <a:pt x="1069" y="3280"/>
                  <a:pt x="689" y="3280"/>
                </a:cubicBezTo>
                <a:close/>
                <a:moveTo>
                  <a:pt x="1243" y="716"/>
                </a:moveTo>
                <a:cubicBezTo>
                  <a:pt x="1243" y="416"/>
                  <a:pt x="989" y="173"/>
                  <a:pt x="689" y="173"/>
                </a:cubicBezTo>
                <a:cubicBezTo>
                  <a:pt x="389" y="173"/>
                  <a:pt x="130" y="416"/>
                  <a:pt x="130" y="716"/>
                </a:cubicBezTo>
                <a:cubicBezTo>
                  <a:pt x="130" y="1706"/>
                  <a:pt x="130" y="1706"/>
                  <a:pt x="130" y="1706"/>
                </a:cubicBezTo>
                <a:cubicBezTo>
                  <a:pt x="394" y="1706"/>
                  <a:pt x="394" y="1706"/>
                  <a:pt x="394" y="1706"/>
                </a:cubicBezTo>
                <a:cubicBezTo>
                  <a:pt x="394" y="2657"/>
                  <a:pt x="394" y="2657"/>
                  <a:pt x="394" y="2657"/>
                </a:cubicBezTo>
                <a:cubicBezTo>
                  <a:pt x="394" y="2711"/>
                  <a:pt x="438" y="2755"/>
                  <a:pt x="492" y="2755"/>
                </a:cubicBezTo>
                <a:cubicBezTo>
                  <a:pt x="547" y="2755"/>
                  <a:pt x="591" y="2711"/>
                  <a:pt x="591" y="2657"/>
                </a:cubicBezTo>
                <a:cubicBezTo>
                  <a:pt x="591" y="1706"/>
                  <a:pt x="591" y="1706"/>
                  <a:pt x="591" y="1706"/>
                </a:cubicBezTo>
                <a:cubicBezTo>
                  <a:pt x="1243" y="1706"/>
                  <a:pt x="1243" y="1706"/>
                  <a:pt x="1243" y="1706"/>
                </a:cubicBezTo>
                <a:lnTo>
                  <a:pt x="1243" y="716"/>
                </a:lnTo>
                <a:close/>
                <a:moveTo>
                  <a:pt x="492" y="656"/>
                </a:moveTo>
                <a:cubicBezTo>
                  <a:pt x="547" y="656"/>
                  <a:pt x="591" y="700"/>
                  <a:pt x="591" y="754"/>
                </a:cubicBezTo>
                <a:cubicBezTo>
                  <a:pt x="591" y="1706"/>
                  <a:pt x="591" y="1706"/>
                  <a:pt x="591" y="1706"/>
                </a:cubicBezTo>
                <a:cubicBezTo>
                  <a:pt x="394" y="1706"/>
                  <a:pt x="394" y="1706"/>
                  <a:pt x="394" y="1706"/>
                </a:cubicBezTo>
                <a:cubicBezTo>
                  <a:pt x="394" y="754"/>
                  <a:pt x="394" y="754"/>
                  <a:pt x="394" y="754"/>
                </a:cubicBezTo>
                <a:cubicBezTo>
                  <a:pt x="394" y="700"/>
                  <a:pt x="438" y="656"/>
                  <a:pt x="492" y="656"/>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5" name="矩形 14"/>
          <p:cNvSpPr/>
          <p:nvPr/>
        </p:nvSpPr>
        <p:spPr>
          <a:xfrm>
            <a:off x="4998771" y="3762169"/>
            <a:ext cx="2815140" cy="26340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17" name="矩形 16"/>
          <p:cNvSpPr/>
          <p:nvPr/>
        </p:nvSpPr>
        <p:spPr>
          <a:xfrm>
            <a:off x="8404739" y="3762169"/>
            <a:ext cx="2815140" cy="26340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19" name="KSO_Shape"/>
          <p:cNvSpPr/>
          <p:nvPr/>
        </p:nvSpPr>
        <p:spPr bwMode="auto">
          <a:xfrm>
            <a:off x="1545452" y="4428368"/>
            <a:ext cx="2108378" cy="1967819"/>
          </a:xfrm>
          <a:custGeom>
            <a:avLst/>
            <a:gdLst>
              <a:gd name="T0" fmla="*/ 3477620 w 7008813"/>
              <a:gd name="T1" fmla="*/ 1640285 h 6537325"/>
              <a:gd name="T2" fmla="*/ 3086736 w 7008813"/>
              <a:gd name="T3" fmla="*/ 1681949 h 6537325"/>
              <a:gd name="T4" fmla="*/ 2721249 w 7008813"/>
              <a:gd name="T5" fmla="*/ 1793053 h 6537325"/>
              <a:gd name="T6" fmla="*/ 2387509 w 7008813"/>
              <a:gd name="T7" fmla="*/ 1966057 h 6537325"/>
              <a:gd name="T8" fmla="*/ 2092659 w 7008813"/>
              <a:gd name="T9" fmla="*/ 2195010 h 6537325"/>
              <a:gd name="T10" fmla="*/ 1843842 w 7008813"/>
              <a:gd name="T11" fmla="*/ 2471976 h 6537325"/>
              <a:gd name="T12" fmla="*/ 1647408 w 7008813"/>
              <a:gd name="T13" fmla="*/ 2791002 h 6537325"/>
              <a:gd name="T14" fmla="*/ 1510896 w 7008813"/>
              <a:gd name="T15" fmla="*/ 3144550 h 6537325"/>
              <a:gd name="T16" fmla="*/ 1440259 w 7008813"/>
              <a:gd name="T17" fmla="*/ 3525874 h 6537325"/>
              <a:gd name="T18" fmla="*/ 1442640 w 7008813"/>
              <a:gd name="T19" fmla="*/ 3923466 h 6537325"/>
              <a:gd name="T20" fmla="*/ 1518039 w 7008813"/>
              <a:gd name="T21" fmla="*/ 4303600 h 6537325"/>
              <a:gd name="T22" fmla="*/ 1658916 w 7008813"/>
              <a:gd name="T23" fmla="*/ 4654767 h 6537325"/>
              <a:gd name="T24" fmla="*/ 1858525 w 7008813"/>
              <a:gd name="T25" fmla="*/ 4971412 h 6537325"/>
              <a:gd name="T26" fmla="*/ 2110913 w 7008813"/>
              <a:gd name="T27" fmla="*/ 5245601 h 6537325"/>
              <a:gd name="T28" fmla="*/ 2408541 w 7008813"/>
              <a:gd name="T29" fmla="*/ 5470586 h 6537325"/>
              <a:gd name="T30" fmla="*/ 2744265 w 7008813"/>
              <a:gd name="T31" fmla="*/ 5639622 h 6537325"/>
              <a:gd name="T32" fmla="*/ 3112133 w 7008813"/>
              <a:gd name="T33" fmla="*/ 5746361 h 6537325"/>
              <a:gd name="T34" fmla="*/ 3504208 w 7008813"/>
              <a:gd name="T35" fmla="*/ 5783263 h 6537325"/>
              <a:gd name="T36" fmla="*/ 3896680 w 7008813"/>
              <a:gd name="T37" fmla="*/ 5746361 h 6537325"/>
              <a:gd name="T38" fmla="*/ 4264151 w 7008813"/>
              <a:gd name="T39" fmla="*/ 5639622 h 6537325"/>
              <a:gd name="T40" fmla="*/ 4600272 w 7008813"/>
              <a:gd name="T41" fmla="*/ 5470586 h 6537325"/>
              <a:gd name="T42" fmla="*/ 4897900 w 7008813"/>
              <a:gd name="T43" fmla="*/ 5245601 h 6537325"/>
              <a:gd name="T44" fmla="*/ 5150288 w 7008813"/>
              <a:gd name="T45" fmla="*/ 4971412 h 6537325"/>
              <a:gd name="T46" fmla="*/ 5349897 w 7008813"/>
              <a:gd name="T47" fmla="*/ 4654767 h 6537325"/>
              <a:gd name="T48" fmla="*/ 5491171 w 7008813"/>
              <a:gd name="T49" fmla="*/ 4303600 h 6537325"/>
              <a:gd name="T50" fmla="*/ 5566174 w 7008813"/>
              <a:gd name="T51" fmla="*/ 3923466 h 6537325"/>
              <a:gd name="T52" fmla="*/ 5568555 w 7008813"/>
              <a:gd name="T53" fmla="*/ 3525874 h 6537325"/>
              <a:gd name="T54" fmla="*/ 5498314 w 7008813"/>
              <a:gd name="T55" fmla="*/ 3144550 h 6537325"/>
              <a:gd name="T56" fmla="*/ 5361406 w 7008813"/>
              <a:gd name="T57" fmla="*/ 2791002 h 6537325"/>
              <a:gd name="T58" fmla="*/ 5164971 w 7008813"/>
              <a:gd name="T59" fmla="*/ 2471976 h 6537325"/>
              <a:gd name="T60" fmla="*/ 4916154 w 7008813"/>
              <a:gd name="T61" fmla="*/ 2195010 h 6537325"/>
              <a:gd name="T62" fmla="*/ 4621305 w 7008813"/>
              <a:gd name="T63" fmla="*/ 1966057 h 6537325"/>
              <a:gd name="T64" fmla="*/ 4287565 w 7008813"/>
              <a:gd name="T65" fmla="*/ 1793053 h 6537325"/>
              <a:gd name="T66" fmla="*/ 3922078 w 7008813"/>
              <a:gd name="T67" fmla="*/ 1681949 h 6537325"/>
              <a:gd name="T68" fmla="*/ 3531193 w 7008813"/>
              <a:gd name="T69" fmla="*/ 1640285 h 6537325"/>
              <a:gd name="T70" fmla="*/ 2822725 w 7008813"/>
              <a:gd name="T71" fmla="*/ 445888 h 6537325"/>
              <a:gd name="T72" fmla="*/ 2727126 w 7008813"/>
              <a:gd name="T73" fmla="*/ 596236 h 6537325"/>
              <a:gd name="T74" fmla="*/ 4267010 w 7008813"/>
              <a:gd name="T75" fmla="*/ 549426 h 6537325"/>
              <a:gd name="T76" fmla="*/ 4144835 w 7008813"/>
              <a:gd name="T77" fmla="*/ 420896 h 6537325"/>
              <a:gd name="T78" fmla="*/ 4007586 w 7008813"/>
              <a:gd name="T79" fmla="*/ 440731 h 6537325"/>
              <a:gd name="T80" fmla="*/ 3931028 w 7008813"/>
              <a:gd name="T81" fmla="*/ 542682 h 6537325"/>
              <a:gd name="T82" fmla="*/ 3161087 w 7008813"/>
              <a:gd name="T83" fmla="*/ 571641 h 6537325"/>
              <a:gd name="T84" fmla="*/ 3044861 w 7008813"/>
              <a:gd name="T85" fmla="*/ 514913 h 6537325"/>
              <a:gd name="T86" fmla="*/ 2993294 w 7008813"/>
              <a:gd name="T87" fmla="*/ 396301 h 6537325"/>
              <a:gd name="T88" fmla="*/ 3924285 w 7008813"/>
              <a:gd name="T89" fmla="*/ 25785 h 6537325"/>
              <a:gd name="T90" fmla="*/ 4002033 w 7008813"/>
              <a:gd name="T91" fmla="*/ 115439 h 6537325"/>
              <a:gd name="T92" fmla="*/ 4460190 w 7008813"/>
              <a:gd name="T93" fmla="*/ 192398 h 6537325"/>
              <a:gd name="T94" fmla="*/ 4642659 w 7008813"/>
              <a:gd name="T95" fmla="*/ 383606 h 6537325"/>
              <a:gd name="T96" fmla="*/ 6653630 w 7008813"/>
              <a:gd name="T97" fmla="*/ 886222 h 6537325"/>
              <a:gd name="T98" fmla="*/ 6898885 w 7008813"/>
              <a:gd name="T99" fmla="*/ 995370 h 6537325"/>
              <a:gd name="T100" fmla="*/ 7008416 w 7008813"/>
              <a:gd name="T101" fmla="*/ 1241053 h 6537325"/>
              <a:gd name="T102" fmla="*/ 6934205 w 7008813"/>
              <a:gd name="T103" fmla="*/ 6386899 h 6537325"/>
              <a:gd name="T104" fmla="*/ 6709586 w 7008813"/>
              <a:gd name="T105" fmla="*/ 6529387 h 6537325"/>
              <a:gd name="T106" fmla="*/ 196045 w 7008813"/>
              <a:gd name="T107" fmla="*/ 6492078 h 6537325"/>
              <a:gd name="T108" fmla="*/ 23018 w 7008813"/>
              <a:gd name="T109" fmla="*/ 6291245 h 6537325"/>
              <a:gd name="T110" fmla="*/ 23018 w 7008813"/>
              <a:gd name="T111" fmla="*/ 1131111 h 6537325"/>
              <a:gd name="T112" fmla="*/ 196045 w 7008813"/>
              <a:gd name="T113" fmla="*/ 931072 h 6537325"/>
              <a:gd name="T114" fmla="*/ 2336800 w 7008813"/>
              <a:gd name="T115" fmla="*/ 885825 h 6537325"/>
              <a:gd name="T116" fmla="*/ 2422482 w 7008813"/>
              <a:gd name="T117" fmla="*/ 291573 h 6537325"/>
              <a:gd name="T118" fmla="*/ 2654138 w 7008813"/>
              <a:gd name="T119" fmla="*/ 159472 h 6537325"/>
              <a:gd name="T120" fmla="*/ 3030978 w 7008813"/>
              <a:gd name="T121" fmla="*/ 73389 h 6537325"/>
              <a:gd name="T122" fmla="*/ 3129353 w 7008813"/>
              <a:gd name="T123" fmla="*/ 7141 h 6537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008813" h="6537325">
                <a:moveTo>
                  <a:pt x="3143024" y="2867025"/>
                </a:moveTo>
                <a:lnTo>
                  <a:pt x="3865790" y="2867025"/>
                </a:lnTo>
                <a:lnTo>
                  <a:pt x="3865790" y="3349568"/>
                </a:lnTo>
                <a:lnTo>
                  <a:pt x="4348163" y="3349568"/>
                </a:lnTo>
                <a:lnTo>
                  <a:pt x="4348163" y="4073582"/>
                </a:lnTo>
                <a:lnTo>
                  <a:pt x="3865790" y="4073582"/>
                </a:lnTo>
                <a:lnTo>
                  <a:pt x="3865790" y="4556125"/>
                </a:lnTo>
                <a:lnTo>
                  <a:pt x="3143024" y="4556125"/>
                </a:lnTo>
                <a:lnTo>
                  <a:pt x="3143024" y="4073582"/>
                </a:lnTo>
                <a:lnTo>
                  <a:pt x="2660650" y="4073582"/>
                </a:lnTo>
                <a:lnTo>
                  <a:pt x="2660650" y="3349568"/>
                </a:lnTo>
                <a:lnTo>
                  <a:pt x="3143024" y="3349568"/>
                </a:lnTo>
                <a:lnTo>
                  <a:pt x="3143024" y="2867025"/>
                </a:lnTo>
                <a:close/>
                <a:moveTo>
                  <a:pt x="3504208" y="1639888"/>
                </a:moveTo>
                <a:lnTo>
                  <a:pt x="3477620" y="1640285"/>
                </a:lnTo>
                <a:lnTo>
                  <a:pt x="3450635" y="1640682"/>
                </a:lnTo>
                <a:lnTo>
                  <a:pt x="3424047" y="1641475"/>
                </a:lnTo>
                <a:lnTo>
                  <a:pt x="3397459" y="1642666"/>
                </a:lnTo>
                <a:lnTo>
                  <a:pt x="3371268" y="1644253"/>
                </a:lnTo>
                <a:lnTo>
                  <a:pt x="3344680" y="1645840"/>
                </a:lnTo>
                <a:lnTo>
                  <a:pt x="3318489" y="1647824"/>
                </a:lnTo>
                <a:lnTo>
                  <a:pt x="3292297" y="1650602"/>
                </a:lnTo>
                <a:lnTo>
                  <a:pt x="3266106" y="1653379"/>
                </a:lnTo>
                <a:lnTo>
                  <a:pt x="3240709" y="1656157"/>
                </a:lnTo>
                <a:lnTo>
                  <a:pt x="3214914" y="1660125"/>
                </a:lnTo>
                <a:lnTo>
                  <a:pt x="3189120" y="1663696"/>
                </a:lnTo>
                <a:lnTo>
                  <a:pt x="3163325" y="1668061"/>
                </a:lnTo>
                <a:lnTo>
                  <a:pt x="3137531" y="1672029"/>
                </a:lnTo>
                <a:lnTo>
                  <a:pt x="3112133" y="1677187"/>
                </a:lnTo>
                <a:lnTo>
                  <a:pt x="3086736" y="1681949"/>
                </a:lnTo>
                <a:lnTo>
                  <a:pt x="3061338" y="1687504"/>
                </a:lnTo>
                <a:lnTo>
                  <a:pt x="3036337" y="1693059"/>
                </a:lnTo>
                <a:lnTo>
                  <a:pt x="3011337" y="1698614"/>
                </a:lnTo>
                <a:lnTo>
                  <a:pt x="2986733" y="1704963"/>
                </a:lnTo>
                <a:lnTo>
                  <a:pt x="2961732" y="1711709"/>
                </a:lnTo>
                <a:lnTo>
                  <a:pt x="2937128" y="1718454"/>
                </a:lnTo>
                <a:lnTo>
                  <a:pt x="2912524" y="1725597"/>
                </a:lnTo>
                <a:lnTo>
                  <a:pt x="2888317" y="1733136"/>
                </a:lnTo>
                <a:lnTo>
                  <a:pt x="2863713" y="1740675"/>
                </a:lnTo>
                <a:lnTo>
                  <a:pt x="2839506" y="1748611"/>
                </a:lnTo>
                <a:lnTo>
                  <a:pt x="2816093" y="1756944"/>
                </a:lnTo>
                <a:lnTo>
                  <a:pt x="2791886" y="1765673"/>
                </a:lnTo>
                <a:lnTo>
                  <a:pt x="2768076" y="1774403"/>
                </a:lnTo>
                <a:lnTo>
                  <a:pt x="2744265" y="1783529"/>
                </a:lnTo>
                <a:lnTo>
                  <a:pt x="2721249" y="1793053"/>
                </a:lnTo>
                <a:lnTo>
                  <a:pt x="2697836" y="1802576"/>
                </a:lnTo>
                <a:lnTo>
                  <a:pt x="2674819" y="1812496"/>
                </a:lnTo>
                <a:lnTo>
                  <a:pt x="2651406" y="1822813"/>
                </a:lnTo>
                <a:lnTo>
                  <a:pt x="2628389" y="1833129"/>
                </a:lnTo>
                <a:lnTo>
                  <a:pt x="2606166" y="1844240"/>
                </a:lnTo>
                <a:lnTo>
                  <a:pt x="2583150" y="1855350"/>
                </a:lnTo>
                <a:lnTo>
                  <a:pt x="2560927" y="1866460"/>
                </a:lnTo>
                <a:lnTo>
                  <a:pt x="2538704" y="1877967"/>
                </a:lnTo>
                <a:lnTo>
                  <a:pt x="2516878" y="1889872"/>
                </a:lnTo>
                <a:lnTo>
                  <a:pt x="2494655" y="1902172"/>
                </a:lnTo>
                <a:lnTo>
                  <a:pt x="2472829" y="1914076"/>
                </a:lnTo>
                <a:lnTo>
                  <a:pt x="2451003" y="1927171"/>
                </a:lnTo>
                <a:lnTo>
                  <a:pt x="2429970" y="1939868"/>
                </a:lnTo>
                <a:lnTo>
                  <a:pt x="2408541" y="1952963"/>
                </a:lnTo>
                <a:lnTo>
                  <a:pt x="2387509" y="1966057"/>
                </a:lnTo>
                <a:lnTo>
                  <a:pt x="2366477" y="1979945"/>
                </a:lnTo>
                <a:lnTo>
                  <a:pt x="2345444" y="1993436"/>
                </a:lnTo>
                <a:lnTo>
                  <a:pt x="2325205" y="2007721"/>
                </a:lnTo>
                <a:lnTo>
                  <a:pt x="2304967" y="2022402"/>
                </a:lnTo>
                <a:lnTo>
                  <a:pt x="2284331" y="2036687"/>
                </a:lnTo>
                <a:lnTo>
                  <a:pt x="2264489" y="2051369"/>
                </a:lnTo>
                <a:lnTo>
                  <a:pt x="2244647" y="2066844"/>
                </a:lnTo>
                <a:lnTo>
                  <a:pt x="2225203" y="2081525"/>
                </a:lnTo>
                <a:lnTo>
                  <a:pt x="2205361" y="2097397"/>
                </a:lnTo>
                <a:lnTo>
                  <a:pt x="2185916" y="2112873"/>
                </a:lnTo>
                <a:lnTo>
                  <a:pt x="2167264" y="2129141"/>
                </a:lnTo>
                <a:lnTo>
                  <a:pt x="2148216" y="2145013"/>
                </a:lnTo>
                <a:lnTo>
                  <a:pt x="2129565" y="2161282"/>
                </a:lnTo>
                <a:lnTo>
                  <a:pt x="2110913" y="2177948"/>
                </a:lnTo>
                <a:lnTo>
                  <a:pt x="2092659" y="2195010"/>
                </a:lnTo>
                <a:lnTo>
                  <a:pt x="2074801" y="2212072"/>
                </a:lnTo>
                <a:lnTo>
                  <a:pt x="2056944" y="2229135"/>
                </a:lnTo>
                <a:lnTo>
                  <a:pt x="2039086" y="2246594"/>
                </a:lnTo>
                <a:lnTo>
                  <a:pt x="2021625" y="2264450"/>
                </a:lnTo>
                <a:lnTo>
                  <a:pt x="2004561" y="2282306"/>
                </a:lnTo>
                <a:lnTo>
                  <a:pt x="1987497" y="2300558"/>
                </a:lnTo>
                <a:lnTo>
                  <a:pt x="1970433" y="2318811"/>
                </a:lnTo>
                <a:lnTo>
                  <a:pt x="1953766" y="2337064"/>
                </a:lnTo>
                <a:lnTo>
                  <a:pt x="1937496" y="2355714"/>
                </a:lnTo>
                <a:lnTo>
                  <a:pt x="1921225" y="2374760"/>
                </a:lnTo>
                <a:lnTo>
                  <a:pt x="1904955" y="2393806"/>
                </a:lnTo>
                <a:lnTo>
                  <a:pt x="1889875" y="2413249"/>
                </a:lnTo>
                <a:lnTo>
                  <a:pt x="1874002" y="2432693"/>
                </a:lnTo>
                <a:lnTo>
                  <a:pt x="1858525" y="2452136"/>
                </a:lnTo>
                <a:lnTo>
                  <a:pt x="1843842" y="2471976"/>
                </a:lnTo>
                <a:lnTo>
                  <a:pt x="1829159" y="2492212"/>
                </a:lnTo>
                <a:lnTo>
                  <a:pt x="1814476" y="2512449"/>
                </a:lnTo>
                <a:lnTo>
                  <a:pt x="1800190" y="2532686"/>
                </a:lnTo>
                <a:lnTo>
                  <a:pt x="1785904" y="2553319"/>
                </a:lnTo>
                <a:lnTo>
                  <a:pt x="1772015" y="2574350"/>
                </a:lnTo>
                <a:lnTo>
                  <a:pt x="1758522" y="2594983"/>
                </a:lnTo>
                <a:lnTo>
                  <a:pt x="1745030" y="2616411"/>
                </a:lnTo>
                <a:lnTo>
                  <a:pt x="1731934" y="2637441"/>
                </a:lnTo>
                <a:lnTo>
                  <a:pt x="1719235" y="2658868"/>
                </a:lnTo>
                <a:lnTo>
                  <a:pt x="1706536" y="2680692"/>
                </a:lnTo>
                <a:lnTo>
                  <a:pt x="1694631" y="2702119"/>
                </a:lnTo>
                <a:lnTo>
                  <a:pt x="1681933" y="2724340"/>
                </a:lnTo>
                <a:lnTo>
                  <a:pt x="1670424" y="2746164"/>
                </a:lnTo>
                <a:lnTo>
                  <a:pt x="1658916" y="2768781"/>
                </a:lnTo>
                <a:lnTo>
                  <a:pt x="1647408" y="2791002"/>
                </a:lnTo>
                <a:lnTo>
                  <a:pt x="1636296" y="2813620"/>
                </a:lnTo>
                <a:lnTo>
                  <a:pt x="1625582" y="2836237"/>
                </a:lnTo>
                <a:lnTo>
                  <a:pt x="1615264" y="2859251"/>
                </a:lnTo>
                <a:lnTo>
                  <a:pt x="1604946" y="2881869"/>
                </a:lnTo>
                <a:lnTo>
                  <a:pt x="1594628" y="2905280"/>
                </a:lnTo>
                <a:lnTo>
                  <a:pt x="1585104" y="2928691"/>
                </a:lnTo>
                <a:lnTo>
                  <a:pt x="1575580" y="2951706"/>
                </a:lnTo>
                <a:lnTo>
                  <a:pt x="1566453" y="2975514"/>
                </a:lnTo>
                <a:lnTo>
                  <a:pt x="1557723" y="2999322"/>
                </a:lnTo>
                <a:lnTo>
                  <a:pt x="1548992" y="3023130"/>
                </a:lnTo>
                <a:lnTo>
                  <a:pt x="1540659" y="3047334"/>
                </a:lnTo>
                <a:lnTo>
                  <a:pt x="1532722" y="3071539"/>
                </a:lnTo>
                <a:lnTo>
                  <a:pt x="1525579" y="3095347"/>
                </a:lnTo>
                <a:lnTo>
                  <a:pt x="1518039" y="3119948"/>
                </a:lnTo>
                <a:lnTo>
                  <a:pt x="1510896" y="3144550"/>
                </a:lnTo>
                <a:lnTo>
                  <a:pt x="1503753" y="3169151"/>
                </a:lnTo>
                <a:lnTo>
                  <a:pt x="1497006" y="3194150"/>
                </a:lnTo>
                <a:lnTo>
                  <a:pt x="1491054" y="3218751"/>
                </a:lnTo>
                <a:lnTo>
                  <a:pt x="1485101" y="3243750"/>
                </a:lnTo>
                <a:lnTo>
                  <a:pt x="1479546" y="3268748"/>
                </a:lnTo>
                <a:lnTo>
                  <a:pt x="1474387" y="3294143"/>
                </a:lnTo>
                <a:lnTo>
                  <a:pt x="1469228" y="3319538"/>
                </a:lnTo>
                <a:lnTo>
                  <a:pt x="1464466" y="3344933"/>
                </a:lnTo>
                <a:lnTo>
                  <a:pt x="1460101" y="3370329"/>
                </a:lnTo>
                <a:lnTo>
                  <a:pt x="1456132" y="3396120"/>
                </a:lnTo>
                <a:lnTo>
                  <a:pt x="1452164" y="3421912"/>
                </a:lnTo>
                <a:lnTo>
                  <a:pt x="1448592" y="3447704"/>
                </a:lnTo>
                <a:lnTo>
                  <a:pt x="1445814" y="3473893"/>
                </a:lnTo>
                <a:lnTo>
                  <a:pt x="1442640" y="3499685"/>
                </a:lnTo>
                <a:lnTo>
                  <a:pt x="1440259" y="3525874"/>
                </a:lnTo>
                <a:lnTo>
                  <a:pt x="1438275" y="3552459"/>
                </a:lnTo>
                <a:lnTo>
                  <a:pt x="1436290" y="3578648"/>
                </a:lnTo>
                <a:lnTo>
                  <a:pt x="1434703" y="3605234"/>
                </a:lnTo>
                <a:lnTo>
                  <a:pt x="1433513" y="3631819"/>
                </a:lnTo>
                <a:lnTo>
                  <a:pt x="1432719" y="3658405"/>
                </a:lnTo>
                <a:lnTo>
                  <a:pt x="1432322" y="3684990"/>
                </a:lnTo>
                <a:lnTo>
                  <a:pt x="1431925" y="3711576"/>
                </a:lnTo>
                <a:lnTo>
                  <a:pt x="1432322" y="3738558"/>
                </a:lnTo>
                <a:lnTo>
                  <a:pt x="1432719" y="3765143"/>
                </a:lnTo>
                <a:lnTo>
                  <a:pt x="1433513" y="3791729"/>
                </a:lnTo>
                <a:lnTo>
                  <a:pt x="1434703" y="3818315"/>
                </a:lnTo>
                <a:lnTo>
                  <a:pt x="1436290" y="3844900"/>
                </a:lnTo>
                <a:lnTo>
                  <a:pt x="1438275" y="3871089"/>
                </a:lnTo>
                <a:lnTo>
                  <a:pt x="1440259" y="3897278"/>
                </a:lnTo>
                <a:lnTo>
                  <a:pt x="1442640" y="3923466"/>
                </a:lnTo>
                <a:lnTo>
                  <a:pt x="1445814" y="3949655"/>
                </a:lnTo>
                <a:lnTo>
                  <a:pt x="1448592" y="3975844"/>
                </a:lnTo>
                <a:lnTo>
                  <a:pt x="1452164" y="4001636"/>
                </a:lnTo>
                <a:lnTo>
                  <a:pt x="1456132" y="4027031"/>
                </a:lnTo>
                <a:lnTo>
                  <a:pt x="1460101" y="4052823"/>
                </a:lnTo>
                <a:lnTo>
                  <a:pt x="1464466" y="4078218"/>
                </a:lnTo>
                <a:lnTo>
                  <a:pt x="1469228" y="4104010"/>
                </a:lnTo>
                <a:lnTo>
                  <a:pt x="1474387" y="4129405"/>
                </a:lnTo>
                <a:lnTo>
                  <a:pt x="1479546" y="4154403"/>
                </a:lnTo>
                <a:lnTo>
                  <a:pt x="1485101" y="4179798"/>
                </a:lnTo>
                <a:lnTo>
                  <a:pt x="1491054" y="4204400"/>
                </a:lnTo>
                <a:lnTo>
                  <a:pt x="1497006" y="4229398"/>
                </a:lnTo>
                <a:lnTo>
                  <a:pt x="1503753" y="4254397"/>
                </a:lnTo>
                <a:lnTo>
                  <a:pt x="1510896" y="4278998"/>
                </a:lnTo>
                <a:lnTo>
                  <a:pt x="1518039" y="4303600"/>
                </a:lnTo>
                <a:lnTo>
                  <a:pt x="1525579" y="4327804"/>
                </a:lnTo>
                <a:lnTo>
                  <a:pt x="1532722" y="4352009"/>
                </a:lnTo>
                <a:lnTo>
                  <a:pt x="1540659" y="4376214"/>
                </a:lnTo>
                <a:lnTo>
                  <a:pt x="1548992" y="4400022"/>
                </a:lnTo>
                <a:lnTo>
                  <a:pt x="1557723" y="4423830"/>
                </a:lnTo>
                <a:lnTo>
                  <a:pt x="1566453" y="4448035"/>
                </a:lnTo>
                <a:lnTo>
                  <a:pt x="1575580" y="4471049"/>
                </a:lnTo>
                <a:lnTo>
                  <a:pt x="1585104" y="4494857"/>
                </a:lnTo>
                <a:lnTo>
                  <a:pt x="1594628" y="4518268"/>
                </a:lnTo>
                <a:lnTo>
                  <a:pt x="1604946" y="4541282"/>
                </a:lnTo>
                <a:lnTo>
                  <a:pt x="1615264" y="4564297"/>
                </a:lnTo>
                <a:lnTo>
                  <a:pt x="1625582" y="4586914"/>
                </a:lnTo>
                <a:lnTo>
                  <a:pt x="1636296" y="4609929"/>
                </a:lnTo>
                <a:lnTo>
                  <a:pt x="1647408" y="4632546"/>
                </a:lnTo>
                <a:lnTo>
                  <a:pt x="1658916" y="4654767"/>
                </a:lnTo>
                <a:lnTo>
                  <a:pt x="1670424" y="4677384"/>
                </a:lnTo>
                <a:lnTo>
                  <a:pt x="1681933" y="4699208"/>
                </a:lnTo>
                <a:lnTo>
                  <a:pt x="1694631" y="4721429"/>
                </a:lnTo>
                <a:lnTo>
                  <a:pt x="1706536" y="4742856"/>
                </a:lnTo>
                <a:lnTo>
                  <a:pt x="1719235" y="4764283"/>
                </a:lnTo>
                <a:lnTo>
                  <a:pt x="1731934" y="4786107"/>
                </a:lnTo>
                <a:lnTo>
                  <a:pt x="1745030" y="4807138"/>
                </a:lnTo>
                <a:lnTo>
                  <a:pt x="1758522" y="4828565"/>
                </a:lnTo>
                <a:lnTo>
                  <a:pt x="1772015" y="4849198"/>
                </a:lnTo>
                <a:lnTo>
                  <a:pt x="1785904" y="4869832"/>
                </a:lnTo>
                <a:lnTo>
                  <a:pt x="1800190" y="4890862"/>
                </a:lnTo>
                <a:lnTo>
                  <a:pt x="1814476" y="4911099"/>
                </a:lnTo>
                <a:lnTo>
                  <a:pt x="1829159" y="4931336"/>
                </a:lnTo>
                <a:lnTo>
                  <a:pt x="1843842" y="4951176"/>
                </a:lnTo>
                <a:lnTo>
                  <a:pt x="1858525" y="4971412"/>
                </a:lnTo>
                <a:lnTo>
                  <a:pt x="1874002" y="4990856"/>
                </a:lnTo>
                <a:lnTo>
                  <a:pt x="1889875" y="5010299"/>
                </a:lnTo>
                <a:lnTo>
                  <a:pt x="1904955" y="5029345"/>
                </a:lnTo>
                <a:lnTo>
                  <a:pt x="1921225" y="5048391"/>
                </a:lnTo>
                <a:lnTo>
                  <a:pt x="1937496" y="5067835"/>
                </a:lnTo>
                <a:lnTo>
                  <a:pt x="1953766" y="5086484"/>
                </a:lnTo>
                <a:lnTo>
                  <a:pt x="1970433" y="5104737"/>
                </a:lnTo>
                <a:lnTo>
                  <a:pt x="1987497" y="5122990"/>
                </a:lnTo>
                <a:lnTo>
                  <a:pt x="2004561" y="5141242"/>
                </a:lnTo>
                <a:lnTo>
                  <a:pt x="2021625" y="5159098"/>
                </a:lnTo>
                <a:lnTo>
                  <a:pt x="2039086" y="5176557"/>
                </a:lnTo>
                <a:lnTo>
                  <a:pt x="2056944" y="5194017"/>
                </a:lnTo>
                <a:lnTo>
                  <a:pt x="2074801" y="5211476"/>
                </a:lnTo>
                <a:lnTo>
                  <a:pt x="2092659" y="5228538"/>
                </a:lnTo>
                <a:lnTo>
                  <a:pt x="2110913" y="5245601"/>
                </a:lnTo>
                <a:lnTo>
                  <a:pt x="2129565" y="5261869"/>
                </a:lnTo>
                <a:lnTo>
                  <a:pt x="2148216" y="5278138"/>
                </a:lnTo>
                <a:lnTo>
                  <a:pt x="2167264" y="5294407"/>
                </a:lnTo>
                <a:lnTo>
                  <a:pt x="2185916" y="5310279"/>
                </a:lnTo>
                <a:lnTo>
                  <a:pt x="2205361" y="5326151"/>
                </a:lnTo>
                <a:lnTo>
                  <a:pt x="2225203" y="5341229"/>
                </a:lnTo>
                <a:lnTo>
                  <a:pt x="2244647" y="5356704"/>
                </a:lnTo>
                <a:lnTo>
                  <a:pt x="2264489" y="5371783"/>
                </a:lnTo>
                <a:lnTo>
                  <a:pt x="2284331" y="5386464"/>
                </a:lnTo>
                <a:lnTo>
                  <a:pt x="2304967" y="5401146"/>
                </a:lnTo>
                <a:lnTo>
                  <a:pt x="2325205" y="5415827"/>
                </a:lnTo>
                <a:lnTo>
                  <a:pt x="2345444" y="5429318"/>
                </a:lnTo>
                <a:lnTo>
                  <a:pt x="2366477" y="5443603"/>
                </a:lnTo>
                <a:lnTo>
                  <a:pt x="2387509" y="5456698"/>
                </a:lnTo>
                <a:lnTo>
                  <a:pt x="2408541" y="5470586"/>
                </a:lnTo>
                <a:lnTo>
                  <a:pt x="2429970" y="5483283"/>
                </a:lnTo>
                <a:lnTo>
                  <a:pt x="2451003" y="5496377"/>
                </a:lnTo>
                <a:lnTo>
                  <a:pt x="2472829" y="5508678"/>
                </a:lnTo>
                <a:lnTo>
                  <a:pt x="2494655" y="5521376"/>
                </a:lnTo>
                <a:lnTo>
                  <a:pt x="2516878" y="5533280"/>
                </a:lnTo>
                <a:lnTo>
                  <a:pt x="2538704" y="5545184"/>
                </a:lnTo>
                <a:lnTo>
                  <a:pt x="2560927" y="5557088"/>
                </a:lnTo>
                <a:lnTo>
                  <a:pt x="2583150" y="5568198"/>
                </a:lnTo>
                <a:lnTo>
                  <a:pt x="2606166" y="5578912"/>
                </a:lnTo>
                <a:lnTo>
                  <a:pt x="2628389" y="5589625"/>
                </a:lnTo>
                <a:lnTo>
                  <a:pt x="2651406" y="5600736"/>
                </a:lnTo>
                <a:lnTo>
                  <a:pt x="2674819" y="5610656"/>
                </a:lnTo>
                <a:lnTo>
                  <a:pt x="2697836" y="5620576"/>
                </a:lnTo>
                <a:lnTo>
                  <a:pt x="2721249" y="5630496"/>
                </a:lnTo>
                <a:lnTo>
                  <a:pt x="2744265" y="5639622"/>
                </a:lnTo>
                <a:lnTo>
                  <a:pt x="2768076" y="5648748"/>
                </a:lnTo>
                <a:lnTo>
                  <a:pt x="2791886" y="5657875"/>
                </a:lnTo>
                <a:lnTo>
                  <a:pt x="2816093" y="5666207"/>
                </a:lnTo>
                <a:lnTo>
                  <a:pt x="2839506" y="5674540"/>
                </a:lnTo>
                <a:lnTo>
                  <a:pt x="2863713" y="5682476"/>
                </a:lnTo>
                <a:lnTo>
                  <a:pt x="2888317" y="5690412"/>
                </a:lnTo>
                <a:lnTo>
                  <a:pt x="2912524" y="5697951"/>
                </a:lnTo>
                <a:lnTo>
                  <a:pt x="2937128" y="5704697"/>
                </a:lnTo>
                <a:lnTo>
                  <a:pt x="2961732" y="5711839"/>
                </a:lnTo>
                <a:lnTo>
                  <a:pt x="2986733" y="5718188"/>
                </a:lnTo>
                <a:lnTo>
                  <a:pt x="3011337" y="5724537"/>
                </a:lnTo>
                <a:lnTo>
                  <a:pt x="3036337" y="5730489"/>
                </a:lnTo>
                <a:lnTo>
                  <a:pt x="3061338" y="5736044"/>
                </a:lnTo>
                <a:lnTo>
                  <a:pt x="3086736" y="5741202"/>
                </a:lnTo>
                <a:lnTo>
                  <a:pt x="3112133" y="5746361"/>
                </a:lnTo>
                <a:lnTo>
                  <a:pt x="3137531" y="5751122"/>
                </a:lnTo>
                <a:lnTo>
                  <a:pt x="3163325" y="5755487"/>
                </a:lnTo>
                <a:lnTo>
                  <a:pt x="3189120" y="5759455"/>
                </a:lnTo>
                <a:lnTo>
                  <a:pt x="3214914" y="5763423"/>
                </a:lnTo>
                <a:lnTo>
                  <a:pt x="3240709" y="5766598"/>
                </a:lnTo>
                <a:lnTo>
                  <a:pt x="3266106" y="5770169"/>
                </a:lnTo>
                <a:lnTo>
                  <a:pt x="3292297" y="5772946"/>
                </a:lnTo>
                <a:lnTo>
                  <a:pt x="3318489" y="5775327"/>
                </a:lnTo>
                <a:lnTo>
                  <a:pt x="3344680" y="5777708"/>
                </a:lnTo>
                <a:lnTo>
                  <a:pt x="3371268" y="5779295"/>
                </a:lnTo>
                <a:lnTo>
                  <a:pt x="3397459" y="5780882"/>
                </a:lnTo>
                <a:lnTo>
                  <a:pt x="3424047" y="5782073"/>
                </a:lnTo>
                <a:lnTo>
                  <a:pt x="3450635" y="5782866"/>
                </a:lnTo>
                <a:lnTo>
                  <a:pt x="3477620" y="5783263"/>
                </a:lnTo>
                <a:lnTo>
                  <a:pt x="3504208" y="5783263"/>
                </a:lnTo>
                <a:lnTo>
                  <a:pt x="3531193" y="5783263"/>
                </a:lnTo>
                <a:lnTo>
                  <a:pt x="3557781" y="5782866"/>
                </a:lnTo>
                <a:lnTo>
                  <a:pt x="3584369" y="5782073"/>
                </a:lnTo>
                <a:lnTo>
                  <a:pt x="3610957" y="5780882"/>
                </a:lnTo>
                <a:lnTo>
                  <a:pt x="3637149" y="5779295"/>
                </a:lnTo>
                <a:lnTo>
                  <a:pt x="3663737" y="5777708"/>
                </a:lnTo>
                <a:lnTo>
                  <a:pt x="3689928" y="5775327"/>
                </a:lnTo>
                <a:lnTo>
                  <a:pt x="3716119" y="5772946"/>
                </a:lnTo>
                <a:lnTo>
                  <a:pt x="3742310" y="5770169"/>
                </a:lnTo>
                <a:lnTo>
                  <a:pt x="3768105" y="5766598"/>
                </a:lnTo>
                <a:lnTo>
                  <a:pt x="3794296" y="5763423"/>
                </a:lnTo>
                <a:lnTo>
                  <a:pt x="3820090" y="5759455"/>
                </a:lnTo>
                <a:lnTo>
                  <a:pt x="3845488" y="5755487"/>
                </a:lnTo>
                <a:lnTo>
                  <a:pt x="3871282" y="5751122"/>
                </a:lnTo>
                <a:lnTo>
                  <a:pt x="3896680" y="5746361"/>
                </a:lnTo>
                <a:lnTo>
                  <a:pt x="3922078" y="5741202"/>
                </a:lnTo>
                <a:lnTo>
                  <a:pt x="3947078" y="5736044"/>
                </a:lnTo>
                <a:lnTo>
                  <a:pt x="3972476" y="5730489"/>
                </a:lnTo>
                <a:lnTo>
                  <a:pt x="3997477" y="5724537"/>
                </a:lnTo>
                <a:lnTo>
                  <a:pt x="4022477" y="5718188"/>
                </a:lnTo>
                <a:lnTo>
                  <a:pt x="4047081" y="5711839"/>
                </a:lnTo>
                <a:lnTo>
                  <a:pt x="4072082" y="5704697"/>
                </a:lnTo>
                <a:lnTo>
                  <a:pt x="4096289" y="5697951"/>
                </a:lnTo>
                <a:lnTo>
                  <a:pt x="4120496" y="5690412"/>
                </a:lnTo>
                <a:lnTo>
                  <a:pt x="4145100" y="5682476"/>
                </a:lnTo>
                <a:lnTo>
                  <a:pt x="4169307" y="5674540"/>
                </a:lnTo>
                <a:lnTo>
                  <a:pt x="4193117" y="5666207"/>
                </a:lnTo>
                <a:lnTo>
                  <a:pt x="4216928" y="5657875"/>
                </a:lnTo>
                <a:lnTo>
                  <a:pt x="4240738" y="5648748"/>
                </a:lnTo>
                <a:lnTo>
                  <a:pt x="4264151" y="5639622"/>
                </a:lnTo>
                <a:lnTo>
                  <a:pt x="4287565" y="5630496"/>
                </a:lnTo>
                <a:lnTo>
                  <a:pt x="4311375" y="5620576"/>
                </a:lnTo>
                <a:lnTo>
                  <a:pt x="4333994" y="5610656"/>
                </a:lnTo>
                <a:lnTo>
                  <a:pt x="4357408" y="5600736"/>
                </a:lnTo>
                <a:lnTo>
                  <a:pt x="4380028" y="5589625"/>
                </a:lnTo>
                <a:lnTo>
                  <a:pt x="4403044" y="5578912"/>
                </a:lnTo>
                <a:lnTo>
                  <a:pt x="4425664" y="5568198"/>
                </a:lnTo>
                <a:lnTo>
                  <a:pt x="4447887" y="5557088"/>
                </a:lnTo>
                <a:lnTo>
                  <a:pt x="4470110" y="5545184"/>
                </a:lnTo>
                <a:lnTo>
                  <a:pt x="4492332" y="5533280"/>
                </a:lnTo>
                <a:lnTo>
                  <a:pt x="4514159" y="5521376"/>
                </a:lnTo>
                <a:lnTo>
                  <a:pt x="4535985" y="5508678"/>
                </a:lnTo>
                <a:lnTo>
                  <a:pt x="4557811" y="5496377"/>
                </a:lnTo>
                <a:lnTo>
                  <a:pt x="4578843" y="5483283"/>
                </a:lnTo>
                <a:lnTo>
                  <a:pt x="4600272" y="5470586"/>
                </a:lnTo>
                <a:lnTo>
                  <a:pt x="4621305" y="5456698"/>
                </a:lnTo>
                <a:lnTo>
                  <a:pt x="4642337" y="5443603"/>
                </a:lnTo>
                <a:lnTo>
                  <a:pt x="4662972" y="5429318"/>
                </a:lnTo>
                <a:lnTo>
                  <a:pt x="4683608" y="5415827"/>
                </a:lnTo>
                <a:lnTo>
                  <a:pt x="4704243" y="5401146"/>
                </a:lnTo>
                <a:lnTo>
                  <a:pt x="4724085" y="5386464"/>
                </a:lnTo>
                <a:lnTo>
                  <a:pt x="4744324" y="5371783"/>
                </a:lnTo>
                <a:lnTo>
                  <a:pt x="4764166" y="5356704"/>
                </a:lnTo>
                <a:lnTo>
                  <a:pt x="4784008" y="5341229"/>
                </a:lnTo>
                <a:lnTo>
                  <a:pt x="4803056" y="5326151"/>
                </a:lnTo>
                <a:lnTo>
                  <a:pt x="4822898" y="5310279"/>
                </a:lnTo>
                <a:lnTo>
                  <a:pt x="4841946" y="5294407"/>
                </a:lnTo>
                <a:lnTo>
                  <a:pt x="4860597" y="5278138"/>
                </a:lnTo>
                <a:lnTo>
                  <a:pt x="4879249" y="5261869"/>
                </a:lnTo>
                <a:lnTo>
                  <a:pt x="4897900" y="5245601"/>
                </a:lnTo>
                <a:lnTo>
                  <a:pt x="4916154" y="5228538"/>
                </a:lnTo>
                <a:lnTo>
                  <a:pt x="4934012" y="5211476"/>
                </a:lnTo>
                <a:lnTo>
                  <a:pt x="4951870" y="5194017"/>
                </a:lnTo>
                <a:lnTo>
                  <a:pt x="4969727" y="5176557"/>
                </a:lnTo>
                <a:lnTo>
                  <a:pt x="4987188" y="5159098"/>
                </a:lnTo>
                <a:lnTo>
                  <a:pt x="5004649" y="5141242"/>
                </a:lnTo>
                <a:lnTo>
                  <a:pt x="5021713" y="5122990"/>
                </a:lnTo>
                <a:lnTo>
                  <a:pt x="5038380" y="5104737"/>
                </a:lnTo>
                <a:lnTo>
                  <a:pt x="5055047" y="5086484"/>
                </a:lnTo>
                <a:lnTo>
                  <a:pt x="5071715" y="5067835"/>
                </a:lnTo>
                <a:lnTo>
                  <a:pt x="5087985" y="5048391"/>
                </a:lnTo>
                <a:lnTo>
                  <a:pt x="5103462" y="5029345"/>
                </a:lnTo>
                <a:lnTo>
                  <a:pt x="5119335" y="5010299"/>
                </a:lnTo>
                <a:lnTo>
                  <a:pt x="5134812" y="4990856"/>
                </a:lnTo>
                <a:lnTo>
                  <a:pt x="5150288" y="4971412"/>
                </a:lnTo>
                <a:lnTo>
                  <a:pt x="5164971" y="4951176"/>
                </a:lnTo>
                <a:lnTo>
                  <a:pt x="5180051" y="4931336"/>
                </a:lnTo>
                <a:lnTo>
                  <a:pt x="5194734" y="4911099"/>
                </a:lnTo>
                <a:lnTo>
                  <a:pt x="5208623" y="4890862"/>
                </a:lnTo>
                <a:lnTo>
                  <a:pt x="5222909" y="4869832"/>
                </a:lnTo>
                <a:lnTo>
                  <a:pt x="5236402" y="4849198"/>
                </a:lnTo>
                <a:lnTo>
                  <a:pt x="5250291" y="4828565"/>
                </a:lnTo>
                <a:lnTo>
                  <a:pt x="5263387" y="4807138"/>
                </a:lnTo>
                <a:lnTo>
                  <a:pt x="5276879" y="4786107"/>
                </a:lnTo>
                <a:lnTo>
                  <a:pt x="5289578" y="4764283"/>
                </a:lnTo>
                <a:lnTo>
                  <a:pt x="5302277" y="4742856"/>
                </a:lnTo>
                <a:lnTo>
                  <a:pt x="5314579" y="4721429"/>
                </a:lnTo>
                <a:lnTo>
                  <a:pt x="5326881" y="4699208"/>
                </a:lnTo>
                <a:lnTo>
                  <a:pt x="5338389" y="4677384"/>
                </a:lnTo>
                <a:lnTo>
                  <a:pt x="5349897" y="4654767"/>
                </a:lnTo>
                <a:lnTo>
                  <a:pt x="5361406" y="4632546"/>
                </a:lnTo>
                <a:lnTo>
                  <a:pt x="5372517" y="4609929"/>
                </a:lnTo>
                <a:lnTo>
                  <a:pt x="5383232" y="4586914"/>
                </a:lnTo>
                <a:lnTo>
                  <a:pt x="5393549" y="4564297"/>
                </a:lnTo>
                <a:lnTo>
                  <a:pt x="5403867" y="4541282"/>
                </a:lnTo>
                <a:lnTo>
                  <a:pt x="5413788" y="4518268"/>
                </a:lnTo>
                <a:lnTo>
                  <a:pt x="5423312" y="4494857"/>
                </a:lnTo>
                <a:lnTo>
                  <a:pt x="5433233" y="4471049"/>
                </a:lnTo>
                <a:lnTo>
                  <a:pt x="5442360" y="4448035"/>
                </a:lnTo>
                <a:lnTo>
                  <a:pt x="5451091" y="4423830"/>
                </a:lnTo>
                <a:lnTo>
                  <a:pt x="5459821" y="4400022"/>
                </a:lnTo>
                <a:lnTo>
                  <a:pt x="5468155" y="4376214"/>
                </a:lnTo>
                <a:lnTo>
                  <a:pt x="5475695" y="4352009"/>
                </a:lnTo>
                <a:lnTo>
                  <a:pt x="5483631" y="4327804"/>
                </a:lnTo>
                <a:lnTo>
                  <a:pt x="5491171" y="4303600"/>
                </a:lnTo>
                <a:lnTo>
                  <a:pt x="5498314" y="4278998"/>
                </a:lnTo>
                <a:lnTo>
                  <a:pt x="5505061" y="4254397"/>
                </a:lnTo>
                <a:lnTo>
                  <a:pt x="5511410" y="4229398"/>
                </a:lnTo>
                <a:lnTo>
                  <a:pt x="5517759" y="4204400"/>
                </a:lnTo>
                <a:lnTo>
                  <a:pt x="5523712" y="4179798"/>
                </a:lnTo>
                <a:lnTo>
                  <a:pt x="5529268" y="4154403"/>
                </a:lnTo>
                <a:lnTo>
                  <a:pt x="5534823" y="4129405"/>
                </a:lnTo>
                <a:lnTo>
                  <a:pt x="5539982" y="4104010"/>
                </a:lnTo>
                <a:lnTo>
                  <a:pt x="5544347" y="4078218"/>
                </a:lnTo>
                <a:lnTo>
                  <a:pt x="5549110" y="4052823"/>
                </a:lnTo>
                <a:lnTo>
                  <a:pt x="5552681" y="4027031"/>
                </a:lnTo>
                <a:lnTo>
                  <a:pt x="5557046" y="4001636"/>
                </a:lnTo>
                <a:lnTo>
                  <a:pt x="5560221" y="3975844"/>
                </a:lnTo>
                <a:lnTo>
                  <a:pt x="5562999" y="3949655"/>
                </a:lnTo>
                <a:lnTo>
                  <a:pt x="5566174" y="3923466"/>
                </a:lnTo>
                <a:lnTo>
                  <a:pt x="5568555" y="3897278"/>
                </a:lnTo>
                <a:lnTo>
                  <a:pt x="5570539" y="3871089"/>
                </a:lnTo>
                <a:lnTo>
                  <a:pt x="5572523" y="3844900"/>
                </a:lnTo>
                <a:lnTo>
                  <a:pt x="5573713" y="3818315"/>
                </a:lnTo>
                <a:lnTo>
                  <a:pt x="5575301" y="3791729"/>
                </a:lnTo>
                <a:lnTo>
                  <a:pt x="5576094" y="3765143"/>
                </a:lnTo>
                <a:lnTo>
                  <a:pt x="5576888" y="3738558"/>
                </a:lnTo>
                <a:lnTo>
                  <a:pt x="5576888" y="3711576"/>
                </a:lnTo>
                <a:lnTo>
                  <a:pt x="5576888" y="3684990"/>
                </a:lnTo>
                <a:lnTo>
                  <a:pt x="5576094" y="3658405"/>
                </a:lnTo>
                <a:lnTo>
                  <a:pt x="5575301" y="3631819"/>
                </a:lnTo>
                <a:lnTo>
                  <a:pt x="5573713" y="3605234"/>
                </a:lnTo>
                <a:lnTo>
                  <a:pt x="5572523" y="3578648"/>
                </a:lnTo>
                <a:lnTo>
                  <a:pt x="5570539" y="3552459"/>
                </a:lnTo>
                <a:lnTo>
                  <a:pt x="5568555" y="3525874"/>
                </a:lnTo>
                <a:lnTo>
                  <a:pt x="5566174" y="3499685"/>
                </a:lnTo>
                <a:lnTo>
                  <a:pt x="5562999" y="3473893"/>
                </a:lnTo>
                <a:lnTo>
                  <a:pt x="5560221" y="3447704"/>
                </a:lnTo>
                <a:lnTo>
                  <a:pt x="5557046" y="3421912"/>
                </a:lnTo>
                <a:lnTo>
                  <a:pt x="5552681" y="3396120"/>
                </a:lnTo>
                <a:lnTo>
                  <a:pt x="5549110" y="3370329"/>
                </a:lnTo>
                <a:lnTo>
                  <a:pt x="5544347" y="3344933"/>
                </a:lnTo>
                <a:lnTo>
                  <a:pt x="5539982" y="3319538"/>
                </a:lnTo>
                <a:lnTo>
                  <a:pt x="5534823" y="3294143"/>
                </a:lnTo>
                <a:lnTo>
                  <a:pt x="5529268" y="3268748"/>
                </a:lnTo>
                <a:lnTo>
                  <a:pt x="5523712" y="3243750"/>
                </a:lnTo>
                <a:lnTo>
                  <a:pt x="5517759" y="3218751"/>
                </a:lnTo>
                <a:lnTo>
                  <a:pt x="5511410" y="3194150"/>
                </a:lnTo>
                <a:lnTo>
                  <a:pt x="5505061" y="3169151"/>
                </a:lnTo>
                <a:lnTo>
                  <a:pt x="5498314" y="3144550"/>
                </a:lnTo>
                <a:lnTo>
                  <a:pt x="5491171" y="3119948"/>
                </a:lnTo>
                <a:lnTo>
                  <a:pt x="5483631" y="3095347"/>
                </a:lnTo>
                <a:lnTo>
                  <a:pt x="5475695" y="3071539"/>
                </a:lnTo>
                <a:lnTo>
                  <a:pt x="5468155" y="3047334"/>
                </a:lnTo>
                <a:lnTo>
                  <a:pt x="5459821" y="3023130"/>
                </a:lnTo>
                <a:lnTo>
                  <a:pt x="5451091" y="2999322"/>
                </a:lnTo>
                <a:lnTo>
                  <a:pt x="5442360" y="2975514"/>
                </a:lnTo>
                <a:lnTo>
                  <a:pt x="5433233" y="2951706"/>
                </a:lnTo>
                <a:lnTo>
                  <a:pt x="5423312" y="2928691"/>
                </a:lnTo>
                <a:lnTo>
                  <a:pt x="5413788" y="2905280"/>
                </a:lnTo>
                <a:lnTo>
                  <a:pt x="5403867" y="2881869"/>
                </a:lnTo>
                <a:lnTo>
                  <a:pt x="5393549" y="2859251"/>
                </a:lnTo>
                <a:lnTo>
                  <a:pt x="5383232" y="2836237"/>
                </a:lnTo>
                <a:lnTo>
                  <a:pt x="5372517" y="2813620"/>
                </a:lnTo>
                <a:lnTo>
                  <a:pt x="5361406" y="2791002"/>
                </a:lnTo>
                <a:lnTo>
                  <a:pt x="5349897" y="2768781"/>
                </a:lnTo>
                <a:lnTo>
                  <a:pt x="5338389" y="2746164"/>
                </a:lnTo>
                <a:lnTo>
                  <a:pt x="5326881" y="2724340"/>
                </a:lnTo>
                <a:lnTo>
                  <a:pt x="5314579" y="2702119"/>
                </a:lnTo>
                <a:lnTo>
                  <a:pt x="5302277" y="2680692"/>
                </a:lnTo>
                <a:lnTo>
                  <a:pt x="5289578" y="2658868"/>
                </a:lnTo>
                <a:lnTo>
                  <a:pt x="5276879" y="2637441"/>
                </a:lnTo>
                <a:lnTo>
                  <a:pt x="5263387" y="2616411"/>
                </a:lnTo>
                <a:lnTo>
                  <a:pt x="5250291" y="2594983"/>
                </a:lnTo>
                <a:lnTo>
                  <a:pt x="5236402" y="2574350"/>
                </a:lnTo>
                <a:lnTo>
                  <a:pt x="5222909" y="2553319"/>
                </a:lnTo>
                <a:lnTo>
                  <a:pt x="5208623" y="2532686"/>
                </a:lnTo>
                <a:lnTo>
                  <a:pt x="5194734" y="2512449"/>
                </a:lnTo>
                <a:lnTo>
                  <a:pt x="5180051" y="2492212"/>
                </a:lnTo>
                <a:lnTo>
                  <a:pt x="5164971" y="2471976"/>
                </a:lnTo>
                <a:lnTo>
                  <a:pt x="5150288" y="2452136"/>
                </a:lnTo>
                <a:lnTo>
                  <a:pt x="5134812" y="2432693"/>
                </a:lnTo>
                <a:lnTo>
                  <a:pt x="5119335" y="2413249"/>
                </a:lnTo>
                <a:lnTo>
                  <a:pt x="5103462" y="2393806"/>
                </a:lnTo>
                <a:lnTo>
                  <a:pt x="5087985" y="2374760"/>
                </a:lnTo>
                <a:lnTo>
                  <a:pt x="5071715" y="2355714"/>
                </a:lnTo>
                <a:lnTo>
                  <a:pt x="5055047" y="2337064"/>
                </a:lnTo>
                <a:lnTo>
                  <a:pt x="5038380" y="2318811"/>
                </a:lnTo>
                <a:lnTo>
                  <a:pt x="5021713" y="2300558"/>
                </a:lnTo>
                <a:lnTo>
                  <a:pt x="5004649" y="2282306"/>
                </a:lnTo>
                <a:lnTo>
                  <a:pt x="4987188" y="2264450"/>
                </a:lnTo>
                <a:lnTo>
                  <a:pt x="4969727" y="2246594"/>
                </a:lnTo>
                <a:lnTo>
                  <a:pt x="4951870" y="2229135"/>
                </a:lnTo>
                <a:lnTo>
                  <a:pt x="4934012" y="2212072"/>
                </a:lnTo>
                <a:lnTo>
                  <a:pt x="4916154" y="2195010"/>
                </a:lnTo>
                <a:lnTo>
                  <a:pt x="4897900" y="2177948"/>
                </a:lnTo>
                <a:lnTo>
                  <a:pt x="4879249" y="2161282"/>
                </a:lnTo>
                <a:lnTo>
                  <a:pt x="4860597" y="2145013"/>
                </a:lnTo>
                <a:lnTo>
                  <a:pt x="4841946" y="2129141"/>
                </a:lnTo>
                <a:lnTo>
                  <a:pt x="4822898" y="2112873"/>
                </a:lnTo>
                <a:lnTo>
                  <a:pt x="4803056" y="2097397"/>
                </a:lnTo>
                <a:lnTo>
                  <a:pt x="4784008" y="2081525"/>
                </a:lnTo>
                <a:lnTo>
                  <a:pt x="4764166" y="2066844"/>
                </a:lnTo>
                <a:lnTo>
                  <a:pt x="4744324" y="2051369"/>
                </a:lnTo>
                <a:lnTo>
                  <a:pt x="4724085" y="2036687"/>
                </a:lnTo>
                <a:lnTo>
                  <a:pt x="4704243" y="2022402"/>
                </a:lnTo>
                <a:lnTo>
                  <a:pt x="4683608" y="2007721"/>
                </a:lnTo>
                <a:lnTo>
                  <a:pt x="4662972" y="1993436"/>
                </a:lnTo>
                <a:lnTo>
                  <a:pt x="4642337" y="1979945"/>
                </a:lnTo>
                <a:lnTo>
                  <a:pt x="4621305" y="1966057"/>
                </a:lnTo>
                <a:lnTo>
                  <a:pt x="4600272" y="1952963"/>
                </a:lnTo>
                <a:lnTo>
                  <a:pt x="4578843" y="1939868"/>
                </a:lnTo>
                <a:lnTo>
                  <a:pt x="4557811" y="1927171"/>
                </a:lnTo>
                <a:lnTo>
                  <a:pt x="4535985" y="1914076"/>
                </a:lnTo>
                <a:lnTo>
                  <a:pt x="4514159" y="1902172"/>
                </a:lnTo>
                <a:lnTo>
                  <a:pt x="4492332" y="1889872"/>
                </a:lnTo>
                <a:lnTo>
                  <a:pt x="4470110" y="1877967"/>
                </a:lnTo>
                <a:lnTo>
                  <a:pt x="4447887" y="1866460"/>
                </a:lnTo>
                <a:lnTo>
                  <a:pt x="4425664" y="1855350"/>
                </a:lnTo>
                <a:lnTo>
                  <a:pt x="4403044" y="1844240"/>
                </a:lnTo>
                <a:lnTo>
                  <a:pt x="4380028" y="1833129"/>
                </a:lnTo>
                <a:lnTo>
                  <a:pt x="4357408" y="1822813"/>
                </a:lnTo>
                <a:lnTo>
                  <a:pt x="4333994" y="1812496"/>
                </a:lnTo>
                <a:lnTo>
                  <a:pt x="4311375" y="1802576"/>
                </a:lnTo>
                <a:lnTo>
                  <a:pt x="4287565" y="1793053"/>
                </a:lnTo>
                <a:lnTo>
                  <a:pt x="4264151" y="1783529"/>
                </a:lnTo>
                <a:lnTo>
                  <a:pt x="4240738" y="1774403"/>
                </a:lnTo>
                <a:lnTo>
                  <a:pt x="4216928" y="1765673"/>
                </a:lnTo>
                <a:lnTo>
                  <a:pt x="4193117" y="1756944"/>
                </a:lnTo>
                <a:lnTo>
                  <a:pt x="4169307" y="1748611"/>
                </a:lnTo>
                <a:lnTo>
                  <a:pt x="4145100" y="1740675"/>
                </a:lnTo>
                <a:lnTo>
                  <a:pt x="4120496" y="1733136"/>
                </a:lnTo>
                <a:lnTo>
                  <a:pt x="4096289" y="1725597"/>
                </a:lnTo>
                <a:lnTo>
                  <a:pt x="4072082" y="1718454"/>
                </a:lnTo>
                <a:lnTo>
                  <a:pt x="4047081" y="1711709"/>
                </a:lnTo>
                <a:lnTo>
                  <a:pt x="4022477" y="1704963"/>
                </a:lnTo>
                <a:lnTo>
                  <a:pt x="3997477" y="1698614"/>
                </a:lnTo>
                <a:lnTo>
                  <a:pt x="3972476" y="1693059"/>
                </a:lnTo>
                <a:lnTo>
                  <a:pt x="3947078" y="1687504"/>
                </a:lnTo>
                <a:lnTo>
                  <a:pt x="3922078" y="1681949"/>
                </a:lnTo>
                <a:lnTo>
                  <a:pt x="3896680" y="1677187"/>
                </a:lnTo>
                <a:lnTo>
                  <a:pt x="3871282" y="1672029"/>
                </a:lnTo>
                <a:lnTo>
                  <a:pt x="3845488" y="1668061"/>
                </a:lnTo>
                <a:lnTo>
                  <a:pt x="3820090" y="1663696"/>
                </a:lnTo>
                <a:lnTo>
                  <a:pt x="3794296" y="1660125"/>
                </a:lnTo>
                <a:lnTo>
                  <a:pt x="3768105" y="1656157"/>
                </a:lnTo>
                <a:lnTo>
                  <a:pt x="3742310" y="1653379"/>
                </a:lnTo>
                <a:lnTo>
                  <a:pt x="3716119" y="1650602"/>
                </a:lnTo>
                <a:lnTo>
                  <a:pt x="3689928" y="1647824"/>
                </a:lnTo>
                <a:lnTo>
                  <a:pt x="3663737" y="1645840"/>
                </a:lnTo>
                <a:lnTo>
                  <a:pt x="3637149" y="1644253"/>
                </a:lnTo>
                <a:lnTo>
                  <a:pt x="3610957" y="1642666"/>
                </a:lnTo>
                <a:lnTo>
                  <a:pt x="3584369" y="1641475"/>
                </a:lnTo>
                <a:lnTo>
                  <a:pt x="3557781" y="1640682"/>
                </a:lnTo>
                <a:lnTo>
                  <a:pt x="3531193" y="1640285"/>
                </a:lnTo>
                <a:lnTo>
                  <a:pt x="3504208" y="1639888"/>
                </a:lnTo>
                <a:close/>
                <a:moveTo>
                  <a:pt x="2972667" y="396301"/>
                </a:moveTo>
                <a:lnTo>
                  <a:pt x="2959973" y="396697"/>
                </a:lnTo>
                <a:lnTo>
                  <a:pt x="2946883" y="397491"/>
                </a:lnTo>
                <a:lnTo>
                  <a:pt x="2934586" y="399078"/>
                </a:lnTo>
                <a:lnTo>
                  <a:pt x="2921893" y="401458"/>
                </a:lnTo>
                <a:lnTo>
                  <a:pt x="2909992" y="404235"/>
                </a:lnTo>
                <a:lnTo>
                  <a:pt x="2898489" y="407408"/>
                </a:lnTo>
                <a:lnTo>
                  <a:pt x="2886986" y="411375"/>
                </a:lnTo>
                <a:lnTo>
                  <a:pt x="2875085" y="416136"/>
                </a:lnTo>
                <a:lnTo>
                  <a:pt x="2863979" y="420896"/>
                </a:lnTo>
                <a:lnTo>
                  <a:pt x="2853268" y="426450"/>
                </a:lnTo>
                <a:lnTo>
                  <a:pt x="2842955" y="432797"/>
                </a:lnTo>
                <a:lnTo>
                  <a:pt x="2832641" y="438747"/>
                </a:lnTo>
                <a:lnTo>
                  <a:pt x="2822725" y="445888"/>
                </a:lnTo>
                <a:lnTo>
                  <a:pt x="2813204" y="453425"/>
                </a:lnTo>
                <a:lnTo>
                  <a:pt x="2804081" y="461359"/>
                </a:lnTo>
                <a:lnTo>
                  <a:pt x="2795354" y="469690"/>
                </a:lnTo>
                <a:lnTo>
                  <a:pt x="2787024" y="478417"/>
                </a:lnTo>
                <a:lnTo>
                  <a:pt x="2779091" y="487541"/>
                </a:lnTo>
                <a:lnTo>
                  <a:pt x="2771554" y="497062"/>
                </a:lnTo>
                <a:lnTo>
                  <a:pt x="2765207" y="506583"/>
                </a:lnTo>
                <a:lnTo>
                  <a:pt x="2758464" y="516897"/>
                </a:lnTo>
                <a:lnTo>
                  <a:pt x="2752117" y="527211"/>
                </a:lnTo>
                <a:lnTo>
                  <a:pt x="2746960" y="538318"/>
                </a:lnTo>
                <a:lnTo>
                  <a:pt x="2741803" y="549426"/>
                </a:lnTo>
                <a:lnTo>
                  <a:pt x="2737440" y="560533"/>
                </a:lnTo>
                <a:lnTo>
                  <a:pt x="2733473" y="572038"/>
                </a:lnTo>
                <a:lnTo>
                  <a:pt x="2729903" y="584335"/>
                </a:lnTo>
                <a:lnTo>
                  <a:pt x="2727126" y="596236"/>
                </a:lnTo>
                <a:lnTo>
                  <a:pt x="2724746" y="608930"/>
                </a:lnTo>
                <a:lnTo>
                  <a:pt x="2723160" y="621228"/>
                </a:lnTo>
                <a:lnTo>
                  <a:pt x="2722366" y="633922"/>
                </a:lnTo>
                <a:lnTo>
                  <a:pt x="2721970" y="647013"/>
                </a:lnTo>
                <a:lnTo>
                  <a:pt x="2721970" y="885825"/>
                </a:lnTo>
                <a:lnTo>
                  <a:pt x="4286844" y="885825"/>
                </a:lnTo>
                <a:lnTo>
                  <a:pt x="4286844" y="647013"/>
                </a:lnTo>
                <a:lnTo>
                  <a:pt x="4286447" y="633922"/>
                </a:lnTo>
                <a:lnTo>
                  <a:pt x="4285654" y="621228"/>
                </a:lnTo>
                <a:lnTo>
                  <a:pt x="4284067" y="608930"/>
                </a:lnTo>
                <a:lnTo>
                  <a:pt x="4281687" y="596236"/>
                </a:lnTo>
                <a:lnTo>
                  <a:pt x="4278910" y="584335"/>
                </a:lnTo>
                <a:lnTo>
                  <a:pt x="4275737" y="572038"/>
                </a:lnTo>
                <a:lnTo>
                  <a:pt x="4271374" y="560533"/>
                </a:lnTo>
                <a:lnTo>
                  <a:pt x="4267010" y="549426"/>
                </a:lnTo>
                <a:lnTo>
                  <a:pt x="4261853" y="538318"/>
                </a:lnTo>
                <a:lnTo>
                  <a:pt x="4256697" y="527211"/>
                </a:lnTo>
                <a:lnTo>
                  <a:pt x="4250350" y="516897"/>
                </a:lnTo>
                <a:lnTo>
                  <a:pt x="4244003" y="506583"/>
                </a:lnTo>
                <a:lnTo>
                  <a:pt x="4236863" y="497062"/>
                </a:lnTo>
                <a:lnTo>
                  <a:pt x="4229326" y="487541"/>
                </a:lnTo>
                <a:lnTo>
                  <a:pt x="4221790" y="478417"/>
                </a:lnTo>
                <a:lnTo>
                  <a:pt x="4213459" y="469690"/>
                </a:lnTo>
                <a:lnTo>
                  <a:pt x="4204733" y="461359"/>
                </a:lnTo>
                <a:lnTo>
                  <a:pt x="4195609" y="453425"/>
                </a:lnTo>
                <a:lnTo>
                  <a:pt x="4186089" y="445888"/>
                </a:lnTo>
                <a:lnTo>
                  <a:pt x="4176172" y="438747"/>
                </a:lnTo>
                <a:lnTo>
                  <a:pt x="4165859" y="432797"/>
                </a:lnTo>
                <a:lnTo>
                  <a:pt x="4155545" y="426450"/>
                </a:lnTo>
                <a:lnTo>
                  <a:pt x="4144835" y="420896"/>
                </a:lnTo>
                <a:lnTo>
                  <a:pt x="4133728" y="416136"/>
                </a:lnTo>
                <a:lnTo>
                  <a:pt x="4122225" y="411375"/>
                </a:lnTo>
                <a:lnTo>
                  <a:pt x="4110721" y="407408"/>
                </a:lnTo>
                <a:lnTo>
                  <a:pt x="4098821" y="404235"/>
                </a:lnTo>
                <a:lnTo>
                  <a:pt x="4086524" y="401458"/>
                </a:lnTo>
                <a:lnTo>
                  <a:pt x="4074227" y="399078"/>
                </a:lnTo>
                <a:lnTo>
                  <a:pt x="4061534" y="397491"/>
                </a:lnTo>
                <a:lnTo>
                  <a:pt x="4048840" y="396697"/>
                </a:lnTo>
                <a:lnTo>
                  <a:pt x="4036147" y="396301"/>
                </a:lnTo>
                <a:lnTo>
                  <a:pt x="4015520" y="396301"/>
                </a:lnTo>
                <a:lnTo>
                  <a:pt x="4014726" y="405425"/>
                </a:lnTo>
                <a:lnTo>
                  <a:pt x="4013536" y="414549"/>
                </a:lnTo>
                <a:lnTo>
                  <a:pt x="4011950" y="423276"/>
                </a:lnTo>
                <a:lnTo>
                  <a:pt x="4009966" y="432003"/>
                </a:lnTo>
                <a:lnTo>
                  <a:pt x="4007586" y="440731"/>
                </a:lnTo>
                <a:lnTo>
                  <a:pt x="4004809" y="449061"/>
                </a:lnTo>
                <a:lnTo>
                  <a:pt x="4001636" y="456995"/>
                </a:lnTo>
                <a:lnTo>
                  <a:pt x="3998066" y="464929"/>
                </a:lnTo>
                <a:lnTo>
                  <a:pt x="3994099" y="472863"/>
                </a:lnTo>
                <a:lnTo>
                  <a:pt x="3989736" y="480400"/>
                </a:lnTo>
                <a:lnTo>
                  <a:pt x="3985373" y="487938"/>
                </a:lnTo>
                <a:lnTo>
                  <a:pt x="3980216" y="495078"/>
                </a:lnTo>
                <a:lnTo>
                  <a:pt x="3975456" y="502219"/>
                </a:lnTo>
                <a:lnTo>
                  <a:pt x="3969902" y="508566"/>
                </a:lnTo>
                <a:lnTo>
                  <a:pt x="3963952" y="514913"/>
                </a:lnTo>
                <a:lnTo>
                  <a:pt x="3958002" y="521260"/>
                </a:lnTo>
                <a:lnTo>
                  <a:pt x="3951259" y="526814"/>
                </a:lnTo>
                <a:lnTo>
                  <a:pt x="3944515" y="532368"/>
                </a:lnTo>
                <a:lnTo>
                  <a:pt x="3937772" y="537922"/>
                </a:lnTo>
                <a:lnTo>
                  <a:pt x="3931028" y="542682"/>
                </a:lnTo>
                <a:lnTo>
                  <a:pt x="3923492" y="547442"/>
                </a:lnTo>
                <a:lnTo>
                  <a:pt x="3915558" y="551409"/>
                </a:lnTo>
                <a:lnTo>
                  <a:pt x="3908021" y="555376"/>
                </a:lnTo>
                <a:lnTo>
                  <a:pt x="3899691" y="558946"/>
                </a:lnTo>
                <a:lnTo>
                  <a:pt x="3891758" y="561723"/>
                </a:lnTo>
                <a:lnTo>
                  <a:pt x="3883031" y="564897"/>
                </a:lnTo>
                <a:lnTo>
                  <a:pt x="3874701" y="566880"/>
                </a:lnTo>
                <a:lnTo>
                  <a:pt x="3865974" y="568864"/>
                </a:lnTo>
                <a:lnTo>
                  <a:pt x="3856851" y="570451"/>
                </a:lnTo>
                <a:lnTo>
                  <a:pt x="3847727" y="571641"/>
                </a:lnTo>
                <a:lnTo>
                  <a:pt x="3838604" y="572038"/>
                </a:lnTo>
                <a:lnTo>
                  <a:pt x="3829480" y="572434"/>
                </a:lnTo>
                <a:lnTo>
                  <a:pt x="3179333" y="572434"/>
                </a:lnTo>
                <a:lnTo>
                  <a:pt x="3170210" y="572038"/>
                </a:lnTo>
                <a:lnTo>
                  <a:pt x="3161087" y="571641"/>
                </a:lnTo>
                <a:lnTo>
                  <a:pt x="3151566" y="570451"/>
                </a:lnTo>
                <a:lnTo>
                  <a:pt x="3143236" y="568864"/>
                </a:lnTo>
                <a:lnTo>
                  <a:pt x="3134509" y="566880"/>
                </a:lnTo>
                <a:lnTo>
                  <a:pt x="3125783" y="564897"/>
                </a:lnTo>
                <a:lnTo>
                  <a:pt x="3117452" y="561723"/>
                </a:lnTo>
                <a:lnTo>
                  <a:pt x="3109122" y="558946"/>
                </a:lnTo>
                <a:lnTo>
                  <a:pt x="3101189" y="555376"/>
                </a:lnTo>
                <a:lnTo>
                  <a:pt x="3093255" y="551409"/>
                </a:lnTo>
                <a:lnTo>
                  <a:pt x="3085719" y="547442"/>
                </a:lnTo>
                <a:lnTo>
                  <a:pt x="3078182" y="542682"/>
                </a:lnTo>
                <a:lnTo>
                  <a:pt x="3071042" y="537922"/>
                </a:lnTo>
                <a:lnTo>
                  <a:pt x="3064298" y="532368"/>
                </a:lnTo>
                <a:lnTo>
                  <a:pt x="3057555" y="526814"/>
                </a:lnTo>
                <a:lnTo>
                  <a:pt x="3051208" y="521260"/>
                </a:lnTo>
                <a:lnTo>
                  <a:pt x="3044861" y="514913"/>
                </a:lnTo>
                <a:lnTo>
                  <a:pt x="3039308" y="508566"/>
                </a:lnTo>
                <a:lnTo>
                  <a:pt x="3033754" y="502219"/>
                </a:lnTo>
                <a:lnTo>
                  <a:pt x="3028598" y="495078"/>
                </a:lnTo>
                <a:lnTo>
                  <a:pt x="3023441" y="487938"/>
                </a:lnTo>
                <a:lnTo>
                  <a:pt x="3018681" y="480400"/>
                </a:lnTo>
                <a:lnTo>
                  <a:pt x="3014714" y="472863"/>
                </a:lnTo>
                <a:lnTo>
                  <a:pt x="3010747" y="464929"/>
                </a:lnTo>
                <a:lnTo>
                  <a:pt x="3007177" y="456995"/>
                </a:lnTo>
                <a:lnTo>
                  <a:pt x="3004004" y="449061"/>
                </a:lnTo>
                <a:lnTo>
                  <a:pt x="3001227" y="440731"/>
                </a:lnTo>
                <a:lnTo>
                  <a:pt x="2998847" y="432003"/>
                </a:lnTo>
                <a:lnTo>
                  <a:pt x="2996864" y="423276"/>
                </a:lnTo>
                <a:lnTo>
                  <a:pt x="2995277" y="414549"/>
                </a:lnTo>
                <a:lnTo>
                  <a:pt x="2994087" y="405425"/>
                </a:lnTo>
                <a:lnTo>
                  <a:pt x="2993294" y="396301"/>
                </a:lnTo>
                <a:lnTo>
                  <a:pt x="2972667" y="396301"/>
                </a:lnTo>
                <a:close/>
                <a:moveTo>
                  <a:pt x="3179333" y="0"/>
                </a:moveTo>
                <a:lnTo>
                  <a:pt x="3829480" y="0"/>
                </a:lnTo>
                <a:lnTo>
                  <a:pt x="3838207" y="397"/>
                </a:lnTo>
                <a:lnTo>
                  <a:pt x="3846537" y="793"/>
                </a:lnTo>
                <a:lnTo>
                  <a:pt x="3854867" y="1587"/>
                </a:lnTo>
                <a:lnTo>
                  <a:pt x="3863197" y="3174"/>
                </a:lnTo>
                <a:lnTo>
                  <a:pt x="3871527" y="5157"/>
                </a:lnTo>
                <a:lnTo>
                  <a:pt x="3879461" y="7141"/>
                </a:lnTo>
                <a:lnTo>
                  <a:pt x="3887394" y="9124"/>
                </a:lnTo>
                <a:lnTo>
                  <a:pt x="3895328" y="11901"/>
                </a:lnTo>
                <a:lnTo>
                  <a:pt x="3902468" y="15075"/>
                </a:lnTo>
                <a:lnTo>
                  <a:pt x="3910005" y="18248"/>
                </a:lnTo>
                <a:lnTo>
                  <a:pt x="3917145" y="21818"/>
                </a:lnTo>
                <a:lnTo>
                  <a:pt x="3924285" y="25785"/>
                </a:lnTo>
                <a:lnTo>
                  <a:pt x="3931425" y="30149"/>
                </a:lnTo>
                <a:lnTo>
                  <a:pt x="3937772" y="34909"/>
                </a:lnTo>
                <a:lnTo>
                  <a:pt x="3944119" y="39273"/>
                </a:lnTo>
                <a:lnTo>
                  <a:pt x="3950465" y="44430"/>
                </a:lnTo>
                <a:lnTo>
                  <a:pt x="3956415" y="49984"/>
                </a:lnTo>
                <a:lnTo>
                  <a:pt x="3961969" y="55538"/>
                </a:lnTo>
                <a:lnTo>
                  <a:pt x="3967919" y="61488"/>
                </a:lnTo>
                <a:lnTo>
                  <a:pt x="3972679" y="67439"/>
                </a:lnTo>
                <a:lnTo>
                  <a:pt x="3977836" y="73389"/>
                </a:lnTo>
                <a:lnTo>
                  <a:pt x="3982992" y="80133"/>
                </a:lnTo>
                <a:lnTo>
                  <a:pt x="3986959" y="86877"/>
                </a:lnTo>
                <a:lnTo>
                  <a:pt x="3990926" y="94017"/>
                </a:lnTo>
                <a:lnTo>
                  <a:pt x="3995289" y="100761"/>
                </a:lnTo>
                <a:lnTo>
                  <a:pt x="3998463" y="107902"/>
                </a:lnTo>
                <a:lnTo>
                  <a:pt x="4002033" y="115439"/>
                </a:lnTo>
                <a:lnTo>
                  <a:pt x="4004809" y="123373"/>
                </a:lnTo>
                <a:lnTo>
                  <a:pt x="4007586" y="130910"/>
                </a:lnTo>
                <a:lnTo>
                  <a:pt x="4009966" y="139241"/>
                </a:lnTo>
                <a:lnTo>
                  <a:pt x="4011950" y="147175"/>
                </a:lnTo>
                <a:lnTo>
                  <a:pt x="4013536" y="155109"/>
                </a:lnTo>
                <a:lnTo>
                  <a:pt x="4297554" y="155109"/>
                </a:lnTo>
                <a:lnTo>
                  <a:pt x="4316991" y="155902"/>
                </a:lnTo>
                <a:lnTo>
                  <a:pt x="4335635" y="157092"/>
                </a:lnTo>
                <a:lnTo>
                  <a:pt x="4354675" y="159472"/>
                </a:lnTo>
                <a:lnTo>
                  <a:pt x="4373319" y="162646"/>
                </a:lnTo>
                <a:lnTo>
                  <a:pt x="4391169" y="167010"/>
                </a:lnTo>
                <a:lnTo>
                  <a:pt x="4409019" y="171770"/>
                </a:lnTo>
                <a:lnTo>
                  <a:pt x="4426473" y="177720"/>
                </a:lnTo>
                <a:lnTo>
                  <a:pt x="4443530" y="184464"/>
                </a:lnTo>
                <a:lnTo>
                  <a:pt x="4460190" y="192398"/>
                </a:lnTo>
                <a:lnTo>
                  <a:pt x="4476057" y="200332"/>
                </a:lnTo>
                <a:lnTo>
                  <a:pt x="4491527" y="209456"/>
                </a:lnTo>
                <a:lnTo>
                  <a:pt x="4506997" y="219374"/>
                </a:lnTo>
                <a:lnTo>
                  <a:pt x="4521277" y="229688"/>
                </a:lnTo>
                <a:lnTo>
                  <a:pt x="4535558" y="240399"/>
                </a:lnTo>
                <a:lnTo>
                  <a:pt x="4549441" y="252300"/>
                </a:lnTo>
                <a:lnTo>
                  <a:pt x="4562135" y="264994"/>
                </a:lnTo>
                <a:lnTo>
                  <a:pt x="4574828" y="277688"/>
                </a:lnTo>
                <a:lnTo>
                  <a:pt x="4586728" y="291573"/>
                </a:lnTo>
                <a:lnTo>
                  <a:pt x="4597439" y="305457"/>
                </a:lnTo>
                <a:lnTo>
                  <a:pt x="4607752" y="320135"/>
                </a:lnTo>
                <a:lnTo>
                  <a:pt x="4617669" y="335606"/>
                </a:lnTo>
                <a:lnTo>
                  <a:pt x="4626792" y="351077"/>
                </a:lnTo>
                <a:lnTo>
                  <a:pt x="4634726" y="366945"/>
                </a:lnTo>
                <a:lnTo>
                  <a:pt x="4642659" y="383606"/>
                </a:lnTo>
                <a:lnTo>
                  <a:pt x="4649403" y="400664"/>
                </a:lnTo>
                <a:lnTo>
                  <a:pt x="4655353" y="418119"/>
                </a:lnTo>
                <a:lnTo>
                  <a:pt x="4660113" y="435970"/>
                </a:lnTo>
                <a:lnTo>
                  <a:pt x="4664476" y="453822"/>
                </a:lnTo>
                <a:lnTo>
                  <a:pt x="4667650" y="472466"/>
                </a:lnTo>
                <a:lnTo>
                  <a:pt x="4670030" y="491111"/>
                </a:lnTo>
                <a:lnTo>
                  <a:pt x="4671220" y="509756"/>
                </a:lnTo>
                <a:lnTo>
                  <a:pt x="4672013" y="529591"/>
                </a:lnTo>
                <a:lnTo>
                  <a:pt x="4672013" y="885825"/>
                </a:lnTo>
                <a:lnTo>
                  <a:pt x="5321300" y="885825"/>
                </a:lnTo>
                <a:lnTo>
                  <a:pt x="5321300" y="750888"/>
                </a:lnTo>
                <a:lnTo>
                  <a:pt x="6089650" y="750888"/>
                </a:lnTo>
                <a:lnTo>
                  <a:pt x="6089650" y="885825"/>
                </a:lnTo>
                <a:lnTo>
                  <a:pt x="6634184" y="885825"/>
                </a:lnTo>
                <a:lnTo>
                  <a:pt x="6653630" y="886222"/>
                </a:lnTo>
                <a:lnTo>
                  <a:pt x="6672679" y="887810"/>
                </a:lnTo>
                <a:lnTo>
                  <a:pt x="6691331" y="889794"/>
                </a:lnTo>
                <a:lnTo>
                  <a:pt x="6709586" y="893366"/>
                </a:lnTo>
                <a:lnTo>
                  <a:pt x="6727842" y="897335"/>
                </a:lnTo>
                <a:lnTo>
                  <a:pt x="6745700" y="902495"/>
                </a:lnTo>
                <a:lnTo>
                  <a:pt x="6763162" y="908449"/>
                </a:lnTo>
                <a:lnTo>
                  <a:pt x="6780226" y="915196"/>
                </a:lnTo>
                <a:lnTo>
                  <a:pt x="6796894" y="922737"/>
                </a:lnTo>
                <a:lnTo>
                  <a:pt x="6812768" y="931072"/>
                </a:lnTo>
                <a:lnTo>
                  <a:pt x="6828245" y="939804"/>
                </a:lnTo>
                <a:lnTo>
                  <a:pt x="6843723" y="949727"/>
                </a:lnTo>
                <a:lnTo>
                  <a:pt x="6858406" y="960046"/>
                </a:lnTo>
                <a:lnTo>
                  <a:pt x="6872296" y="971159"/>
                </a:lnTo>
                <a:lnTo>
                  <a:pt x="6886186" y="983066"/>
                </a:lnTo>
                <a:lnTo>
                  <a:pt x="6898885" y="995370"/>
                </a:lnTo>
                <a:lnTo>
                  <a:pt x="6911584" y="1008468"/>
                </a:lnTo>
                <a:lnTo>
                  <a:pt x="6923093" y="1021963"/>
                </a:lnTo>
                <a:lnTo>
                  <a:pt x="6934205" y="1036251"/>
                </a:lnTo>
                <a:lnTo>
                  <a:pt x="6944920" y="1050540"/>
                </a:lnTo>
                <a:lnTo>
                  <a:pt x="6954841" y="1066019"/>
                </a:lnTo>
                <a:lnTo>
                  <a:pt x="6963572" y="1081895"/>
                </a:lnTo>
                <a:lnTo>
                  <a:pt x="6971906" y="1097771"/>
                </a:lnTo>
                <a:lnTo>
                  <a:pt x="6979049" y="1114044"/>
                </a:lnTo>
                <a:lnTo>
                  <a:pt x="6985796" y="1131111"/>
                </a:lnTo>
                <a:lnTo>
                  <a:pt x="6991749" y="1148575"/>
                </a:lnTo>
                <a:lnTo>
                  <a:pt x="6996908" y="1166436"/>
                </a:lnTo>
                <a:lnTo>
                  <a:pt x="7001273" y="1184693"/>
                </a:lnTo>
                <a:lnTo>
                  <a:pt x="7004448" y="1202951"/>
                </a:lnTo>
                <a:lnTo>
                  <a:pt x="7006829" y="1222002"/>
                </a:lnTo>
                <a:lnTo>
                  <a:pt x="7008416" y="1241053"/>
                </a:lnTo>
                <a:lnTo>
                  <a:pt x="7008813" y="1260105"/>
                </a:lnTo>
                <a:lnTo>
                  <a:pt x="7008813" y="6163046"/>
                </a:lnTo>
                <a:lnTo>
                  <a:pt x="7008416" y="6182097"/>
                </a:lnTo>
                <a:lnTo>
                  <a:pt x="7006829" y="6201149"/>
                </a:lnTo>
                <a:lnTo>
                  <a:pt x="7004448" y="6219803"/>
                </a:lnTo>
                <a:lnTo>
                  <a:pt x="7001273" y="6238060"/>
                </a:lnTo>
                <a:lnTo>
                  <a:pt x="6996908" y="6256318"/>
                </a:lnTo>
                <a:lnTo>
                  <a:pt x="6991749" y="6274179"/>
                </a:lnTo>
                <a:lnTo>
                  <a:pt x="6985796" y="6291245"/>
                </a:lnTo>
                <a:lnTo>
                  <a:pt x="6979049" y="6308312"/>
                </a:lnTo>
                <a:lnTo>
                  <a:pt x="6971906" y="6324982"/>
                </a:lnTo>
                <a:lnTo>
                  <a:pt x="6963572" y="6341255"/>
                </a:lnTo>
                <a:lnTo>
                  <a:pt x="6954841" y="6357131"/>
                </a:lnTo>
                <a:lnTo>
                  <a:pt x="6944920" y="6371817"/>
                </a:lnTo>
                <a:lnTo>
                  <a:pt x="6934205" y="6386899"/>
                </a:lnTo>
                <a:lnTo>
                  <a:pt x="6923093" y="6401188"/>
                </a:lnTo>
                <a:lnTo>
                  <a:pt x="6911584" y="6414682"/>
                </a:lnTo>
                <a:lnTo>
                  <a:pt x="6898885" y="6427780"/>
                </a:lnTo>
                <a:lnTo>
                  <a:pt x="6886186" y="6440084"/>
                </a:lnTo>
                <a:lnTo>
                  <a:pt x="6872296" y="6451594"/>
                </a:lnTo>
                <a:lnTo>
                  <a:pt x="6858406" y="6463104"/>
                </a:lnTo>
                <a:lnTo>
                  <a:pt x="6843723" y="6473424"/>
                </a:lnTo>
                <a:lnTo>
                  <a:pt x="6828245" y="6482950"/>
                </a:lnTo>
                <a:lnTo>
                  <a:pt x="6812768" y="6492078"/>
                </a:lnTo>
                <a:lnTo>
                  <a:pt x="6796894" y="6500413"/>
                </a:lnTo>
                <a:lnTo>
                  <a:pt x="6780226" y="6507954"/>
                </a:lnTo>
                <a:lnTo>
                  <a:pt x="6763162" y="6514305"/>
                </a:lnTo>
                <a:lnTo>
                  <a:pt x="6745700" y="6520258"/>
                </a:lnTo>
                <a:lnTo>
                  <a:pt x="6727842" y="6525418"/>
                </a:lnTo>
                <a:lnTo>
                  <a:pt x="6709586" y="6529387"/>
                </a:lnTo>
                <a:lnTo>
                  <a:pt x="6691331" y="6532562"/>
                </a:lnTo>
                <a:lnTo>
                  <a:pt x="6672679" y="6535341"/>
                </a:lnTo>
                <a:lnTo>
                  <a:pt x="6653630" y="6536928"/>
                </a:lnTo>
                <a:lnTo>
                  <a:pt x="6634184" y="6537325"/>
                </a:lnTo>
                <a:lnTo>
                  <a:pt x="374232" y="6537325"/>
                </a:lnTo>
                <a:lnTo>
                  <a:pt x="355183" y="6536928"/>
                </a:lnTo>
                <a:lnTo>
                  <a:pt x="336134" y="6535341"/>
                </a:lnTo>
                <a:lnTo>
                  <a:pt x="317482" y="6532562"/>
                </a:lnTo>
                <a:lnTo>
                  <a:pt x="299227" y="6529387"/>
                </a:lnTo>
                <a:lnTo>
                  <a:pt x="280972" y="6525418"/>
                </a:lnTo>
                <a:lnTo>
                  <a:pt x="263510" y="6520258"/>
                </a:lnTo>
                <a:lnTo>
                  <a:pt x="246049" y="6514305"/>
                </a:lnTo>
                <a:lnTo>
                  <a:pt x="228984" y="6507954"/>
                </a:lnTo>
                <a:lnTo>
                  <a:pt x="212316" y="6500413"/>
                </a:lnTo>
                <a:lnTo>
                  <a:pt x="196045" y="6492078"/>
                </a:lnTo>
                <a:lnTo>
                  <a:pt x="180171" y="6482950"/>
                </a:lnTo>
                <a:lnTo>
                  <a:pt x="165488" y="6473424"/>
                </a:lnTo>
                <a:lnTo>
                  <a:pt x="150407" y="6463104"/>
                </a:lnTo>
                <a:lnTo>
                  <a:pt x="136121" y="6451594"/>
                </a:lnTo>
                <a:lnTo>
                  <a:pt x="123024" y="6440084"/>
                </a:lnTo>
                <a:lnTo>
                  <a:pt x="109531" y="6427780"/>
                </a:lnTo>
                <a:lnTo>
                  <a:pt x="97229" y="6414682"/>
                </a:lnTo>
                <a:lnTo>
                  <a:pt x="85720" y="6401188"/>
                </a:lnTo>
                <a:lnTo>
                  <a:pt x="74212" y="6386899"/>
                </a:lnTo>
                <a:lnTo>
                  <a:pt x="63893" y="6371817"/>
                </a:lnTo>
                <a:lnTo>
                  <a:pt x="54369" y="6357131"/>
                </a:lnTo>
                <a:lnTo>
                  <a:pt x="45241" y="6341255"/>
                </a:lnTo>
                <a:lnTo>
                  <a:pt x="36907" y="6324982"/>
                </a:lnTo>
                <a:lnTo>
                  <a:pt x="29367" y="6308312"/>
                </a:lnTo>
                <a:lnTo>
                  <a:pt x="23018" y="6291245"/>
                </a:lnTo>
                <a:lnTo>
                  <a:pt x="17065" y="6274179"/>
                </a:lnTo>
                <a:lnTo>
                  <a:pt x="11906" y="6256318"/>
                </a:lnTo>
                <a:lnTo>
                  <a:pt x="7937" y="6238060"/>
                </a:lnTo>
                <a:lnTo>
                  <a:pt x="4762" y="6219803"/>
                </a:lnTo>
                <a:lnTo>
                  <a:pt x="1984" y="6201149"/>
                </a:lnTo>
                <a:lnTo>
                  <a:pt x="794" y="6182097"/>
                </a:lnTo>
                <a:lnTo>
                  <a:pt x="0" y="6163046"/>
                </a:lnTo>
                <a:lnTo>
                  <a:pt x="0" y="1260105"/>
                </a:lnTo>
                <a:lnTo>
                  <a:pt x="794" y="1241053"/>
                </a:lnTo>
                <a:lnTo>
                  <a:pt x="1984" y="1222002"/>
                </a:lnTo>
                <a:lnTo>
                  <a:pt x="4762" y="1202951"/>
                </a:lnTo>
                <a:lnTo>
                  <a:pt x="7937" y="1184693"/>
                </a:lnTo>
                <a:lnTo>
                  <a:pt x="11906" y="1166436"/>
                </a:lnTo>
                <a:lnTo>
                  <a:pt x="17065" y="1148575"/>
                </a:lnTo>
                <a:lnTo>
                  <a:pt x="23018" y="1131111"/>
                </a:lnTo>
                <a:lnTo>
                  <a:pt x="29367" y="1114044"/>
                </a:lnTo>
                <a:lnTo>
                  <a:pt x="36907" y="1097771"/>
                </a:lnTo>
                <a:lnTo>
                  <a:pt x="45241" y="1081895"/>
                </a:lnTo>
                <a:lnTo>
                  <a:pt x="54369" y="1066019"/>
                </a:lnTo>
                <a:lnTo>
                  <a:pt x="63893" y="1050540"/>
                </a:lnTo>
                <a:lnTo>
                  <a:pt x="74212" y="1036251"/>
                </a:lnTo>
                <a:lnTo>
                  <a:pt x="85720" y="1021963"/>
                </a:lnTo>
                <a:lnTo>
                  <a:pt x="97229" y="1008468"/>
                </a:lnTo>
                <a:lnTo>
                  <a:pt x="109531" y="995370"/>
                </a:lnTo>
                <a:lnTo>
                  <a:pt x="123024" y="983066"/>
                </a:lnTo>
                <a:lnTo>
                  <a:pt x="136121" y="971159"/>
                </a:lnTo>
                <a:lnTo>
                  <a:pt x="150407" y="960046"/>
                </a:lnTo>
                <a:lnTo>
                  <a:pt x="165488" y="949727"/>
                </a:lnTo>
                <a:lnTo>
                  <a:pt x="180171" y="939804"/>
                </a:lnTo>
                <a:lnTo>
                  <a:pt x="196045" y="931072"/>
                </a:lnTo>
                <a:lnTo>
                  <a:pt x="212316" y="922737"/>
                </a:lnTo>
                <a:lnTo>
                  <a:pt x="228984" y="915196"/>
                </a:lnTo>
                <a:lnTo>
                  <a:pt x="246049" y="908449"/>
                </a:lnTo>
                <a:lnTo>
                  <a:pt x="263510" y="902495"/>
                </a:lnTo>
                <a:lnTo>
                  <a:pt x="280972" y="897335"/>
                </a:lnTo>
                <a:lnTo>
                  <a:pt x="299227" y="893366"/>
                </a:lnTo>
                <a:lnTo>
                  <a:pt x="317482" y="889794"/>
                </a:lnTo>
                <a:lnTo>
                  <a:pt x="336134" y="887810"/>
                </a:lnTo>
                <a:lnTo>
                  <a:pt x="355183" y="886222"/>
                </a:lnTo>
                <a:lnTo>
                  <a:pt x="374232" y="885825"/>
                </a:lnTo>
                <a:lnTo>
                  <a:pt x="919163" y="885825"/>
                </a:lnTo>
                <a:lnTo>
                  <a:pt x="919163" y="750888"/>
                </a:lnTo>
                <a:lnTo>
                  <a:pt x="1687513" y="750888"/>
                </a:lnTo>
                <a:lnTo>
                  <a:pt x="1687513" y="885825"/>
                </a:lnTo>
                <a:lnTo>
                  <a:pt x="2336800" y="885825"/>
                </a:lnTo>
                <a:lnTo>
                  <a:pt x="2336800" y="529591"/>
                </a:lnTo>
                <a:lnTo>
                  <a:pt x="2337197" y="509756"/>
                </a:lnTo>
                <a:lnTo>
                  <a:pt x="2338387" y="491111"/>
                </a:lnTo>
                <a:lnTo>
                  <a:pt x="2341164" y="472466"/>
                </a:lnTo>
                <a:lnTo>
                  <a:pt x="2344337" y="453822"/>
                </a:lnTo>
                <a:lnTo>
                  <a:pt x="2348700" y="435970"/>
                </a:lnTo>
                <a:lnTo>
                  <a:pt x="2353461" y="418119"/>
                </a:lnTo>
                <a:lnTo>
                  <a:pt x="2359411" y="400664"/>
                </a:lnTo>
                <a:lnTo>
                  <a:pt x="2366551" y="383606"/>
                </a:lnTo>
                <a:lnTo>
                  <a:pt x="2373691" y="366945"/>
                </a:lnTo>
                <a:lnTo>
                  <a:pt x="2382021" y="351077"/>
                </a:lnTo>
                <a:lnTo>
                  <a:pt x="2390748" y="335606"/>
                </a:lnTo>
                <a:lnTo>
                  <a:pt x="2401061" y="320135"/>
                </a:lnTo>
                <a:lnTo>
                  <a:pt x="2411375" y="305457"/>
                </a:lnTo>
                <a:lnTo>
                  <a:pt x="2422482" y="291573"/>
                </a:lnTo>
                <a:lnTo>
                  <a:pt x="2433985" y="277688"/>
                </a:lnTo>
                <a:lnTo>
                  <a:pt x="2446679" y="264994"/>
                </a:lnTo>
                <a:lnTo>
                  <a:pt x="2459372" y="252300"/>
                </a:lnTo>
                <a:lnTo>
                  <a:pt x="2473256" y="240399"/>
                </a:lnTo>
                <a:lnTo>
                  <a:pt x="2487139" y="229688"/>
                </a:lnTo>
                <a:lnTo>
                  <a:pt x="2501816" y="219374"/>
                </a:lnTo>
                <a:lnTo>
                  <a:pt x="2517286" y="209456"/>
                </a:lnTo>
                <a:lnTo>
                  <a:pt x="2532360" y="200332"/>
                </a:lnTo>
                <a:lnTo>
                  <a:pt x="2548624" y="192398"/>
                </a:lnTo>
                <a:lnTo>
                  <a:pt x="2565284" y="184464"/>
                </a:lnTo>
                <a:lnTo>
                  <a:pt x="2582341" y="177720"/>
                </a:lnTo>
                <a:lnTo>
                  <a:pt x="2599794" y="171770"/>
                </a:lnTo>
                <a:lnTo>
                  <a:pt x="2617645" y="167010"/>
                </a:lnTo>
                <a:lnTo>
                  <a:pt x="2635495" y="162646"/>
                </a:lnTo>
                <a:lnTo>
                  <a:pt x="2654138" y="159472"/>
                </a:lnTo>
                <a:lnTo>
                  <a:pt x="2672782" y="157092"/>
                </a:lnTo>
                <a:lnTo>
                  <a:pt x="2691823" y="155902"/>
                </a:lnTo>
                <a:lnTo>
                  <a:pt x="2711259" y="155109"/>
                </a:lnTo>
                <a:lnTo>
                  <a:pt x="2995674" y="155109"/>
                </a:lnTo>
                <a:lnTo>
                  <a:pt x="2996864" y="147175"/>
                </a:lnTo>
                <a:lnTo>
                  <a:pt x="2998847" y="139241"/>
                </a:lnTo>
                <a:lnTo>
                  <a:pt x="3001227" y="130910"/>
                </a:lnTo>
                <a:lnTo>
                  <a:pt x="3004004" y="123373"/>
                </a:lnTo>
                <a:lnTo>
                  <a:pt x="3006781" y="115439"/>
                </a:lnTo>
                <a:lnTo>
                  <a:pt x="3009954" y="107902"/>
                </a:lnTo>
                <a:lnTo>
                  <a:pt x="3013921" y="100761"/>
                </a:lnTo>
                <a:lnTo>
                  <a:pt x="3017491" y="94017"/>
                </a:lnTo>
                <a:lnTo>
                  <a:pt x="3021854" y="86877"/>
                </a:lnTo>
                <a:lnTo>
                  <a:pt x="3026218" y="80133"/>
                </a:lnTo>
                <a:lnTo>
                  <a:pt x="3030978" y="73389"/>
                </a:lnTo>
                <a:lnTo>
                  <a:pt x="3035738" y="67439"/>
                </a:lnTo>
                <a:lnTo>
                  <a:pt x="3041291" y="61488"/>
                </a:lnTo>
                <a:lnTo>
                  <a:pt x="3046845" y="55538"/>
                </a:lnTo>
                <a:lnTo>
                  <a:pt x="3052398" y="49984"/>
                </a:lnTo>
                <a:lnTo>
                  <a:pt x="3058348" y="44430"/>
                </a:lnTo>
                <a:lnTo>
                  <a:pt x="3064695" y="39273"/>
                </a:lnTo>
                <a:lnTo>
                  <a:pt x="3071042" y="34909"/>
                </a:lnTo>
                <a:lnTo>
                  <a:pt x="3077785" y="30149"/>
                </a:lnTo>
                <a:lnTo>
                  <a:pt x="3084529" y="25785"/>
                </a:lnTo>
                <a:lnTo>
                  <a:pt x="3091669" y="21818"/>
                </a:lnTo>
                <a:lnTo>
                  <a:pt x="3098412" y="18248"/>
                </a:lnTo>
                <a:lnTo>
                  <a:pt x="3105949" y="15075"/>
                </a:lnTo>
                <a:lnTo>
                  <a:pt x="3113486" y="11901"/>
                </a:lnTo>
                <a:lnTo>
                  <a:pt x="3121419" y="9124"/>
                </a:lnTo>
                <a:lnTo>
                  <a:pt x="3129353" y="7141"/>
                </a:lnTo>
                <a:lnTo>
                  <a:pt x="3137286" y="5157"/>
                </a:lnTo>
                <a:lnTo>
                  <a:pt x="3145616" y="3174"/>
                </a:lnTo>
                <a:lnTo>
                  <a:pt x="3153946" y="1587"/>
                </a:lnTo>
                <a:lnTo>
                  <a:pt x="3162277" y="793"/>
                </a:lnTo>
                <a:lnTo>
                  <a:pt x="3171003" y="397"/>
                </a:lnTo>
                <a:lnTo>
                  <a:pt x="3179333" y="0"/>
                </a:lnTo>
                <a:close/>
              </a:path>
            </a:pathLst>
          </a:custGeom>
          <a:solidFill>
            <a:schemeClr val="accent1"/>
          </a:solidFill>
          <a:ln>
            <a:noFill/>
          </a:ln>
        </p:spPr>
        <p:txBody>
          <a:bodyPr anchor="ctr" anchorCtr="1"/>
          <a:lstStyle/>
          <a:p>
            <a:endParaRPr lang="zh-CN" altLang="en-US">
              <a:ea typeface="宋体" panose="02010600030101010101" pitchFamily="2" charset="-122"/>
            </a:endParaRPr>
          </a:p>
        </p:txBody>
      </p:sp>
      <p:sp>
        <p:nvSpPr>
          <p:cNvPr id="21" name="矩形 20"/>
          <p:cNvSpPr/>
          <p:nvPr/>
        </p:nvSpPr>
        <p:spPr>
          <a:xfrm>
            <a:off x="882388" y="2760024"/>
            <a:ext cx="3434506" cy="10632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j-ea"/>
                <a:ea typeface="+mj-ea"/>
              </a:rPr>
              <a:t>请输入文本请输入文本请输入文本请输入文本请输入文本</a:t>
            </a:r>
            <a:endParaRPr lang="zh-CN" altLang="zh-CN" sz="1800" dirty="0">
              <a:solidFill>
                <a:schemeClr val="tx1"/>
              </a:solidFill>
              <a:latin typeface="+mj-ea"/>
              <a:ea typeface="+mj-ea"/>
            </a:endParaRP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30" name="KSO_Shape"/>
          <p:cNvSpPr/>
          <p:nvPr/>
        </p:nvSpPr>
        <p:spPr bwMode="auto">
          <a:xfrm>
            <a:off x="10299093" y="2350746"/>
            <a:ext cx="850827" cy="997063"/>
          </a:xfrm>
          <a:custGeom>
            <a:avLst/>
            <a:gdLst>
              <a:gd name="T0" fmla="*/ 704281 w 1736725"/>
              <a:gd name="T1" fmla="*/ 1825553 h 2036763"/>
              <a:gd name="T2" fmla="*/ 779016 w 1736725"/>
              <a:gd name="T3" fmla="*/ 1841640 h 2036763"/>
              <a:gd name="T4" fmla="*/ 782728 w 1736725"/>
              <a:gd name="T5" fmla="*/ 1793131 h 2036763"/>
              <a:gd name="T6" fmla="*/ 833211 w 1736725"/>
              <a:gd name="T7" fmla="*/ 1771103 h 2036763"/>
              <a:gd name="T8" fmla="*/ 864640 w 1736725"/>
              <a:gd name="T9" fmla="*/ 1829018 h 2036763"/>
              <a:gd name="T10" fmla="*/ 941107 w 1736725"/>
              <a:gd name="T11" fmla="*/ 1792636 h 2036763"/>
              <a:gd name="T12" fmla="*/ 1379618 w 1736725"/>
              <a:gd name="T13" fmla="*/ 1605527 h 2036763"/>
              <a:gd name="T14" fmla="*/ 1357346 w 1736725"/>
              <a:gd name="T15" fmla="*/ 1729771 h 2036763"/>
              <a:gd name="T16" fmla="*/ 1257864 w 1736725"/>
              <a:gd name="T17" fmla="*/ 1761203 h 2036763"/>
              <a:gd name="T18" fmla="*/ 1202927 w 1736725"/>
              <a:gd name="T19" fmla="*/ 1746601 h 2036763"/>
              <a:gd name="T20" fmla="*/ 1188574 w 1736725"/>
              <a:gd name="T21" fmla="*/ 1696358 h 2036763"/>
              <a:gd name="T22" fmla="*/ 1109136 w 1736725"/>
              <a:gd name="T23" fmla="*/ 1646859 h 2036763"/>
              <a:gd name="T24" fmla="*/ 1031185 w 1736725"/>
              <a:gd name="T25" fmla="*/ 1657749 h 2036763"/>
              <a:gd name="T26" fmla="*/ 976494 w 1736725"/>
              <a:gd name="T27" fmla="*/ 1658491 h 2036763"/>
              <a:gd name="T28" fmla="*/ 951500 w 1736725"/>
              <a:gd name="T29" fmla="*/ 1762193 h 2036763"/>
              <a:gd name="T30" fmla="*/ 1018317 w 1736725"/>
              <a:gd name="T31" fmla="*/ 1747344 h 2036763"/>
              <a:gd name="T32" fmla="*/ 1079193 w 1736725"/>
              <a:gd name="T33" fmla="*/ 1751798 h 2036763"/>
              <a:gd name="T34" fmla="*/ 1081420 w 1736725"/>
              <a:gd name="T35" fmla="*/ 1773331 h 2036763"/>
              <a:gd name="T36" fmla="*/ 1057416 w 1736725"/>
              <a:gd name="T37" fmla="*/ 1819613 h 2036763"/>
              <a:gd name="T38" fmla="*/ 1226931 w 1736725"/>
              <a:gd name="T39" fmla="*/ 1846095 h 2036763"/>
              <a:gd name="T40" fmla="*/ 1304635 w 1736725"/>
              <a:gd name="T41" fmla="*/ 1802040 h 2036763"/>
              <a:gd name="T42" fmla="*/ 1355613 w 1736725"/>
              <a:gd name="T43" fmla="*/ 1845353 h 2036763"/>
              <a:gd name="T44" fmla="*/ 1471181 w 1736725"/>
              <a:gd name="T45" fmla="*/ 1844363 h 2036763"/>
              <a:gd name="T46" fmla="*/ 1535770 w 1736725"/>
              <a:gd name="T47" fmla="*/ 1766154 h 2036763"/>
              <a:gd name="T48" fmla="*/ 1483059 w 1736725"/>
              <a:gd name="T49" fmla="*/ 1730266 h 2036763"/>
              <a:gd name="T50" fmla="*/ 1402138 w 1736725"/>
              <a:gd name="T51" fmla="*/ 1661957 h 2036763"/>
              <a:gd name="T52" fmla="*/ 300300 w 1736725"/>
              <a:gd name="T53" fmla="*/ 1811819 h 2036763"/>
              <a:gd name="T54" fmla="*/ 149159 w 1736725"/>
              <a:gd name="T55" fmla="*/ 1873820 h 2036763"/>
              <a:gd name="T56" fmla="*/ 16600 w 1736725"/>
              <a:gd name="T57" fmla="*/ 1792799 h 2036763"/>
              <a:gd name="T58" fmla="*/ 17840 w 1736725"/>
              <a:gd name="T59" fmla="*/ 1629768 h 2036763"/>
              <a:gd name="T60" fmla="*/ 1211092 w 1736725"/>
              <a:gd name="T61" fmla="*/ 1101124 h 2036763"/>
              <a:gd name="T62" fmla="*/ 737784 w 1736725"/>
              <a:gd name="T63" fmla="*/ 1075521 h 2036763"/>
              <a:gd name="T64" fmla="*/ 769961 w 1736725"/>
              <a:gd name="T65" fmla="*/ 1229034 h 2036763"/>
              <a:gd name="T66" fmla="*/ 508333 w 1736725"/>
              <a:gd name="T67" fmla="*/ 1049028 h 2036763"/>
              <a:gd name="T68" fmla="*/ 1367492 w 1736725"/>
              <a:gd name="T69" fmla="*/ 1007322 h 2036763"/>
              <a:gd name="T70" fmla="*/ 1498154 w 1736725"/>
              <a:gd name="T71" fmla="*/ 1062266 h 2036763"/>
              <a:gd name="T72" fmla="*/ 1589965 w 1736725"/>
              <a:gd name="T73" fmla="*/ 1171413 h 2036763"/>
              <a:gd name="T74" fmla="*/ 1625600 w 1736725"/>
              <a:gd name="T75" fmla="*/ 1905000 h 2036763"/>
              <a:gd name="T76" fmla="*/ 815146 w 1736725"/>
              <a:gd name="T77" fmla="*/ 1193688 h 2036763"/>
              <a:gd name="T78" fmla="*/ 794606 w 1736725"/>
              <a:gd name="T79" fmla="*/ 1045683 h 2036763"/>
              <a:gd name="T80" fmla="*/ 759465 w 1736725"/>
              <a:gd name="T81" fmla="*/ 621470 h 2036763"/>
              <a:gd name="T82" fmla="*/ 1351654 w 1736725"/>
              <a:gd name="T83" fmla="*/ 252202 h 2036763"/>
              <a:gd name="T84" fmla="*/ 1196987 w 1736725"/>
              <a:gd name="T85" fmla="*/ 430401 h 2036763"/>
              <a:gd name="T86" fmla="*/ 1293994 w 1736725"/>
              <a:gd name="T87" fmla="*/ 441043 h 2036763"/>
              <a:gd name="T88" fmla="*/ 1493205 w 1736725"/>
              <a:gd name="T89" fmla="*/ 267052 h 2036763"/>
              <a:gd name="T90" fmla="*/ 1533542 w 1736725"/>
              <a:gd name="T91" fmla="*/ 158400 h 2036763"/>
              <a:gd name="T92" fmla="*/ 847069 w 1736725"/>
              <a:gd name="T93" fmla="*/ 197257 h 2036763"/>
              <a:gd name="T94" fmla="*/ 1046033 w 1736725"/>
              <a:gd name="T95" fmla="*/ 336352 h 2036763"/>
              <a:gd name="T96" fmla="*/ 1129181 w 1736725"/>
              <a:gd name="T97" fmla="*/ 309127 h 2036763"/>
              <a:gd name="T98" fmla="*/ 960409 w 1736725"/>
              <a:gd name="T99" fmla="*/ 144540 h 2036763"/>
              <a:gd name="T100" fmla="*/ 769365 w 1736725"/>
              <a:gd name="T101" fmla="*/ 248 h 2036763"/>
              <a:gd name="T102" fmla="*/ 973030 w 1736725"/>
              <a:gd name="T103" fmla="*/ 79943 h 2036763"/>
              <a:gd name="T104" fmla="*/ 1169271 w 1736725"/>
              <a:gd name="T105" fmla="*/ 269279 h 2036763"/>
              <a:gd name="T106" fmla="*/ 1196740 w 1736725"/>
              <a:gd name="T107" fmla="*/ 349221 h 2036763"/>
              <a:gd name="T108" fmla="*/ 1364275 w 1736725"/>
              <a:gd name="T109" fmla="*/ 184140 h 2036763"/>
              <a:gd name="T110" fmla="*/ 1583531 w 1736725"/>
              <a:gd name="T111" fmla="*/ 106920 h 2036763"/>
              <a:gd name="T112" fmla="*/ 1585262 w 1736725"/>
              <a:gd name="T113" fmla="*/ 201216 h 2036763"/>
              <a:gd name="T114" fmla="*/ 1436040 w 1736725"/>
              <a:gd name="T115" fmla="*/ 393028 h 2036763"/>
              <a:gd name="T116" fmla="*/ 1254152 w 1736725"/>
              <a:gd name="T117" fmla="*/ 488810 h 2036763"/>
              <a:gd name="T118" fmla="*/ 1032916 w 1736725"/>
              <a:gd name="T119" fmla="*/ 389811 h 2036763"/>
              <a:gd name="T120" fmla="*/ 857958 w 1736725"/>
              <a:gd name="T121" fmla="*/ 297989 h 2036763"/>
              <a:gd name="T122" fmla="*/ 739421 w 1736725"/>
              <a:gd name="T123" fmla="*/ 143302 h 2036763"/>
              <a:gd name="T124" fmla="*/ 728533 w 1736725"/>
              <a:gd name="T125" fmla="*/ 2971 h 20367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736725" h="2036763">
                <a:moveTo>
                  <a:pt x="797370" y="1909747"/>
                </a:moveTo>
                <a:lnTo>
                  <a:pt x="792082" y="1910541"/>
                </a:lnTo>
                <a:lnTo>
                  <a:pt x="787059" y="1911334"/>
                </a:lnTo>
                <a:lnTo>
                  <a:pt x="782300" y="1912128"/>
                </a:lnTo>
                <a:lnTo>
                  <a:pt x="777541" y="1913716"/>
                </a:lnTo>
                <a:lnTo>
                  <a:pt x="773311" y="1915304"/>
                </a:lnTo>
                <a:lnTo>
                  <a:pt x="769081" y="1917156"/>
                </a:lnTo>
                <a:lnTo>
                  <a:pt x="765644" y="1919273"/>
                </a:lnTo>
                <a:lnTo>
                  <a:pt x="762207" y="1921390"/>
                </a:lnTo>
                <a:lnTo>
                  <a:pt x="759035" y="1924036"/>
                </a:lnTo>
                <a:lnTo>
                  <a:pt x="756391" y="1926682"/>
                </a:lnTo>
                <a:lnTo>
                  <a:pt x="754276" y="1929328"/>
                </a:lnTo>
                <a:lnTo>
                  <a:pt x="752425" y="1932504"/>
                </a:lnTo>
                <a:lnTo>
                  <a:pt x="751103" y="1935679"/>
                </a:lnTo>
                <a:lnTo>
                  <a:pt x="750310" y="1938855"/>
                </a:lnTo>
                <a:lnTo>
                  <a:pt x="749781" y="1942030"/>
                </a:lnTo>
                <a:lnTo>
                  <a:pt x="750310" y="1945470"/>
                </a:lnTo>
                <a:lnTo>
                  <a:pt x="751103" y="1948645"/>
                </a:lnTo>
                <a:lnTo>
                  <a:pt x="752425" y="1951821"/>
                </a:lnTo>
                <a:lnTo>
                  <a:pt x="754276" y="1954467"/>
                </a:lnTo>
                <a:lnTo>
                  <a:pt x="756391" y="1957642"/>
                </a:lnTo>
                <a:lnTo>
                  <a:pt x="759035" y="1960024"/>
                </a:lnTo>
                <a:lnTo>
                  <a:pt x="762207" y="1962935"/>
                </a:lnTo>
                <a:lnTo>
                  <a:pt x="765644" y="1965052"/>
                </a:lnTo>
                <a:lnTo>
                  <a:pt x="769081" y="1967169"/>
                </a:lnTo>
                <a:lnTo>
                  <a:pt x="773311" y="1969021"/>
                </a:lnTo>
                <a:lnTo>
                  <a:pt x="777541" y="1970609"/>
                </a:lnTo>
                <a:lnTo>
                  <a:pt x="782300" y="1971932"/>
                </a:lnTo>
                <a:lnTo>
                  <a:pt x="787059" y="1972990"/>
                </a:lnTo>
                <a:lnTo>
                  <a:pt x="792082" y="1973784"/>
                </a:lnTo>
                <a:lnTo>
                  <a:pt x="797370" y="1974578"/>
                </a:lnTo>
                <a:lnTo>
                  <a:pt x="802658" y="1974578"/>
                </a:lnTo>
                <a:lnTo>
                  <a:pt x="808210" y="1974578"/>
                </a:lnTo>
                <a:lnTo>
                  <a:pt x="813233" y="1973784"/>
                </a:lnTo>
                <a:lnTo>
                  <a:pt x="818521" y="1972990"/>
                </a:lnTo>
                <a:lnTo>
                  <a:pt x="823015" y="1971932"/>
                </a:lnTo>
                <a:lnTo>
                  <a:pt x="828039" y="1970609"/>
                </a:lnTo>
                <a:lnTo>
                  <a:pt x="832269" y="1969021"/>
                </a:lnTo>
                <a:lnTo>
                  <a:pt x="836235" y="1967169"/>
                </a:lnTo>
                <a:lnTo>
                  <a:pt x="839936" y="1965052"/>
                </a:lnTo>
                <a:lnTo>
                  <a:pt x="843373" y="1962935"/>
                </a:lnTo>
                <a:lnTo>
                  <a:pt x="846546" y="1960024"/>
                </a:lnTo>
                <a:lnTo>
                  <a:pt x="849189" y="1957642"/>
                </a:lnTo>
                <a:lnTo>
                  <a:pt x="851304" y="1954467"/>
                </a:lnTo>
                <a:lnTo>
                  <a:pt x="853155" y="1951821"/>
                </a:lnTo>
                <a:lnTo>
                  <a:pt x="854477" y="1948645"/>
                </a:lnTo>
                <a:lnTo>
                  <a:pt x="855270" y="1945470"/>
                </a:lnTo>
                <a:lnTo>
                  <a:pt x="855535" y="1942030"/>
                </a:lnTo>
                <a:lnTo>
                  <a:pt x="855270" y="1938855"/>
                </a:lnTo>
                <a:lnTo>
                  <a:pt x="854477" y="1935679"/>
                </a:lnTo>
                <a:lnTo>
                  <a:pt x="853155" y="1932504"/>
                </a:lnTo>
                <a:lnTo>
                  <a:pt x="851304" y="1929328"/>
                </a:lnTo>
                <a:lnTo>
                  <a:pt x="849189" y="1926682"/>
                </a:lnTo>
                <a:lnTo>
                  <a:pt x="846546" y="1924036"/>
                </a:lnTo>
                <a:lnTo>
                  <a:pt x="843373" y="1921390"/>
                </a:lnTo>
                <a:lnTo>
                  <a:pt x="839936" y="1919273"/>
                </a:lnTo>
                <a:lnTo>
                  <a:pt x="836235" y="1917156"/>
                </a:lnTo>
                <a:lnTo>
                  <a:pt x="832269" y="1915304"/>
                </a:lnTo>
                <a:lnTo>
                  <a:pt x="828039" y="1913716"/>
                </a:lnTo>
                <a:lnTo>
                  <a:pt x="823015" y="1912128"/>
                </a:lnTo>
                <a:lnTo>
                  <a:pt x="818521" y="1911334"/>
                </a:lnTo>
                <a:lnTo>
                  <a:pt x="813233" y="1910541"/>
                </a:lnTo>
                <a:lnTo>
                  <a:pt x="808210" y="1909747"/>
                </a:lnTo>
                <a:lnTo>
                  <a:pt x="802658" y="1909747"/>
                </a:lnTo>
                <a:lnTo>
                  <a:pt x="797370" y="1909747"/>
                </a:lnTo>
                <a:close/>
                <a:moveTo>
                  <a:pt x="942252" y="1875346"/>
                </a:moveTo>
                <a:lnTo>
                  <a:pt x="935907" y="1875876"/>
                </a:lnTo>
                <a:lnTo>
                  <a:pt x="929826" y="1876405"/>
                </a:lnTo>
                <a:lnTo>
                  <a:pt x="923746" y="1877199"/>
                </a:lnTo>
                <a:lnTo>
                  <a:pt x="917929" y="1878786"/>
                </a:lnTo>
                <a:lnTo>
                  <a:pt x="912377" y="1880639"/>
                </a:lnTo>
                <a:lnTo>
                  <a:pt x="907089" y="1882491"/>
                </a:lnTo>
                <a:lnTo>
                  <a:pt x="902595" y="1884873"/>
                </a:lnTo>
                <a:lnTo>
                  <a:pt x="897836" y="1887783"/>
                </a:lnTo>
                <a:lnTo>
                  <a:pt x="893870" y="1890430"/>
                </a:lnTo>
                <a:lnTo>
                  <a:pt x="890169" y="1893605"/>
                </a:lnTo>
                <a:lnTo>
                  <a:pt x="886996" y="1897045"/>
                </a:lnTo>
                <a:lnTo>
                  <a:pt x="884352" y="1900485"/>
                </a:lnTo>
                <a:lnTo>
                  <a:pt x="882237" y="1904190"/>
                </a:lnTo>
                <a:lnTo>
                  <a:pt x="880651" y="1908159"/>
                </a:lnTo>
                <a:lnTo>
                  <a:pt x="879858" y="1912128"/>
                </a:lnTo>
                <a:lnTo>
                  <a:pt x="879593" y="1916627"/>
                </a:lnTo>
                <a:lnTo>
                  <a:pt x="879858" y="1920861"/>
                </a:lnTo>
                <a:lnTo>
                  <a:pt x="880651" y="1924830"/>
                </a:lnTo>
                <a:lnTo>
                  <a:pt x="882237" y="1928799"/>
                </a:lnTo>
                <a:lnTo>
                  <a:pt x="884352" y="1932504"/>
                </a:lnTo>
                <a:lnTo>
                  <a:pt x="886996" y="1936208"/>
                </a:lnTo>
                <a:lnTo>
                  <a:pt x="890169" y="1939648"/>
                </a:lnTo>
                <a:lnTo>
                  <a:pt x="893870" y="1942559"/>
                </a:lnTo>
                <a:lnTo>
                  <a:pt x="897836" y="1945470"/>
                </a:lnTo>
                <a:lnTo>
                  <a:pt x="902595" y="1948116"/>
                </a:lnTo>
                <a:lnTo>
                  <a:pt x="907089" y="1950498"/>
                </a:lnTo>
                <a:lnTo>
                  <a:pt x="912377" y="1952350"/>
                </a:lnTo>
                <a:lnTo>
                  <a:pt x="917929" y="1954202"/>
                </a:lnTo>
                <a:lnTo>
                  <a:pt x="923746" y="1955526"/>
                </a:lnTo>
                <a:lnTo>
                  <a:pt x="929826" y="1956849"/>
                </a:lnTo>
                <a:lnTo>
                  <a:pt x="935907" y="1957378"/>
                </a:lnTo>
                <a:lnTo>
                  <a:pt x="942252" y="1957378"/>
                </a:lnTo>
                <a:lnTo>
                  <a:pt x="948862" y="1957378"/>
                </a:lnTo>
                <a:lnTo>
                  <a:pt x="955207" y="1956849"/>
                </a:lnTo>
                <a:lnTo>
                  <a:pt x="961024" y="1955526"/>
                </a:lnTo>
                <a:lnTo>
                  <a:pt x="966840" y="1954202"/>
                </a:lnTo>
                <a:lnTo>
                  <a:pt x="972392" y="1952350"/>
                </a:lnTo>
                <a:lnTo>
                  <a:pt x="977680" y="1950498"/>
                </a:lnTo>
                <a:lnTo>
                  <a:pt x="982439" y="1948116"/>
                </a:lnTo>
                <a:lnTo>
                  <a:pt x="987198" y="1945470"/>
                </a:lnTo>
                <a:lnTo>
                  <a:pt x="991163" y="1942559"/>
                </a:lnTo>
                <a:lnTo>
                  <a:pt x="994865" y="1939648"/>
                </a:lnTo>
                <a:lnTo>
                  <a:pt x="997773" y="1936208"/>
                </a:lnTo>
                <a:lnTo>
                  <a:pt x="1000681" y="1932504"/>
                </a:lnTo>
                <a:lnTo>
                  <a:pt x="1002796" y="1928799"/>
                </a:lnTo>
                <a:lnTo>
                  <a:pt x="1004118" y="1924830"/>
                </a:lnTo>
                <a:lnTo>
                  <a:pt x="1005176" y="1920861"/>
                </a:lnTo>
                <a:lnTo>
                  <a:pt x="1005440" y="1916627"/>
                </a:lnTo>
                <a:lnTo>
                  <a:pt x="1005176" y="1912128"/>
                </a:lnTo>
                <a:lnTo>
                  <a:pt x="1004118" y="1908159"/>
                </a:lnTo>
                <a:lnTo>
                  <a:pt x="1002796" y="1904190"/>
                </a:lnTo>
                <a:lnTo>
                  <a:pt x="1000681" y="1900485"/>
                </a:lnTo>
                <a:lnTo>
                  <a:pt x="997773" y="1897045"/>
                </a:lnTo>
                <a:lnTo>
                  <a:pt x="994865" y="1893605"/>
                </a:lnTo>
                <a:lnTo>
                  <a:pt x="991163" y="1890430"/>
                </a:lnTo>
                <a:lnTo>
                  <a:pt x="987198" y="1887783"/>
                </a:lnTo>
                <a:lnTo>
                  <a:pt x="982439" y="1884873"/>
                </a:lnTo>
                <a:lnTo>
                  <a:pt x="977680" y="1882491"/>
                </a:lnTo>
                <a:lnTo>
                  <a:pt x="972392" y="1880639"/>
                </a:lnTo>
                <a:lnTo>
                  <a:pt x="966840" y="1878786"/>
                </a:lnTo>
                <a:lnTo>
                  <a:pt x="961024" y="1877199"/>
                </a:lnTo>
                <a:lnTo>
                  <a:pt x="955207" y="1876405"/>
                </a:lnTo>
                <a:lnTo>
                  <a:pt x="948862" y="1875876"/>
                </a:lnTo>
                <a:lnTo>
                  <a:pt x="942252" y="1875346"/>
                </a:lnTo>
                <a:close/>
                <a:moveTo>
                  <a:pt x="1476572" y="1715253"/>
                </a:moveTo>
                <a:lnTo>
                  <a:pt x="1475250" y="1716046"/>
                </a:lnTo>
                <a:lnTo>
                  <a:pt x="1473928" y="1716576"/>
                </a:lnTo>
                <a:lnTo>
                  <a:pt x="1473134" y="1717370"/>
                </a:lnTo>
                <a:lnTo>
                  <a:pt x="1471019" y="1720016"/>
                </a:lnTo>
                <a:lnTo>
                  <a:pt x="1468904" y="1723191"/>
                </a:lnTo>
                <a:lnTo>
                  <a:pt x="1467054" y="1727690"/>
                </a:lnTo>
                <a:lnTo>
                  <a:pt x="1465203" y="1732453"/>
                </a:lnTo>
                <a:lnTo>
                  <a:pt x="1463352" y="1738274"/>
                </a:lnTo>
                <a:lnTo>
                  <a:pt x="1461766" y="1744890"/>
                </a:lnTo>
                <a:lnTo>
                  <a:pt x="1460180" y="1752034"/>
                </a:lnTo>
                <a:lnTo>
                  <a:pt x="1459122" y="1759708"/>
                </a:lnTo>
                <a:lnTo>
                  <a:pt x="1458065" y="1768176"/>
                </a:lnTo>
                <a:lnTo>
                  <a:pt x="1457272" y="1776909"/>
                </a:lnTo>
                <a:lnTo>
                  <a:pt x="1456214" y="1786170"/>
                </a:lnTo>
                <a:lnTo>
                  <a:pt x="1455685" y="1795696"/>
                </a:lnTo>
                <a:lnTo>
                  <a:pt x="1455421" y="1805752"/>
                </a:lnTo>
                <a:lnTo>
                  <a:pt x="1455421" y="1816072"/>
                </a:lnTo>
                <a:lnTo>
                  <a:pt x="1455421" y="1824804"/>
                </a:lnTo>
                <a:lnTo>
                  <a:pt x="1455685" y="1833801"/>
                </a:lnTo>
                <a:lnTo>
                  <a:pt x="1456478" y="1850208"/>
                </a:lnTo>
                <a:lnTo>
                  <a:pt x="1450133" y="1849414"/>
                </a:lnTo>
                <a:lnTo>
                  <a:pt x="1443788" y="1848885"/>
                </a:lnTo>
                <a:lnTo>
                  <a:pt x="1436650" y="1848355"/>
                </a:lnTo>
                <a:lnTo>
                  <a:pt x="1429511" y="1848355"/>
                </a:lnTo>
                <a:lnTo>
                  <a:pt x="1421051" y="1848355"/>
                </a:lnTo>
                <a:lnTo>
                  <a:pt x="1412062" y="1849149"/>
                </a:lnTo>
                <a:lnTo>
                  <a:pt x="1403866" y="1850208"/>
                </a:lnTo>
                <a:lnTo>
                  <a:pt x="1395934" y="1851531"/>
                </a:lnTo>
                <a:lnTo>
                  <a:pt x="1388532" y="1853383"/>
                </a:lnTo>
                <a:lnTo>
                  <a:pt x="1381129" y="1855235"/>
                </a:lnTo>
                <a:lnTo>
                  <a:pt x="1374519" y="1857617"/>
                </a:lnTo>
                <a:lnTo>
                  <a:pt x="1368174" y="1860528"/>
                </a:lnTo>
                <a:lnTo>
                  <a:pt x="1362886" y="1863174"/>
                </a:lnTo>
                <a:lnTo>
                  <a:pt x="1357863" y="1866349"/>
                </a:lnTo>
                <a:lnTo>
                  <a:pt x="1353369" y="1869525"/>
                </a:lnTo>
                <a:lnTo>
                  <a:pt x="1349667" y="1873229"/>
                </a:lnTo>
                <a:lnTo>
                  <a:pt x="1346759" y="1876934"/>
                </a:lnTo>
                <a:lnTo>
                  <a:pt x="1345702" y="1879051"/>
                </a:lnTo>
                <a:lnTo>
                  <a:pt x="1344644" y="1880903"/>
                </a:lnTo>
                <a:lnTo>
                  <a:pt x="1343851" y="1883020"/>
                </a:lnTo>
                <a:lnTo>
                  <a:pt x="1343058" y="1884873"/>
                </a:lnTo>
                <a:lnTo>
                  <a:pt x="1342793" y="1886990"/>
                </a:lnTo>
                <a:lnTo>
                  <a:pt x="1342793" y="1889371"/>
                </a:lnTo>
                <a:lnTo>
                  <a:pt x="1342793" y="1889900"/>
                </a:lnTo>
                <a:lnTo>
                  <a:pt x="1334069" y="1887519"/>
                </a:lnTo>
                <a:lnTo>
                  <a:pt x="1324815" y="1885666"/>
                </a:lnTo>
                <a:lnTo>
                  <a:pt x="1315033" y="1883814"/>
                </a:lnTo>
                <a:lnTo>
                  <a:pt x="1304986" y="1882226"/>
                </a:lnTo>
                <a:lnTo>
                  <a:pt x="1294411" y="1880903"/>
                </a:lnTo>
                <a:lnTo>
                  <a:pt x="1283307" y="1880109"/>
                </a:lnTo>
                <a:lnTo>
                  <a:pt x="1272203" y="1879316"/>
                </a:lnTo>
                <a:lnTo>
                  <a:pt x="1260834" y="1879051"/>
                </a:lnTo>
                <a:lnTo>
                  <a:pt x="1264800" y="1877993"/>
                </a:lnTo>
                <a:lnTo>
                  <a:pt x="1268766" y="1876405"/>
                </a:lnTo>
                <a:lnTo>
                  <a:pt x="1272467" y="1874817"/>
                </a:lnTo>
                <a:lnTo>
                  <a:pt x="1276169" y="1873229"/>
                </a:lnTo>
                <a:lnTo>
                  <a:pt x="1279341" y="1871377"/>
                </a:lnTo>
                <a:lnTo>
                  <a:pt x="1282514" y="1869525"/>
                </a:lnTo>
                <a:lnTo>
                  <a:pt x="1285158" y="1867408"/>
                </a:lnTo>
                <a:lnTo>
                  <a:pt x="1288066" y="1865291"/>
                </a:lnTo>
                <a:lnTo>
                  <a:pt x="1290445" y="1863174"/>
                </a:lnTo>
                <a:lnTo>
                  <a:pt x="1292296" y="1860792"/>
                </a:lnTo>
                <a:lnTo>
                  <a:pt x="1294147" y="1858146"/>
                </a:lnTo>
                <a:lnTo>
                  <a:pt x="1295733" y="1855765"/>
                </a:lnTo>
                <a:lnTo>
                  <a:pt x="1296791" y="1853118"/>
                </a:lnTo>
                <a:lnTo>
                  <a:pt x="1297848" y="1850472"/>
                </a:lnTo>
                <a:lnTo>
                  <a:pt x="1298377" y="1847826"/>
                </a:lnTo>
                <a:lnTo>
                  <a:pt x="1298377" y="1845180"/>
                </a:lnTo>
                <a:lnTo>
                  <a:pt x="1298112" y="1841211"/>
                </a:lnTo>
                <a:lnTo>
                  <a:pt x="1297319" y="1837506"/>
                </a:lnTo>
                <a:lnTo>
                  <a:pt x="1295733" y="1833801"/>
                </a:lnTo>
                <a:lnTo>
                  <a:pt x="1293618" y="1830361"/>
                </a:lnTo>
                <a:lnTo>
                  <a:pt x="1290710" y="1826921"/>
                </a:lnTo>
                <a:lnTo>
                  <a:pt x="1287273" y="1824010"/>
                </a:lnTo>
                <a:lnTo>
                  <a:pt x="1283836" y="1821100"/>
                </a:lnTo>
                <a:lnTo>
                  <a:pt x="1279341" y="1818454"/>
                </a:lnTo>
                <a:lnTo>
                  <a:pt x="1274847" y="1816072"/>
                </a:lnTo>
                <a:lnTo>
                  <a:pt x="1269824" y="1813690"/>
                </a:lnTo>
                <a:lnTo>
                  <a:pt x="1264800" y="1811838"/>
                </a:lnTo>
                <a:lnTo>
                  <a:pt x="1258984" y="1810515"/>
                </a:lnTo>
                <a:lnTo>
                  <a:pt x="1253167" y="1809192"/>
                </a:lnTo>
                <a:lnTo>
                  <a:pt x="1246822" y="1808398"/>
                </a:lnTo>
                <a:lnTo>
                  <a:pt x="1240477" y="1807604"/>
                </a:lnTo>
                <a:lnTo>
                  <a:pt x="1233867" y="1807340"/>
                </a:lnTo>
                <a:lnTo>
                  <a:pt x="1228844" y="1807340"/>
                </a:lnTo>
                <a:lnTo>
                  <a:pt x="1224085" y="1807604"/>
                </a:lnTo>
                <a:lnTo>
                  <a:pt x="1222763" y="1802047"/>
                </a:lnTo>
                <a:lnTo>
                  <a:pt x="1221177" y="1797019"/>
                </a:lnTo>
                <a:lnTo>
                  <a:pt x="1219062" y="1791727"/>
                </a:lnTo>
                <a:lnTo>
                  <a:pt x="1216682" y="1786699"/>
                </a:lnTo>
                <a:lnTo>
                  <a:pt x="1213245" y="1782201"/>
                </a:lnTo>
                <a:lnTo>
                  <a:pt x="1209544" y="1777702"/>
                </a:lnTo>
                <a:lnTo>
                  <a:pt x="1205578" y="1773733"/>
                </a:lnTo>
                <a:lnTo>
                  <a:pt x="1201084" y="1769499"/>
                </a:lnTo>
                <a:lnTo>
                  <a:pt x="1196060" y="1766324"/>
                </a:lnTo>
                <a:lnTo>
                  <a:pt x="1190508" y="1763148"/>
                </a:lnTo>
                <a:lnTo>
                  <a:pt x="1184956" y="1760767"/>
                </a:lnTo>
                <a:lnTo>
                  <a:pt x="1178876" y="1758385"/>
                </a:lnTo>
                <a:lnTo>
                  <a:pt x="1172795" y="1756533"/>
                </a:lnTo>
                <a:lnTo>
                  <a:pt x="1166449" y="1755210"/>
                </a:lnTo>
                <a:lnTo>
                  <a:pt x="1159576" y="1754681"/>
                </a:lnTo>
                <a:lnTo>
                  <a:pt x="1152966" y="1754416"/>
                </a:lnTo>
                <a:lnTo>
                  <a:pt x="1148471" y="1754416"/>
                </a:lnTo>
                <a:lnTo>
                  <a:pt x="1144241" y="1754681"/>
                </a:lnTo>
                <a:lnTo>
                  <a:pt x="1140276" y="1755210"/>
                </a:lnTo>
                <a:lnTo>
                  <a:pt x="1136310" y="1755739"/>
                </a:lnTo>
                <a:lnTo>
                  <a:pt x="1132344" y="1756798"/>
                </a:lnTo>
                <a:lnTo>
                  <a:pt x="1128378" y="1757856"/>
                </a:lnTo>
                <a:lnTo>
                  <a:pt x="1124677" y="1759179"/>
                </a:lnTo>
                <a:lnTo>
                  <a:pt x="1120976" y="1760502"/>
                </a:lnTo>
                <a:lnTo>
                  <a:pt x="1117274" y="1762355"/>
                </a:lnTo>
                <a:lnTo>
                  <a:pt x="1113837" y="1764207"/>
                </a:lnTo>
                <a:lnTo>
                  <a:pt x="1110665" y="1766059"/>
                </a:lnTo>
                <a:lnTo>
                  <a:pt x="1107492" y="1768176"/>
                </a:lnTo>
                <a:lnTo>
                  <a:pt x="1104320" y="1770293"/>
                </a:lnTo>
                <a:lnTo>
                  <a:pt x="1101676" y="1772410"/>
                </a:lnTo>
                <a:lnTo>
                  <a:pt x="1099032" y="1774792"/>
                </a:lnTo>
                <a:lnTo>
                  <a:pt x="1096388" y="1777702"/>
                </a:lnTo>
                <a:lnTo>
                  <a:pt x="1094537" y="1775056"/>
                </a:lnTo>
                <a:lnTo>
                  <a:pt x="1092687" y="1772675"/>
                </a:lnTo>
                <a:lnTo>
                  <a:pt x="1090836" y="1770822"/>
                </a:lnTo>
                <a:lnTo>
                  <a:pt x="1089250" y="1768705"/>
                </a:lnTo>
                <a:lnTo>
                  <a:pt x="1086870" y="1767118"/>
                </a:lnTo>
                <a:lnTo>
                  <a:pt x="1084491" y="1765530"/>
                </a:lnTo>
                <a:lnTo>
                  <a:pt x="1082111" y="1764471"/>
                </a:lnTo>
                <a:lnTo>
                  <a:pt x="1079732" y="1763413"/>
                </a:lnTo>
                <a:lnTo>
                  <a:pt x="1077352" y="1762884"/>
                </a:lnTo>
                <a:lnTo>
                  <a:pt x="1075237" y="1762355"/>
                </a:lnTo>
                <a:lnTo>
                  <a:pt x="1070743" y="1762090"/>
                </a:lnTo>
                <a:lnTo>
                  <a:pt x="1066248" y="1762355"/>
                </a:lnTo>
                <a:lnTo>
                  <a:pt x="1061489" y="1763148"/>
                </a:lnTo>
                <a:lnTo>
                  <a:pt x="1056995" y="1765001"/>
                </a:lnTo>
                <a:lnTo>
                  <a:pt x="1052236" y="1767118"/>
                </a:lnTo>
                <a:lnTo>
                  <a:pt x="1047741" y="1770028"/>
                </a:lnTo>
                <a:lnTo>
                  <a:pt x="1043247" y="1773204"/>
                </a:lnTo>
                <a:lnTo>
                  <a:pt x="1038752" y="1777173"/>
                </a:lnTo>
                <a:lnTo>
                  <a:pt x="1034522" y="1781672"/>
                </a:lnTo>
                <a:lnTo>
                  <a:pt x="1030557" y="1786435"/>
                </a:lnTo>
                <a:lnTo>
                  <a:pt x="1026855" y="1791727"/>
                </a:lnTo>
                <a:lnTo>
                  <a:pt x="1023154" y="1797549"/>
                </a:lnTo>
                <a:lnTo>
                  <a:pt x="1020246" y="1803635"/>
                </a:lnTo>
                <a:lnTo>
                  <a:pt x="1017073" y="1809986"/>
                </a:lnTo>
                <a:lnTo>
                  <a:pt x="1014693" y="1816866"/>
                </a:lnTo>
                <a:lnTo>
                  <a:pt x="1012578" y="1824010"/>
                </a:lnTo>
                <a:lnTo>
                  <a:pt x="1010992" y="1830891"/>
                </a:lnTo>
                <a:lnTo>
                  <a:pt x="1009670" y="1837771"/>
                </a:lnTo>
                <a:lnTo>
                  <a:pt x="1009141" y="1844386"/>
                </a:lnTo>
                <a:lnTo>
                  <a:pt x="1008877" y="1851002"/>
                </a:lnTo>
                <a:lnTo>
                  <a:pt x="1009141" y="1857352"/>
                </a:lnTo>
                <a:lnTo>
                  <a:pt x="1009670" y="1863439"/>
                </a:lnTo>
                <a:lnTo>
                  <a:pt x="1010728" y="1868996"/>
                </a:lnTo>
                <a:lnTo>
                  <a:pt x="1012314" y="1874552"/>
                </a:lnTo>
                <a:lnTo>
                  <a:pt x="1014165" y="1879316"/>
                </a:lnTo>
                <a:lnTo>
                  <a:pt x="1016544" y="1884079"/>
                </a:lnTo>
                <a:lnTo>
                  <a:pt x="1019188" y="1888313"/>
                </a:lnTo>
                <a:lnTo>
                  <a:pt x="1022361" y="1891753"/>
                </a:lnTo>
                <a:lnTo>
                  <a:pt x="1025798" y="1894663"/>
                </a:lnTo>
                <a:lnTo>
                  <a:pt x="1029499" y="1897310"/>
                </a:lnTo>
                <a:lnTo>
                  <a:pt x="1031614" y="1898368"/>
                </a:lnTo>
                <a:lnTo>
                  <a:pt x="1033729" y="1899162"/>
                </a:lnTo>
                <a:lnTo>
                  <a:pt x="1037695" y="1900220"/>
                </a:lnTo>
                <a:lnTo>
                  <a:pt x="1042189" y="1900485"/>
                </a:lnTo>
                <a:lnTo>
                  <a:pt x="1046420" y="1900220"/>
                </a:lnTo>
                <a:lnTo>
                  <a:pt x="1050914" y="1899691"/>
                </a:lnTo>
                <a:lnTo>
                  <a:pt x="1055409" y="1898103"/>
                </a:lnTo>
                <a:lnTo>
                  <a:pt x="1059639" y="1895987"/>
                </a:lnTo>
                <a:lnTo>
                  <a:pt x="1064398" y="1893605"/>
                </a:lnTo>
                <a:lnTo>
                  <a:pt x="1068628" y="1890430"/>
                </a:lnTo>
                <a:lnTo>
                  <a:pt x="1072594" y="1886725"/>
                </a:lnTo>
                <a:lnTo>
                  <a:pt x="1076824" y="1882756"/>
                </a:lnTo>
                <a:lnTo>
                  <a:pt x="1080525" y="1878522"/>
                </a:lnTo>
                <a:lnTo>
                  <a:pt x="1084491" y="1873494"/>
                </a:lnTo>
                <a:lnTo>
                  <a:pt x="1087928" y="1868202"/>
                </a:lnTo>
                <a:lnTo>
                  <a:pt x="1091365" y="1862645"/>
                </a:lnTo>
                <a:lnTo>
                  <a:pt x="1094009" y="1856558"/>
                </a:lnTo>
                <a:lnTo>
                  <a:pt x="1096917" y="1850208"/>
                </a:lnTo>
                <a:lnTo>
                  <a:pt x="1099561" y="1852854"/>
                </a:lnTo>
                <a:lnTo>
                  <a:pt x="1101940" y="1855235"/>
                </a:lnTo>
                <a:lnTo>
                  <a:pt x="1105113" y="1857352"/>
                </a:lnTo>
                <a:lnTo>
                  <a:pt x="1107757" y="1859734"/>
                </a:lnTo>
                <a:lnTo>
                  <a:pt x="1111194" y="1861586"/>
                </a:lnTo>
                <a:lnTo>
                  <a:pt x="1114366" y="1863439"/>
                </a:lnTo>
                <a:lnTo>
                  <a:pt x="1117539" y="1865291"/>
                </a:lnTo>
                <a:lnTo>
                  <a:pt x="1121240" y="1866879"/>
                </a:lnTo>
                <a:lnTo>
                  <a:pt x="1124941" y="1868466"/>
                </a:lnTo>
                <a:lnTo>
                  <a:pt x="1128643" y="1869525"/>
                </a:lnTo>
                <a:lnTo>
                  <a:pt x="1132344" y="1870583"/>
                </a:lnTo>
                <a:lnTo>
                  <a:pt x="1136310" y="1871377"/>
                </a:lnTo>
                <a:lnTo>
                  <a:pt x="1140276" y="1872171"/>
                </a:lnTo>
                <a:lnTo>
                  <a:pt x="1144506" y="1872700"/>
                </a:lnTo>
                <a:lnTo>
                  <a:pt x="1148471" y="1872965"/>
                </a:lnTo>
                <a:lnTo>
                  <a:pt x="1152966" y="1872965"/>
                </a:lnTo>
                <a:lnTo>
                  <a:pt x="1160897" y="1872700"/>
                </a:lnTo>
                <a:lnTo>
                  <a:pt x="1168300" y="1871642"/>
                </a:lnTo>
                <a:lnTo>
                  <a:pt x="1175439" y="1870054"/>
                </a:lnTo>
                <a:lnTo>
                  <a:pt x="1182577" y="1867672"/>
                </a:lnTo>
                <a:lnTo>
                  <a:pt x="1186014" y="1870054"/>
                </a:lnTo>
                <a:lnTo>
                  <a:pt x="1189715" y="1872436"/>
                </a:lnTo>
                <a:lnTo>
                  <a:pt x="1193681" y="1874288"/>
                </a:lnTo>
                <a:lnTo>
                  <a:pt x="1197911" y="1876140"/>
                </a:lnTo>
                <a:lnTo>
                  <a:pt x="1202406" y="1877463"/>
                </a:lnTo>
                <a:lnTo>
                  <a:pt x="1207429" y="1879051"/>
                </a:lnTo>
                <a:lnTo>
                  <a:pt x="1212188" y="1880374"/>
                </a:lnTo>
                <a:lnTo>
                  <a:pt x="1217476" y="1881168"/>
                </a:lnTo>
                <a:lnTo>
                  <a:pt x="1207165" y="1882491"/>
                </a:lnTo>
                <a:lnTo>
                  <a:pt x="1197382" y="1884079"/>
                </a:lnTo>
                <a:lnTo>
                  <a:pt x="1188129" y="1885931"/>
                </a:lnTo>
                <a:lnTo>
                  <a:pt x="1178876" y="1888048"/>
                </a:lnTo>
                <a:lnTo>
                  <a:pt x="1170680" y="1890430"/>
                </a:lnTo>
                <a:lnTo>
                  <a:pt x="1162748" y="1892811"/>
                </a:lnTo>
                <a:lnTo>
                  <a:pt x="1155345" y="1895987"/>
                </a:lnTo>
                <a:lnTo>
                  <a:pt x="1148471" y="1898633"/>
                </a:lnTo>
                <a:lnTo>
                  <a:pt x="1142391" y="1902073"/>
                </a:lnTo>
                <a:lnTo>
                  <a:pt x="1137368" y="1905513"/>
                </a:lnTo>
                <a:lnTo>
                  <a:pt x="1132344" y="1908953"/>
                </a:lnTo>
                <a:lnTo>
                  <a:pt x="1128643" y="1912657"/>
                </a:lnTo>
                <a:lnTo>
                  <a:pt x="1125470" y="1916627"/>
                </a:lnTo>
                <a:lnTo>
                  <a:pt x="1124413" y="1918479"/>
                </a:lnTo>
                <a:lnTo>
                  <a:pt x="1123091" y="1920331"/>
                </a:lnTo>
                <a:lnTo>
                  <a:pt x="1122562" y="1922448"/>
                </a:lnTo>
                <a:lnTo>
                  <a:pt x="1122033" y="1924301"/>
                </a:lnTo>
                <a:lnTo>
                  <a:pt x="1121504" y="1926418"/>
                </a:lnTo>
                <a:lnTo>
                  <a:pt x="1121240" y="1928535"/>
                </a:lnTo>
                <a:lnTo>
                  <a:pt x="1121504" y="1930916"/>
                </a:lnTo>
                <a:lnTo>
                  <a:pt x="1122033" y="1933298"/>
                </a:lnTo>
                <a:lnTo>
                  <a:pt x="1122826" y="1935944"/>
                </a:lnTo>
                <a:lnTo>
                  <a:pt x="1124148" y="1938325"/>
                </a:lnTo>
                <a:lnTo>
                  <a:pt x="1125470" y="1940707"/>
                </a:lnTo>
                <a:lnTo>
                  <a:pt x="1127321" y="1943353"/>
                </a:lnTo>
                <a:lnTo>
                  <a:pt x="1129700" y="1945470"/>
                </a:lnTo>
                <a:lnTo>
                  <a:pt x="1132080" y="1947852"/>
                </a:lnTo>
                <a:lnTo>
                  <a:pt x="1134724" y="1949969"/>
                </a:lnTo>
                <a:lnTo>
                  <a:pt x="1137896" y="1952086"/>
                </a:lnTo>
                <a:lnTo>
                  <a:pt x="1141333" y="1953938"/>
                </a:lnTo>
                <a:lnTo>
                  <a:pt x="1144506" y="1956055"/>
                </a:lnTo>
                <a:lnTo>
                  <a:pt x="1152437" y="1959759"/>
                </a:lnTo>
                <a:lnTo>
                  <a:pt x="1161426" y="1963464"/>
                </a:lnTo>
                <a:lnTo>
                  <a:pt x="1170944" y="1966639"/>
                </a:lnTo>
                <a:lnTo>
                  <a:pt x="1181784" y="1969550"/>
                </a:lnTo>
                <a:lnTo>
                  <a:pt x="1192623" y="1971932"/>
                </a:lnTo>
                <a:lnTo>
                  <a:pt x="1204785" y="1973784"/>
                </a:lnTo>
                <a:lnTo>
                  <a:pt x="1217211" y="1975636"/>
                </a:lnTo>
                <a:lnTo>
                  <a:pt x="1230430" y="1976960"/>
                </a:lnTo>
                <a:lnTo>
                  <a:pt x="1243914" y="1977489"/>
                </a:lnTo>
                <a:lnTo>
                  <a:pt x="1257662" y="1977753"/>
                </a:lnTo>
                <a:lnTo>
                  <a:pt x="1271410" y="1977489"/>
                </a:lnTo>
                <a:lnTo>
                  <a:pt x="1284893" y="1976960"/>
                </a:lnTo>
                <a:lnTo>
                  <a:pt x="1298112" y="1975636"/>
                </a:lnTo>
                <a:lnTo>
                  <a:pt x="1310803" y="1973784"/>
                </a:lnTo>
                <a:lnTo>
                  <a:pt x="1322700" y="1971932"/>
                </a:lnTo>
                <a:lnTo>
                  <a:pt x="1333540" y="1969550"/>
                </a:lnTo>
                <a:lnTo>
                  <a:pt x="1344380" y="1966639"/>
                </a:lnTo>
                <a:lnTo>
                  <a:pt x="1353898" y="1963464"/>
                </a:lnTo>
                <a:lnTo>
                  <a:pt x="1362886" y="1959759"/>
                </a:lnTo>
                <a:lnTo>
                  <a:pt x="1370818" y="1956055"/>
                </a:lnTo>
                <a:lnTo>
                  <a:pt x="1373991" y="1953938"/>
                </a:lnTo>
                <a:lnTo>
                  <a:pt x="1377428" y="1952086"/>
                </a:lnTo>
                <a:lnTo>
                  <a:pt x="1380600" y="1949969"/>
                </a:lnTo>
                <a:lnTo>
                  <a:pt x="1383244" y="1947852"/>
                </a:lnTo>
                <a:lnTo>
                  <a:pt x="1385888" y="1945470"/>
                </a:lnTo>
                <a:lnTo>
                  <a:pt x="1388003" y="1943353"/>
                </a:lnTo>
                <a:lnTo>
                  <a:pt x="1389854" y="1940707"/>
                </a:lnTo>
                <a:lnTo>
                  <a:pt x="1391176" y="1938325"/>
                </a:lnTo>
                <a:lnTo>
                  <a:pt x="1392498" y="1935944"/>
                </a:lnTo>
                <a:lnTo>
                  <a:pt x="1393555" y="1933298"/>
                </a:lnTo>
                <a:lnTo>
                  <a:pt x="1393819" y="1930916"/>
                </a:lnTo>
                <a:lnTo>
                  <a:pt x="1394084" y="1928535"/>
                </a:lnTo>
                <a:lnTo>
                  <a:pt x="1393819" y="1926682"/>
                </a:lnTo>
                <a:lnTo>
                  <a:pt x="1402280" y="1928270"/>
                </a:lnTo>
                <a:lnTo>
                  <a:pt x="1411269" y="1929064"/>
                </a:lnTo>
                <a:lnTo>
                  <a:pt x="1420522" y="1930122"/>
                </a:lnTo>
                <a:lnTo>
                  <a:pt x="1429511" y="1930122"/>
                </a:lnTo>
                <a:lnTo>
                  <a:pt x="1434799" y="1930122"/>
                </a:lnTo>
                <a:lnTo>
                  <a:pt x="1439822" y="1930122"/>
                </a:lnTo>
                <a:lnTo>
                  <a:pt x="1438500" y="1933827"/>
                </a:lnTo>
                <a:lnTo>
                  <a:pt x="1437443" y="1937796"/>
                </a:lnTo>
                <a:lnTo>
                  <a:pt x="1436914" y="1941765"/>
                </a:lnTo>
                <a:lnTo>
                  <a:pt x="1436650" y="1945470"/>
                </a:lnTo>
                <a:lnTo>
                  <a:pt x="1436914" y="1949175"/>
                </a:lnTo>
                <a:lnTo>
                  <a:pt x="1437178" y="1952615"/>
                </a:lnTo>
                <a:lnTo>
                  <a:pt x="1438236" y="1956319"/>
                </a:lnTo>
                <a:lnTo>
                  <a:pt x="1439293" y="1960024"/>
                </a:lnTo>
                <a:lnTo>
                  <a:pt x="1440615" y="1962935"/>
                </a:lnTo>
                <a:lnTo>
                  <a:pt x="1442202" y="1965581"/>
                </a:lnTo>
                <a:lnTo>
                  <a:pt x="1444052" y="1967963"/>
                </a:lnTo>
                <a:lnTo>
                  <a:pt x="1446167" y="1970609"/>
                </a:lnTo>
                <a:lnTo>
                  <a:pt x="1448282" y="1972990"/>
                </a:lnTo>
                <a:lnTo>
                  <a:pt x="1450662" y="1975107"/>
                </a:lnTo>
                <a:lnTo>
                  <a:pt x="1453306" y="1976960"/>
                </a:lnTo>
                <a:lnTo>
                  <a:pt x="1456214" y="1978812"/>
                </a:lnTo>
                <a:lnTo>
                  <a:pt x="1459122" y="1980664"/>
                </a:lnTo>
                <a:lnTo>
                  <a:pt x="1462295" y="1982252"/>
                </a:lnTo>
                <a:lnTo>
                  <a:pt x="1465732" y="1983840"/>
                </a:lnTo>
                <a:lnTo>
                  <a:pt x="1469169" y="1984898"/>
                </a:lnTo>
                <a:lnTo>
                  <a:pt x="1472870" y="1985957"/>
                </a:lnTo>
                <a:lnTo>
                  <a:pt x="1476836" y="1986750"/>
                </a:lnTo>
                <a:lnTo>
                  <a:pt x="1484767" y="1988338"/>
                </a:lnTo>
                <a:lnTo>
                  <a:pt x="1493228" y="1989132"/>
                </a:lnTo>
                <a:lnTo>
                  <a:pt x="1502481" y="1989132"/>
                </a:lnTo>
                <a:lnTo>
                  <a:pt x="1511734" y="1988867"/>
                </a:lnTo>
                <a:lnTo>
                  <a:pt x="1521517" y="1987809"/>
                </a:lnTo>
                <a:lnTo>
                  <a:pt x="1531299" y="1985957"/>
                </a:lnTo>
                <a:lnTo>
                  <a:pt x="1541346" y="1983310"/>
                </a:lnTo>
                <a:lnTo>
                  <a:pt x="1551656" y="1980400"/>
                </a:lnTo>
                <a:lnTo>
                  <a:pt x="1561967" y="1976695"/>
                </a:lnTo>
                <a:lnTo>
                  <a:pt x="1571750" y="1971932"/>
                </a:lnTo>
                <a:lnTo>
                  <a:pt x="1581267" y="1967169"/>
                </a:lnTo>
                <a:lnTo>
                  <a:pt x="1590521" y="1961876"/>
                </a:lnTo>
                <a:lnTo>
                  <a:pt x="1598717" y="1956319"/>
                </a:lnTo>
                <a:lnTo>
                  <a:pt x="1606384" y="1950498"/>
                </a:lnTo>
                <a:lnTo>
                  <a:pt x="1613522" y="1944147"/>
                </a:lnTo>
                <a:lnTo>
                  <a:pt x="1619867" y="1938061"/>
                </a:lnTo>
                <a:lnTo>
                  <a:pt x="1625420" y="1931181"/>
                </a:lnTo>
                <a:lnTo>
                  <a:pt x="1630178" y="1924830"/>
                </a:lnTo>
                <a:lnTo>
                  <a:pt x="1632029" y="1921390"/>
                </a:lnTo>
                <a:lnTo>
                  <a:pt x="1634408" y="1917950"/>
                </a:lnTo>
                <a:lnTo>
                  <a:pt x="1635730" y="1914774"/>
                </a:lnTo>
                <a:lnTo>
                  <a:pt x="1637317" y="1911334"/>
                </a:lnTo>
                <a:lnTo>
                  <a:pt x="1638639" y="1907894"/>
                </a:lnTo>
                <a:lnTo>
                  <a:pt x="1639432" y="1904454"/>
                </a:lnTo>
                <a:lnTo>
                  <a:pt x="1640225" y="1901279"/>
                </a:lnTo>
                <a:lnTo>
                  <a:pt x="1640754" y="1898103"/>
                </a:lnTo>
                <a:lnTo>
                  <a:pt x="1641018" y="1894663"/>
                </a:lnTo>
                <a:lnTo>
                  <a:pt x="1641018" y="1891753"/>
                </a:lnTo>
                <a:lnTo>
                  <a:pt x="1640754" y="1888313"/>
                </a:lnTo>
                <a:lnTo>
                  <a:pt x="1640225" y="1885137"/>
                </a:lnTo>
                <a:lnTo>
                  <a:pt x="1639432" y="1882226"/>
                </a:lnTo>
                <a:lnTo>
                  <a:pt x="1638374" y="1879316"/>
                </a:lnTo>
                <a:lnTo>
                  <a:pt x="1637052" y="1876405"/>
                </a:lnTo>
                <a:lnTo>
                  <a:pt x="1635466" y="1873494"/>
                </a:lnTo>
                <a:lnTo>
                  <a:pt x="1633615" y="1871112"/>
                </a:lnTo>
                <a:lnTo>
                  <a:pt x="1631500" y="1868731"/>
                </a:lnTo>
                <a:lnTo>
                  <a:pt x="1629385" y="1866349"/>
                </a:lnTo>
                <a:lnTo>
                  <a:pt x="1627006" y="1863968"/>
                </a:lnTo>
                <a:lnTo>
                  <a:pt x="1624362" y="1862380"/>
                </a:lnTo>
                <a:lnTo>
                  <a:pt x="1621454" y="1860528"/>
                </a:lnTo>
                <a:lnTo>
                  <a:pt x="1618546" y="1858675"/>
                </a:lnTo>
                <a:lnTo>
                  <a:pt x="1615373" y="1857088"/>
                </a:lnTo>
                <a:lnTo>
                  <a:pt x="1611936" y="1855765"/>
                </a:lnTo>
                <a:lnTo>
                  <a:pt x="1608499" y="1854706"/>
                </a:lnTo>
                <a:lnTo>
                  <a:pt x="1604798" y="1853383"/>
                </a:lnTo>
                <a:lnTo>
                  <a:pt x="1600832" y="1852325"/>
                </a:lnTo>
                <a:lnTo>
                  <a:pt x="1592900" y="1851002"/>
                </a:lnTo>
                <a:lnTo>
                  <a:pt x="1584440" y="1849943"/>
                </a:lnTo>
                <a:lnTo>
                  <a:pt x="1575451" y="1849943"/>
                </a:lnTo>
                <a:lnTo>
                  <a:pt x="1565933" y="1850208"/>
                </a:lnTo>
                <a:lnTo>
                  <a:pt x="1556415" y="1851531"/>
                </a:lnTo>
                <a:lnTo>
                  <a:pt x="1546369" y="1853383"/>
                </a:lnTo>
                <a:lnTo>
                  <a:pt x="1536322" y="1855765"/>
                </a:lnTo>
                <a:lnTo>
                  <a:pt x="1526011" y="1858940"/>
                </a:lnTo>
                <a:lnTo>
                  <a:pt x="1515700" y="1862645"/>
                </a:lnTo>
                <a:lnTo>
                  <a:pt x="1509884" y="1865291"/>
                </a:lnTo>
                <a:lnTo>
                  <a:pt x="1504067" y="1868202"/>
                </a:lnTo>
                <a:lnTo>
                  <a:pt x="1500630" y="1865555"/>
                </a:lnTo>
                <a:lnTo>
                  <a:pt x="1496929" y="1863439"/>
                </a:lnTo>
                <a:lnTo>
                  <a:pt x="1498251" y="1852325"/>
                </a:lnTo>
                <a:lnTo>
                  <a:pt x="1498780" y="1840681"/>
                </a:lnTo>
                <a:lnTo>
                  <a:pt x="1499573" y="1828509"/>
                </a:lnTo>
                <a:lnTo>
                  <a:pt x="1499837" y="1816072"/>
                </a:lnTo>
                <a:lnTo>
                  <a:pt x="1499573" y="1805752"/>
                </a:lnTo>
                <a:lnTo>
                  <a:pt x="1499044" y="1795696"/>
                </a:lnTo>
                <a:lnTo>
                  <a:pt x="1498515" y="1786170"/>
                </a:lnTo>
                <a:lnTo>
                  <a:pt x="1497987" y="1776909"/>
                </a:lnTo>
                <a:lnTo>
                  <a:pt x="1496929" y="1768176"/>
                </a:lnTo>
                <a:lnTo>
                  <a:pt x="1495872" y="1759708"/>
                </a:lnTo>
                <a:lnTo>
                  <a:pt x="1494550" y="1752034"/>
                </a:lnTo>
                <a:lnTo>
                  <a:pt x="1492963" y="1744890"/>
                </a:lnTo>
                <a:lnTo>
                  <a:pt x="1491377" y="1738274"/>
                </a:lnTo>
                <a:lnTo>
                  <a:pt x="1490055" y="1732453"/>
                </a:lnTo>
                <a:lnTo>
                  <a:pt x="1488204" y="1727690"/>
                </a:lnTo>
                <a:lnTo>
                  <a:pt x="1486089" y="1723191"/>
                </a:lnTo>
                <a:lnTo>
                  <a:pt x="1484239" y="1720016"/>
                </a:lnTo>
                <a:lnTo>
                  <a:pt x="1481859" y="1717370"/>
                </a:lnTo>
                <a:lnTo>
                  <a:pt x="1480802" y="1716576"/>
                </a:lnTo>
                <a:lnTo>
                  <a:pt x="1479744" y="1716046"/>
                </a:lnTo>
                <a:lnTo>
                  <a:pt x="1478687" y="1715253"/>
                </a:lnTo>
                <a:lnTo>
                  <a:pt x="1477365" y="1715253"/>
                </a:lnTo>
                <a:lnTo>
                  <a:pt x="1476572" y="1715253"/>
                </a:lnTo>
                <a:close/>
                <a:moveTo>
                  <a:pt x="277416" y="1423988"/>
                </a:moveTo>
                <a:lnTo>
                  <a:pt x="554038" y="1656397"/>
                </a:lnTo>
                <a:lnTo>
                  <a:pt x="326652" y="1930534"/>
                </a:lnTo>
                <a:lnTo>
                  <a:pt x="320828" y="1937137"/>
                </a:lnTo>
                <a:lnTo>
                  <a:pt x="314211" y="1943475"/>
                </a:lnTo>
                <a:lnTo>
                  <a:pt x="307593" y="1949550"/>
                </a:lnTo>
                <a:lnTo>
                  <a:pt x="300446" y="1955360"/>
                </a:lnTo>
                <a:lnTo>
                  <a:pt x="293034" y="1961170"/>
                </a:lnTo>
                <a:lnTo>
                  <a:pt x="285357" y="1966452"/>
                </a:lnTo>
                <a:lnTo>
                  <a:pt x="277416" y="1971470"/>
                </a:lnTo>
                <a:lnTo>
                  <a:pt x="269210" y="1975960"/>
                </a:lnTo>
                <a:lnTo>
                  <a:pt x="261004" y="1980185"/>
                </a:lnTo>
                <a:lnTo>
                  <a:pt x="252004" y="1984147"/>
                </a:lnTo>
                <a:lnTo>
                  <a:pt x="243533" y="1987844"/>
                </a:lnTo>
                <a:lnTo>
                  <a:pt x="234268" y="1991278"/>
                </a:lnTo>
                <a:lnTo>
                  <a:pt x="225003" y="1993919"/>
                </a:lnTo>
                <a:lnTo>
                  <a:pt x="215738" y="1996824"/>
                </a:lnTo>
                <a:lnTo>
                  <a:pt x="206738" y="1998936"/>
                </a:lnTo>
                <a:lnTo>
                  <a:pt x="197209" y="2000785"/>
                </a:lnTo>
                <a:lnTo>
                  <a:pt x="187679" y="2002106"/>
                </a:lnTo>
                <a:lnTo>
                  <a:pt x="178150" y="2002898"/>
                </a:lnTo>
                <a:lnTo>
                  <a:pt x="168885" y="2003426"/>
                </a:lnTo>
                <a:lnTo>
                  <a:pt x="159355" y="2003426"/>
                </a:lnTo>
                <a:lnTo>
                  <a:pt x="149826" y="2003162"/>
                </a:lnTo>
                <a:lnTo>
                  <a:pt x="140561" y="2002370"/>
                </a:lnTo>
                <a:lnTo>
                  <a:pt x="131561" y="2001049"/>
                </a:lnTo>
                <a:lnTo>
                  <a:pt x="122296" y="1999465"/>
                </a:lnTo>
                <a:lnTo>
                  <a:pt x="113296" y="1997352"/>
                </a:lnTo>
                <a:lnTo>
                  <a:pt x="104560" y="1994711"/>
                </a:lnTo>
                <a:lnTo>
                  <a:pt x="95825" y="1991542"/>
                </a:lnTo>
                <a:lnTo>
                  <a:pt x="87354" y="1987844"/>
                </a:lnTo>
                <a:lnTo>
                  <a:pt x="79413" y="1983619"/>
                </a:lnTo>
                <a:lnTo>
                  <a:pt x="71207" y="1979129"/>
                </a:lnTo>
                <a:lnTo>
                  <a:pt x="63530" y="1973583"/>
                </a:lnTo>
                <a:lnTo>
                  <a:pt x="56383" y="1968037"/>
                </a:lnTo>
                <a:lnTo>
                  <a:pt x="49236" y="1961698"/>
                </a:lnTo>
                <a:lnTo>
                  <a:pt x="42883" y="1954832"/>
                </a:lnTo>
                <a:lnTo>
                  <a:pt x="37059" y="1948229"/>
                </a:lnTo>
                <a:lnTo>
                  <a:pt x="31500" y="1940834"/>
                </a:lnTo>
                <a:lnTo>
                  <a:pt x="26206" y="1933175"/>
                </a:lnTo>
                <a:lnTo>
                  <a:pt x="21706" y="1925252"/>
                </a:lnTo>
                <a:lnTo>
                  <a:pt x="17735" y="1916801"/>
                </a:lnTo>
                <a:lnTo>
                  <a:pt x="14029" y="1908350"/>
                </a:lnTo>
                <a:lnTo>
                  <a:pt x="10853" y="1899634"/>
                </a:lnTo>
                <a:lnTo>
                  <a:pt x="7676" y="1890919"/>
                </a:lnTo>
                <a:lnTo>
                  <a:pt x="5559" y="1881676"/>
                </a:lnTo>
                <a:lnTo>
                  <a:pt x="3706" y="1872432"/>
                </a:lnTo>
                <a:lnTo>
                  <a:pt x="2382" y="1863189"/>
                </a:lnTo>
                <a:lnTo>
                  <a:pt x="1059" y="1853945"/>
                </a:lnTo>
                <a:lnTo>
                  <a:pt x="529" y="1844437"/>
                </a:lnTo>
                <a:lnTo>
                  <a:pt x="0" y="1834930"/>
                </a:lnTo>
                <a:lnTo>
                  <a:pt x="529" y="1825422"/>
                </a:lnTo>
                <a:lnTo>
                  <a:pt x="1059" y="1815914"/>
                </a:lnTo>
                <a:lnTo>
                  <a:pt x="1853" y="1806143"/>
                </a:lnTo>
                <a:lnTo>
                  <a:pt x="3176" y="1796899"/>
                </a:lnTo>
                <a:lnTo>
                  <a:pt x="5029" y="1787391"/>
                </a:lnTo>
                <a:lnTo>
                  <a:pt x="7147" y="1777884"/>
                </a:lnTo>
                <a:lnTo>
                  <a:pt x="9529" y="1768640"/>
                </a:lnTo>
                <a:lnTo>
                  <a:pt x="12441" y="1759925"/>
                </a:lnTo>
                <a:lnTo>
                  <a:pt x="15353" y="1750946"/>
                </a:lnTo>
                <a:lnTo>
                  <a:pt x="19059" y="1742494"/>
                </a:lnTo>
                <a:lnTo>
                  <a:pt x="23030" y="1733779"/>
                </a:lnTo>
                <a:lnTo>
                  <a:pt x="27530" y="1725592"/>
                </a:lnTo>
                <a:lnTo>
                  <a:pt x="32030" y="1717669"/>
                </a:lnTo>
                <a:lnTo>
                  <a:pt x="37059" y="1710274"/>
                </a:lnTo>
                <a:lnTo>
                  <a:pt x="42089" y="1702879"/>
                </a:lnTo>
                <a:lnTo>
                  <a:pt x="47648" y="1695748"/>
                </a:lnTo>
                <a:lnTo>
                  <a:pt x="277416" y="1423988"/>
                </a:lnTo>
                <a:close/>
                <a:moveTo>
                  <a:pt x="1132344" y="1177285"/>
                </a:moveTo>
                <a:lnTo>
                  <a:pt x="1132344" y="1378394"/>
                </a:lnTo>
                <a:lnTo>
                  <a:pt x="933528" y="1378394"/>
                </a:lnTo>
                <a:lnTo>
                  <a:pt x="933528" y="1539811"/>
                </a:lnTo>
                <a:lnTo>
                  <a:pt x="1132344" y="1539811"/>
                </a:lnTo>
                <a:lnTo>
                  <a:pt x="1132344" y="1739068"/>
                </a:lnTo>
                <a:lnTo>
                  <a:pt x="1293882" y="1739068"/>
                </a:lnTo>
                <a:lnTo>
                  <a:pt x="1293882" y="1539811"/>
                </a:lnTo>
                <a:lnTo>
                  <a:pt x="1492699" y="1539811"/>
                </a:lnTo>
                <a:lnTo>
                  <a:pt x="1492699" y="1378394"/>
                </a:lnTo>
                <a:lnTo>
                  <a:pt x="1293882" y="1378394"/>
                </a:lnTo>
                <a:lnTo>
                  <a:pt x="1293882" y="1177285"/>
                </a:lnTo>
                <a:lnTo>
                  <a:pt x="1132344" y="1177285"/>
                </a:lnTo>
                <a:close/>
                <a:moveTo>
                  <a:pt x="645420" y="1090613"/>
                </a:moveTo>
                <a:lnTo>
                  <a:pt x="654411" y="1090613"/>
                </a:lnTo>
                <a:lnTo>
                  <a:pt x="663666" y="1091143"/>
                </a:lnTo>
                <a:lnTo>
                  <a:pt x="672393" y="1091672"/>
                </a:lnTo>
                <a:lnTo>
                  <a:pt x="681384" y="1092996"/>
                </a:lnTo>
                <a:lnTo>
                  <a:pt x="690111" y="1094849"/>
                </a:lnTo>
                <a:lnTo>
                  <a:pt x="698837" y="1096967"/>
                </a:lnTo>
                <a:lnTo>
                  <a:pt x="707564" y="1099349"/>
                </a:lnTo>
                <a:lnTo>
                  <a:pt x="716026" y="1102526"/>
                </a:lnTo>
                <a:lnTo>
                  <a:pt x="724488" y="1106232"/>
                </a:lnTo>
                <a:lnTo>
                  <a:pt x="732421" y="1109938"/>
                </a:lnTo>
                <a:lnTo>
                  <a:pt x="740883" y="1114439"/>
                </a:lnTo>
                <a:lnTo>
                  <a:pt x="748552" y="1119204"/>
                </a:lnTo>
                <a:lnTo>
                  <a:pt x="756221" y="1124498"/>
                </a:lnTo>
                <a:lnTo>
                  <a:pt x="763096" y="1130322"/>
                </a:lnTo>
                <a:lnTo>
                  <a:pt x="772351" y="1136411"/>
                </a:lnTo>
                <a:lnTo>
                  <a:pt x="780549" y="1143294"/>
                </a:lnTo>
                <a:lnTo>
                  <a:pt x="788218" y="1149912"/>
                </a:lnTo>
                <a:lnTo>
                  <a:pt x="795358" y="1157325"/>
                </a:lnTo>
                <a:lnTo>
                  <a:pt x="801440" y="1164737"/>
                </a:lnTo>
                <a:lnTo>
                  <a:pt x="807257" y="1172414"/>
                </a:lnTo>
                <a:lnTo>
                  <a:pt x="812282" y="1180356"/>
                </a:lnTo>
                <a:lnTo>
                  <a:pt x="816513" y="1188562"/>
                </a:lnTo>
                <a:lnTo>
                  <a:pt x="820479" y="1197034"/>
                </a:lnTo>
                <a:lnTo>
                  <a:pt x="823653" y="1205505"/>
                </a:lnTo>
                <a:lnTo>
                  <a:pt x="826297" y="1214506"/>
                </a:lnTo>
                <a:lnTo>
                  <a:pt x="828413" y="1223242"/>
                </a:lnTo>
                <a:lnTo>
                  <a:pt x="829999" y="1232242"/>
                </a:lnTo>
                <a:lnTo>
                  <a:pt x="831321" y="1241243"/>
                </a:lnTo>
                <a:lnTo>
                  <a:pt x="831586" y="1250244"/>
                </a:lnTo>
                <a:lnTo>
                  <a:pt x="831850" y="1259509"/>
                </a:lnTo>
                <a:lnTo>
                  <a:pt x="831321" y="1268510"/>
                </a:lnTo>
                <a:lnTo>
                  <a:pt x="830528" y="1277775"/>
                </a:lnTo>
                <a:lnTo>
                  <a:pt x="828941" y="1286776"/>
                </a:lnTo>
                <a:lnTo>
                  <a:pt x="827619" y="1296042"/>
                </a:lnTo>
                <a:lnTo>
                  <a:pt x="825504" y="1305042"/>
                </a:lnTo>
                <a:lnTo>
                  <a:pt x="822595" y="1314043"/>
                </a:lnTo>
                <a:lnTo>
                  <a:pt x="819950" y="1322779"/>
                </a:lnTo>
                <a:lnTo>
                  <a:pt x="816513" y="1331780"/>
                </a:lnTo>
                <a:lnTo>
                  <a:pt x="812811" y="1340251"/>
                </a:lnTo>
                <a:lnTo>
                  <a:pt x="809108" y="1348458"/>
                </a:lnTo>
                <a:lnTo>
                  <a:pt x="804877" y="1356929"/>
                </a:lnTo>
                <a:lnTo>
                  <a:pt x="800382" y="1364871"/>
                </a:lnTo>
                <a:lnTo>
                  <a:pt x="795358" y="1372813"/>
                </a:lnTo>
                <a:lnTo>
                  <a:pt x="790069" y="1380225"/>
                </a:lnTo>
                <a:lnTo>
                  <a:pt x="785044" y="1387373"/>
                </a:lnTo>
                <a:lnTo>
                  <a:pt x="779227" y="1394520"/>
                </a:lnTo>
                <a:lnTo>
                  <a:pt x="624265" y="1577976"/>
                </a:lnTo>
                <a:lnTo>
                  <a:pt x="346075" y="1342634"/>
                </a:lnTo>
                <a:lnTo>
                  <a:pt x="502887" y="1156266"/>
                </a:lnTo>
                <a:lnTo>
                  <a:pt x="508705" y="1149647"/>
                </a:lnTo>
                <a:lnTo>
                  <a:pt x="515316" y="1143294"/>
                </a:lnTo>
                <a:lnTo>
                  <a:pt x="521662" y="1137470"/>
                </a:lnTo>
                <a:lnTo>
                  <a:pt x="528802" y="1131646"/>
                </a:lnTo>
                <a:lnTo>
                  <a:pt x="535678" y="1126351"/>
                </a:lnTo>
                <a:lnTo>
                  <a:pt x="543082" y="1121586"/>
                </a:lnTo>
                <a:lnTo>
                  <a:pt x="550751" y="1116821"/>
                </a:lnTo>
                <a:lnTo>
                  <a:pt x="558684" y="1112586"/>
                </a:lnTo>
                <a:lnTo>
                  <a:pt x="566617" y="1108615"/>
                </a:lnTo>
                <a:lnTo>
                  <a:pt x="575079" y="1105173"/>
                </a:lnTo>
                <a:lnTo>
                  <a:pt x="583541" y="1101732"/>
                </a:lnTo>
                <a:lnTo>
                  <a:pt x="592003" y="1099085"/>
                </a:lnTo>
                <a:lnTo>
                  <a:pt x="600730" y="1096702"/>
                </a:lnTo>
                <a:lnTo>
                  <a:pt x="609721" y="1094849"/>
                </a:lnTo>
                <a:lnTo>
                  <a:pt x="618447" y="1092996"/>
                </a:lnTo>
                <a:lnTo>
                  <a:pt x="627438" y="1091672"/>
                </a:lnTo>
                <a:lnTo>
                  <a:pt x="636165" y="1091143"/>
                </a:lnTo>
                <a:lnTo>
                  <a:pt x="645420" y="1090613"/>
                </a:lnTo>
                <a:close/>
                <a:moveTo>
                  <a:pt x="1004911" y="928279"/>
                </a:moveTo>
                <a:lnTo>
                  <a:pt x="1417614" y="928279"/>
                </a:lnTo>
                <a:lnTo>
                  <a:pt x="1417614" y="1072231"/>
                </a:lnTo>
                <a:lnTo>
                  <a:pt x="1435063" y="1073819"/>
                </a:lnTo>
                <a:lnTo>
                  <a:pt x="1443788" y="1074613"/>
                </a:lnTo>
                <a:lnTo>
                  <a:pt x="1452248" y="1075936"/>
                </a:lnTo>
                <a:lnTo>
                  <a:pt x="1460973" y="1076995"/>
                </a:lnTo>
                <a:lnTo>
                  <a:pt x="1469169" y="1078582"/>
                </a:lnTo>
                <a:lnTo>
                  <a:pt x="1477100" y="1080435"/>
                </a:lnTo>
                <a:lnTo>
                  <a:pt x="1485296" y="1082287"/>
                </a:lnTo>
                <a:lnTo>
                  <a:pt x="1493228" y="1084404"/>
                </a:lnTo>
                <a:lnTo>
                  <a:pt x="1501424" y="1086521"/>
                </a:lnTo>
                <a:lnTo>
                  <a:pt x="1508826" y="1089167"/>
                </a:lnTo>
                <a:lnTo>
                  <a:pt x="1516493" y="1091549"/>
                </a:lnTo>
                <a:lnTo>
                  <a:pt x="1524161" y="1094195"/>
                </a:lnTo>
                <a:lnTo>
                  <a:pt x="1531563" y="1097105"/>
                </a:lnTo>
                <a:lnTo>
                  <a:pt x="1538966" y="1100016"/>
                </a:lnTo>
                <a:lnTo>
                  <a:pt x="1546369" y="1103456"/>
                </a:lnTo>
                <a:lnTo>
                  <a:pt x="1553507" y="1106896"/>
                </a:lnTo>
                <a:lnTo>
                  <a:pt x="1560381" y="1110601"/>
                </a:lnTo>
                <a:lnTo>
                  <a:pt x="1567519" y="1114306"/>
                </a:lnTo>
                <a:lnTo>
                  <a:pt x="1574129" y="1118275"/>
                </a:lnTo>
                <a:lnTo>
                  <a:pt x="1581003" y="1122509"/>
                </a:lnTo>
                <a:lnTo>
                  <a:pt x="1587613" y="1126743"/>
                </a:lnTo>
                <a:lnTo>
                  <a:pt x="1594222" y="1130977"/>
                </a:lnTo>
                <a:lnTo>
                  <a:pt x="1600567" y="1135740"/>
                </a:lnTo>
                <a:lnTo>
                  <a:pt x="1606648" y="1140503"/>
                </a:lnTo>
                <a:lnTo>
                  <a:pt x="1613258" y="1145531"/>
                </a:lnTo>
                <a:lnTo>
                  <a:pt x="1619339" y="1150823"/>
                </a:lnTo>
                <a:lnTo>
                  <a:pt x="1625155" y="1155851"/>
                </a:lnTo>
                <a:lnTo>
                  <a:pt x="1630972" y="1161408"/>
                </a:lnTo>
                <a:lnTo>
                  <a:pt x="1636788" y="1167229"/>
                </a:lnTo>
                <a:lnTo>
                  <a:pt x="1642604" y="1173051"/>
                </a:lnTo>
                <a:lnTo>
                  <a:pt x="1648156" y="1179137"/>
                </a:lnTo>
                <a:lnTo>
                  <a:pt x="1653709" y="1185223"/>
                </a:lnTo>
                <a:lnTo>
                  <a:pt x="1658732" y="1191574"/>
                </a:lnTo>
                <a:lnTo>
                  <a:pt x="1664020" y="1197925"/>
                </a:lnTo>
                <a:lnTo>
                  <a:pt x="1669043" y="1204276"/>
                </a:lnTo>
                <a:lnTo>
                  <a:pt x="1673537" y="1210891"/>
                </a:lnTo>
                <a:lnTo>
                  <a:pt x="1678032" y="1217507"/>
                </a:lnTo>
                <a:lnTo>
                  <a:pt x="1682791" y="1224387"/>
                </a:lnTo>
                <a:lnTo>
                  <a:pt x="1687021" y="1231267"/>
                </a:lnTo>
                <a:lnTo>
                  <a:pt x="1690987" y="1238411"/>
                </a:lnTo>
                <a:lnTo>
                  <a:pt x="1694952" y="1245556"/>
                </a:lnTo>
                <a:lnTo>
                  <a:pt x="1698654" y="1252436"/>
                </a:lnTo>
                <a:lnTo>
                  <a:pt x="1702091" y="1259845"/>
                </a:lnTo>
                <a:lnTo>
                  <a:pt x="1705263" y="1267255"/>
                </a:lnTo>
                <a:lnTo>
                  <a:pt x="1708700" y="1274929"/>
                </a:lnTo>
                <a:lnTo>
                  <a:pt x="1711873" y="1282603"/>
                </a:lnTo>
                <a:lnTo>
                  <a:pt x="1714517" y="1290276"/>
                </a:lnTo>
                <a:lnTo>
                  <a:pt x="1717425" y="1298215"/>
                </a:lnTo>
                <a:lnTo>
                  <a:pt x="1719804" y="1306154"/>
                </a:lnTo>
                <a:lnTo>
                  <a:pt x="1721920" y="1314092"/>
                </a:lnTo>
                <a:lnTo>
                  <a:pt x="1724035" y="1322031"/>
                </a:lnTo>
                <a:lnTo>
                  <a:pt x="1726150" y="1330498"/>
                </a:lnTo>
                <a:lnTo>
                  <a:pt x="1728000" y="1338966"/>
                </a:lnTo>
                <a:lnTo>
                  <a:pt x="1729587" y="1347169"/>
                </a:lnTo>
                <a:lnTo>
                  <a:pt x="1731173" y="1355902"/>
                </a:lnTo>
                <a:lnTo>
                  <a:pt x="1732230" y="1364899"/>
                </a:lnTo>
                <a:lnTo>
                  <a:pt x="1733552" y="1373366"/>
                </a:lnTo>
                <a:lnTo>
                  <a:pt x="1735139" y="1391360"/>
                </a:lnTo>
                <a:lnTo>
                  <a:pt x="1736461" y="1409619"/>
                </a:lnTo>
                <a:lnTo>
                  <a:pt x="1736725" y="1428672"/>
                </a:lnTo>
                <a:lnTo>
                  <a:pt x="1736725" y="2036763"/>
                </a:lnTo>
                <a:lnTo>
                  <a:pt x="685800" y="2036763"/>
                </a:lnTo>
                <a:lnTo>
                  <a:pt x="685800" y="1564685"/>
                </a:lnTo>
                <a:lnTo>
                  <a:pt x="813233" y="1413588"/>
                </a:lnTo>
                <a:lnTo>
                  <a:pt x="819050" y="1406444"/>
                </a:lnTo>
                <a:lnTo>
                  <a:pt x="824602" y="1399034"/>
                </a:lnTo>
                <a:lnTo>
                  <a:pt x="829889" y="1391360"/>
                </a:lnTo>
                <a:lnTo>
                  <a:pt x="835177" y="1383422"/>
                </a:lnTo>
                <a:lnTo>
                  <a:pt x="839672" y="1375219"/>
                </a:lnTo>
                <a:lnTo>
                  <a:pt x="844166" y="1367016"/>
                </a:lnTo>
                <a:lnTo>
                  <a:pt x="848661" y="1358283"/>
                </a:lnTo>
                <a:lnTo>
                  <a:pt x="852626" y="1349815"/>
                </a:lnTo>
                <a:lnTo>
                  <a:pt x="855799" y="1340818"/>
                </a:lnTo>
                <a:lnTo>
                  <a:pt x="859236" y="1332086"/>
                </a:lnTo>
                <a:lnTo>
                  <a:pt x="862409" y="1322824"/>
                </a:lnTo>
                <a:lnTo>
                  <a:pt x="864788" y="1313563"/>
                </a:lnTo>
                <a:lnTo>
                  <a:pt x="866903" y="1304301"/>
                </a:lnTo>
                <a:lnTo>
                  <a:pt x="868754" y="1294775"/>
                </a:lnTo>
                <a:lnTo>
                  <a:pt x="870076" y="1285778"/>
                </a:lnTo>
                <a:lnTo>
                  <a:pt x="870869" y="1276252"/>
                </a:lnTo>
                <a:lnTo>
                  <a:pt x="871662" y="1266725"/>
                </a:lnTo>
                <a:lnTo>
                  <a:pt x="871662" y="1257464"/>
                </a:lnTo>
                <a:lnTo>
                  <a:pt x="871133" y="1247938"/>
                </a:lnTo>
                <a:lnTo>
                  <a:pt x="870340" y="1238676"/>
                </a:lnTo>
                <a:lnTo>
                  <a:pt x="869018" y="1229414"/>
                </a:lnTo>
                <a:lnTo>
                  <a:pt x="867167" y="1220417"/>
                </a:lnTo>
                <a:lnTo>
                  <a:pt x="865052" y="1211420"/>
                </a:lnTo>
                <a:lnTo>
                  <a:pt x="862144" y="1202159"/>
                </a:lnTo>
                <a:lnTo>
                  <a:pt x="858707" y="1193691"/>
                </a:lnTo>
                <a:lnTo>
                  <a:pt x="854741" y="1184959"/>
                </a:lnTo>
                <a:lnTo>
                  <a:pt x="850511" y="1176755"/>
                </a:lnTo>
                <a:lnTo>
                  <a:pt x="845224" y="1168552"/>
                </a:lnTo>
                <a:lnTo>
                  <a:pt x="839407" y="1160614"/>
                </a:lnTo>
                <a:lnTo>
                  <a:pt x="833326" y="1152411"/>
                </a:lnTo>
                <a:lnTo>
                  <a:pt x="826188" y="1145266"/>
                </a:lnTo>
                <a:lnTo>
                  <a:pt x="818785" y="1138121"/>
                </a:lnTo>
                <a:lnTo>
                  <a:pt x="828567" y="1130712"/>
                </a:lnTo>
                <a:lnTo>
                  <a:pt x="838350" y="1124096"/>
                </a:lnTo>
                <a:lnTo>
                  <a:pt x="848925" y="1118010"/>
                </a:lnTo>
                <a:lnTo>
                  <a:pt x="859236" y="1111659"/>
                </a:lnTo>
                <a:lnTo>
                  <a:pt x="870076" y="1106102"/>
                </a:lnTo>
                <a:lnTo>
                  <a:pt x="881180" y="1101075"/>
                </a:lnTo>
                <a:lnTo>
                  <a:pt x="892284" y="1096312"/>
                </a:lnTo>
                <a:lnTo>
                  <a:pt x="903917" y="1092078"/>
                </a:lnTo>
                <a:lnTo>
                  <a:pt x="915550" y="1088108"/>
                </a:lnTo>
                <a:lnTo>
                  <a:pt x="927711" y="1084668"/>
                </a:lnTo>
                <a:lnTo>
                  <a:pt x="939873" y="1081758"/>
                </a:lnTo>
                <a:lnTo>
                  <a:pt x="952563" y="1078847"/>
                </a:lnTo>
                <a:lnTo>
                  <a:pt x="964989" y="1076730"/>
                </a:lnTo>
                <a:lnTo>
                  <a:pt x="978209" y="1074613"/>
                </a:lnTo>
                <a:lnTo>
                  <a:pt x="991428" y="1073290"/>
                </a:lnTo>
                <a:lnTo>
                  <a:pt x="1004911" y="1072231"/>
                </a:lnTo>
                <a:lnTo>
                  <a:pt x="1004911" y="928279"/>
                </a:lnTo>
                <a:close/>
                <a:moveTo>
                  <a:pt x="811382" y="664455"/>
                </a:moveTo>
                <a:lnTo>
                  <a:pt x="1611407" y="664455"/>
                </a:lnTo>
                <a:lnTo>
                  <a:pt x="1611407" y="828254"/>
                </a:lnTo>
                <a:lnTo>
                  <a:pt x="811382" y="828254"/>
                </a:lnTo>
                <a:lnTo>
                  <a:pt x="811382" y="664455"/>
                </a:lnTo>
                <a:close/>
                <a:moveTo>
                  <a:pt x="1638374" y="169356"/>
                </a:moveTo>
                <a:lnTo>
                  <a:pt x="1632822" y="169620"/>
                </a:lnTo>
                <a:lnTo>
                  <a:pt x="1627006" y="170149"/>
                </a:lnTo>
                <a:lnTo>
                  <a:pt x="1620925" y="171473"/>
                </a:lnTo>
                <a:lnTo>
                  <a:pt x="1614315" y="172531"/>
                </a:lnTo>
                <a:lnTo>
                  <a:pt x="1607970" y="174383"/>
                </a:lnTo>
                <a:lnTo>
                  <a:pt x="1601096" y="176236"/>
                </a:lnTo>
                <a:lnTo>
                  <a:pt x="1594222" y="178617"/>
                </a:lnTo>
                <a:lnTo>
                  <a:pt x="1587084" y="181528"/>
                </a:lnTo>
                <a:lnTo>
                  <a:pt x="1579946" y="184439"/>
                </a:lnTo>
                <a:lnTo>
                  <a:pt x="1572807" y="187614"/>
                </a:lnTo>
                <a:lnTo>
                  <a:pt x="1557473" y="195024"/>
                </a:lnTo>
                <a:lnTo>
                  <a:pt x="1541874" y="203227"/>
                </a:lnTo>
                <a:lnTo>
                  <a:pt x="1525747" y="212488"/>
                </a:lnTo>
                <a:lnTo>
                  <a:pt x="1509619" y="222544"/>
                </a:lnTo>
                <a:lnTo>
                  <a:pt x="1493228" y="233393"/>
                </a:lnTo>
                <a:lnTo>
                  <a:pt x="1476836" y="244772"/>
                </a:lnTo>
                <a:lnTo>
                  <a:pt x="1460444" y="256944"/>
                </a:lnTo>
                <a:lnTo>
                  <a:pt x="1444052" y="269646"/>
                </a:lnTo>
                <a:lnTo>
                  <a:pt x="1427925" y="282612"/>
                </a:lnTo>
                <a:lnTo>
                  <a:pt x="1412062" y="295843"/>
                </a:lnTo>
                <a:lnTo>
                  <a:pt x="1396728" y="309603"/>
                </a:lnTo>
                <a:lnTo>
                  <a:pt x="1382186" y="323628"/>
                </a:lnTo>
                <a:lnTo>
                  <a:pt x="1367645" y="337653"/>
                </a:lnTo>
                <a:lnTo>
                  <a:pt x="1353898" y="351413"/>
                </a:lnTo>
                <a:lnTo>
                  <a:pt x="1340943" y="365437"/>
                </a:lnTo>
                <a:lnTo>
                  <a:pt x="1329045" y="379198"/>
                </a:lnTo>
                <a:lnTo>
                  <a:pt x="1317941" y="392693"/>
                </a:lnTo>
                <a:lnTo>
                  <a:pt x="1308159" y="406189"/>
                </a:lnTo>
                <a:lnTo>
                  <a:pt x="1303665" y="412804"/>
                </a:lnTo>
                <a:lnTo>
                  <a:pt x="1299434" y="419155"/>
                </a:lnTo>
                <a:lnTo>
                  <a:pt x="1295469" y="425241"/>
                </a:lnTo>
                <a:lnTo>
                  <a:pt x="1291767" y="431856"/>
                </a:lnTo>
                <a:lnTo>
                  <a:pt x="1288330" y="437678"/>
                </a:lnTo>
                <a:lnTo>
                  <a:pt x="1285686" y="443500"/>
                </a:lnTo>
                <a:lnTo>
                  <a:pt x="1282778" y="449321"/>
                </a:lnTo>
                <a:lnTo>
                  <a:pt x="1280663" y="454878"/>
                </a:lnTo>
                <a:lnTo>
                  <a:pt x="1278812" y="460171"/>
                </a:lnTo>
                <a:lnTo>
                  <a:pt x="1277226" y="465463"/>
                </a:lnTo>
                <a:lnTo>
                  <a:pt x="1276433" y="470491"/>
                </a:lnTo>
                <a:lnTo>
                  <a:pt x="1275640" y="475254"/>
                </a:lnTo>
                <a:lnTo>
                  <a:pt x="1275376" y="480017"/>
                </a:lnTo>
                <a:lnTo>
                  <a:pt x="1275640" y="484251"/>
                </a:lnTo>
                <a:lnTo>
                  <a:pt x="1282514" y="486632"/>
                </a:lnTo>
                <a:lnTo>
                  <a:pt x="1289652" y="488220"/>
                </a:lnTo>
                <a:lnTo>
                  <a:pt x="1296526" y="489543"/>
                </a:lnTo>
                <a:lnTo>
                  <a:pt x="1303929" y="490072"/>
                </a:lnTo>
                <a:lnTo>
                  <a:pt x="1311332" y="490072"/>
                </a:lnTo>
                <a:lnTo>
                  <a:pt x="1318999" y="489808"/>
                </a:lnTo>
                <a:lnTo>
                  <a:pt x="1326666" y="489014"/>
                </a:lnTo>
                <a:lnTo>
                  <a:pt x="1334333" y="487955"/>
                </a:lnTo>
                <a:lnTo>
                  <a:pt x="1342265" y="486103"/>
                </a:lnTo>
                <a:lnTo>
                  <a:pt x="1350196" y="483986"/>
                </a:lnTo>
                <a:lnTo>
                  <a:pt x="1358128" y="481340"/>
                </a:lnTo>
                <a:lnTo>
                  <a:pt x="1366059" y="478429"/>
                </a:lnTo>
                <a:lnTo>
                  <a:pt x="1374519" y="475254"/>
                </a:lnTo>
                <a:lnTo>
                  <a:pt x="1382451" y="471549"/>
                </a:lnTo>
                <a:lnTo>
                  <a:pt x="1390647" y="467580"/>
                </a:lnTo>
                <a:lnTo>
                  <a:pt x="1398843" y="463081"/>
                </a:lnTo>
                <a:lnTo>
                  <a:pt x="1407303" y="458583"/>
                </a:lnTo>
                <a:lnTo>
                  <a:pt x="1415499" y="453555"/>
                </a:lnTo>
                <a:lnTo>
                  <a:pt x="1423695" y="448263"/>
                </a:lnTo>
                <a:lnTo>
                  <a:pt x="1432155" y="442706"/>
                </a:lnTo>
                <a:lnTo>
                  <a:pt x="1440351" y="436884"/>
                </a:lnTo>
                <a:lnTo>
                  <a:pt x="1448547" y="431063"/>
                </a:lnTo>
                <a:lnTo>
                  <a:pt x="1456743" y="424976"/>
                </a:lnTo>
                <a:lnTo>
                  <a:pt x="1465203" y="418626"/>
                </a:lnTo>
                <a:lnTo>
                  <a:pt x="1481330" y="405130"/>
                </a:lnTo>
                <a:lnTo>
                  <a:pt x="1497193" y="391105"/>
                </a:lnTo>
                <a:lnTo>
                  <a:pt x="1513056" y="376551"/>
                </a:lnTo>
                <a:lnTo>
                  <a:pt x="1527862" y="361468"/>
                </a:lnTo>
                <a:lnTo>
                  <a:pt x="1542667" y="346385"/>
                </a:lnTo>
                <a:lnTo>
                  <a:pt x="1556944" y="331302"/>
                </a:lnTo>
                <a:lnTo>
                  <a:pt x="1570428" y="315954"/>
                </a:lnTo>
                <a:lnTo>
                  <a:pt x="1583382" y="300606"/>
                </a:lnTo>
                <a:lnTo>
                  <a:pt x="1595280" y="285523"/>
                </a:lnTo>
                <a:lnTo>
                  <a:pt x="1606648" y="270704"/>
                </a:lnTo>
                <a:lnTo>
                  <a:pt x="1617224" y="256679"/>
                </a:lnTo>
                <a:lnTo>
                  <a:pt x="1626741" y="243184"/>
                </a:lnTo>
                <a:lnTo>
                  <a:pt x="1634937" y="230218"/>
                </a:lnTo>
                <a:lnTo>
                  <a:pt x="1642340" y="218310"/>
                </a:lnTo>
                <a:lnTo>
                  <a:pt x="1648156" y="207196"/>
                </a:lnTo>
                <a:lnTo>
                  <a:pt x="1652915" y="197405"/>
                </a:lnTo>
                <a:lnTo>
                  <a:pt x="1654766" y="193171"/>
                </a:lnTo>
                <a:lnTo>
                  <a:pt x="1656352" y="188937"/>
                </a:lnTo>
                <a:lnTo>
                  <a:pt x="1657674" y="185233"/>
                </a:lnTo>
                <a:lnTo>
                  <a:pt x="1658467" y="181528"/>
                </a:lnTo>
                <a:lnTo>
                  <a:pt x="1658996" y="178353"/>
                </a:lnTo>
                <a:lnTo>
                  <a:pt x="1658996" y="175706"/>
                </a:lnTo>
                <a:lnTo>
                  <a:pt x="1658732" y="173590"/>
                </a:lnTo>
                <a:lnTo>
                  <a:pt x="1658203" y="171737"/>
                </a:lnTo>
                <a:lnTo>
                  <a:pt x="1653709" y="170414"/>
                </a:lnTo>
                <a:lnTo>
                  <a:pt x="1648685" y="169620"/>
                </a:lnTo>
                <a:lnTo>
                  <a:pt x="1643662" y="169356"/>
                </a:lnTo>
                <a:lnTo>
                  <a:pt x="1638374" y="169356"/>
                </a:lnTo>
                <a:close/>
                <a:moveTo>
                  <a:pt x="839672" y="69065"/>
                </a:moveTo>
                <a:lnTo>
                  <a:pt x="835441" y="69330"/>
                </a:lnTo>
                <a:lnTo>
                  <a:pt x="831740" y="69595"/>
                </a:lnTo>
                <a:lnTo>
                  <a:pt x="832004" y="74093"/>
                </a:lnTo>
                <a:lnTo>
                  <a:pt x="832533" y="79121"/>
                </a:lnTo>
                <a:lnTo>
                  <a:pt x="833591" y="84149"/>
                </a:lnTo>
                <a:lnTo>
                  <a:pt x="834384" y="89441"/>
                </a:lnTo>
                <a:lnTo>
                  <a:pt x="835970" y="94733"/>
                </a:lnTo>
                <a:lnTo>
                  <a:pt x="837556" y="100290"/>
                </a:lnTo>
                <a:lnTo>
                  <a:pt x="839407" y="105847"/>
                </a:lnTo>
                <a:lnTo>
                  <a:pt x="841522" y="111140"/>
                </a:lnTo>
                <a:lnTo>
                  <a:pt x="846810" y="123048"/>
                </a:lnTo>
                <a:lnTo>
                  <a:pt x="852626" y="134955"/>
                </a:lnTo>
                <a:lnTo>
                  <a:pt x="859236" y="147392"/>
                </a:lnTo>
                <a:lnTo>
                  <a:pt x="866903" y="159829"/>
                </a:lnTo>
                <a:lnTo>
                  <a:pt x="875099" y="172531"/>
                </a:lnTo>
                <a:lnTo>
                  <a:pt x="884352" y="185233"/>
                </a:lnTo>
                <a:lnTo>
                  <a:pt x="894135" y="197934"/>
                </a:lnTo>
                <a:lnTo>
                  <a:pt x="904974" y="210901"/>
                </a:lnTo>
                <a:lnTo>
                  <a:pt x="916343" y="223867"/>
                </a:lnTo>
                <a:lnTo>
                  <a:pt x="928240" y="236304"/>
                </a:lnTo>
                <a:lnTo>
                  <a:pt x="940930" y="249006"/>
                </a:lnTo>
                <a:lnTo>
                  <a:pt x="953885" y="261178"/>
                </a:lnTo>
                <a:lnTo>
                  <a:pt x="967369" y="272821"/>
                </a:lnTo>
                <a:lnTo>
                  <a:pt x="981646" y="284464"/>
                </a:lnTo>
                <a:lnTo>
                  <a:pt x="996187" y="295578"/>
                </a:lnTo>
                <a:lnTo>
                  <a:pt x="1011257" y="306428"/>
                </a:lnTo>
                <a:lnTo>
                  <a:pt x="1026855" y="316483"/>
                </a:lnTo>
                <a:lnTo>
                  <a:pt x="1042983" y="326009"/>
                </a:lnTo>
                <a:lnTo>
                  <a:pt x="1050914" y="330508"/>
                </a:lnTo>
                <a:lnTo>
                  <a:pt x="1058846" y="334742"/>
                </a:lnTo>
                <a:lnTo>
                  <a:pt x="1067041" y="338711"/>
                </a:lnTo>
                <a:lnTo>
                  <a:pt x="1075237" y="342945"/>
                </a:lnTo>
                <a:lnTo>
                  <a:pt x="1083698" y="346914"/>
                </a:lnTo>
                <a:lnTo>
                  <a:pt x="1092158" y="350090"/>
                </a:lnTo>
                <a:lnTo>
                  <a:pt x="1100354" y="353530"/>
                </a:lnTo>
                <a:lnTo>
                  <a:pt x="1109078" y="356705"/>
                </a:lnTo>
                <a:lnTo>
                  <a:pt x="1117539" y="359616"/>
                </a:lnTo>
                <a:lnTo>
                  <a:pt x="1126263" y="362527"/>
                </a:lnTo>
                <a:lnTo>
                  <a:pt x="1134724" y="364908"/>
                </a:lnTo>
                <a:lnTo>
                  <a:pt x="1143448" y="367025"/>
                </a:lnTo>
                <a:lnTo>
                  <a:pt x="1152173" y="368877"/>
                </a:lnTo>
                <a:lnTo>
                  <a:pt x="1160897" y="370730"/>
                </a:lnTo>
                <a:lnTo>
                  <a:pt x="1169622" y="372053"/>
                </a:lnTo>
                <a:lnTo>
                  <a:pt x="1178611" y="373111"/>
                </a:lnTo>
                <a:lnTo>
                  <a:pt x="1187071" y="374170"/>
                </a:lnTo>
                <a:lnTo>
                  <a:pt x="1196060" y="374699"/>
                </a:lnTo>
                <a:lnTo>
                  <a:pt x="1205049" y="374699"/>
                </a:lnTo>
                <a:lnTo>
                  <a:pt x="1213774" y="374699"/>
                </a:lnTo>
                <a:lnTo>
                  <a:pt x="1214567" y="369936"/>
                </a:lnTo>
                <a:lnTo>
                  <a:pt x="1214832" y="364644"/>
                </a:lnTo>
                <a:lnTo>
                  <a:pt x="1214567" y="359087"/>
                </a:lnTo>
                <a:lnTo>
                  <a:pt x="1213774" y="353530"/>
                </a:lnTo>
                <a:lnTo>
                  <a:pt x="1212717" y="347973"/>
                </a:lnTo>
                <a:lnTo>
                  <a:pt x="1211130" y="342151"/>
                </a:lnTo>
                <a:lnTo>
                  <a:pt x="1209015" y="336329"/>
                </a:lnTo>
                <a:lnTo>
                  <a:pt x="1206371" y="330508"/>
                </a:lnTo>
                <a:lnTo>
                  <a:pt x="1203728" y="324686"/>
                </a:lnTo>
                <a:lnTo>
                  <a:pt x="1200555" y="318600"/>
                </a:lnTo>
                <a:lnTo>
                  <a:pt x="1197118" y="312249"/>
                </a:lnTo>
                <a:lnTo>
                  <a:pt x="1192888" y="305898"/>
                </a:lnTo>
                <a:lnTo>
                  <a:pt x="1188658" y="299812"/>
                </a:lnTo>
                <a:lnTo>
                  <a:pt x="1184163" y="293461"/>
                </a:lnTo>
                <a:lnTo>
                  <a:pt x="1179140" y="287111"/>
                </a:lnTo>
                <a:lnTo>
                  <a:pt x="1174117" y="280495"/>
                </a:lnTo>
                <a:lnTo>
                  <a:pt x="1168565" y="274144"/>
                </a:lnTo>
                <a:lnTo>
                  <a:pt x="1162748" y="267264"/>
                </a:lnTo>
                <a:lnTo>
                  <a:pt x="1150058" y="254563"/>
                </a:lnTo>
                <a:lnTo>
                  <a:pt x="1136839" y="241332"/>
                </a:lnTo>
                <a:lnTo>
                  <a:pt x="1122562" y="228365"/>
                </a:lnTo>
                <a:lnTo>
                  <a:pt x="1107757" y="215664"/>
                </a:lnTo>
                <a:lnTo>
                  <a:pt x="1092158" y="202697"/>
                </a:lnTo>
                <a:lnTo>
                  <a:pt x="1076295" y="189996"/>
                </a:lnTo>
                <a:lnTo>
                  <a:pt x="1059639" y="177823"/>
                </a:lnTo>
                <a:lnTo>
                  <a:pt x="1043247" y="166180"/>
                </a:lnTo>
                <a:lnTo>
                  <a:pt x="1026062" y="154537"/>
                </a:lnTo>
                <a:lnTo>
                  <a:pt x="1009141" y="143423"/>
                </a:lnTo>
                <a:lnTo>
                  <a:pt x="992221" y="133103"/>
                </a:lnTo>
                <a:lnTo>
                  <a:pt x="975565" y="123312"/>
                </a:lnTo>
                <a:lnTo>
                  <a:pt x="958909" y="113786"/>
                </a:lnTo>
                <a:lnTo>
                  <a:pt x="942517" y="105054"/>
                </a:lnTo>
                <a:lnTo>
                  <a:pt x="926918" y="97380"/>
                </a:lnTo>
                <a:lnTo>
                  <a:pt x="912113" y="90500"/>
                </a:lnTo>
                <a:lnTo>
                  <a:pt x="897572" y="84149"/>
                </a:lnTo>
                <a:lnTo>
                  <a:pt x="883824" y="79121"/>
                </a:lnTo>
                <a:lnTo>
                  <a:pt x="871133" y="75152"/>
                </a:lnTo>
                <a:lnTo>
                  <a:pt x="865052" y="73299"/>
                </a:lnTo>
                <a:lnTo>
                  <a:pt x="859500" y="71976"/>
                </a:lnTo>
                <a:lnTo>
                  <a:pt x="854213" y="70653"/>
                </a:lnTo>
                <a:lnTo>
                  <a:pt x="848925" y="69859"/>
                </a:lnTo>
                <a:lnTo>
                  <a:pt x="843902" y="69330"/>
                </a:lnTo>
                <a:lnTo>
                  <a:pt x="839672" y="69065"/>
                </a:lnTo>
                <a:close/>
                <a:moveTo>
                  <a:pt x="806624" y="0"/>
                </a:moveTo>
                <a:lnTo>
                  <a:pt x="814291" y="0"/>
                </a:lnTo>
                <a:lnTo>
                  <a:pt x="821958" y="265"/>
                </a:lnTo>
                <a:lnTo>
                  <a:pt x="829889" y="794"/>
                </a:lnTo>
                <a:lnTo>
                  <a:pt x="837821" y="1853"/>
                </a:lnTo>
                <a:lnTo>
                  <a:pt x="846017" y="2911"/>
                </a:lnTo>
                <a:lnTo>
                  <a:pt x="854741" y="4499"/>
                </a:lnTo>
                <a:lnTo>
                  <a:pt x="863202" y="6351"/>
                </a:lnTo>
                <a:lnTo>
                  <a:pt x="871926" y="8468"/>
                </a:lnTo>
                <a:lnTo>
                  <a:pt x="880651" y="10585"/>
                </a:lnTo>
                <a:lnTo>
                  <a:pt x="889640" y="13496"/>
                </a:lnTo>
                <a:lnTo>
                  <a:pt x="898629" y="16142"/>
                </a:lnTo>
                <a:lnTo>
                  <a:pt x="907618" y="19317"/>
                </a:lnTo>
                <a:lnTo>
                  <a:pt x="916872" y="22757"/>
                </a:lnTo>
                <a:lnTo>
                  <a:pt x="926125" y="26197"/>
                </a:lnTo>
                <a:lnTo>
                  <a:pt x="935643" y="30167"/>
                </a:lnTo>
                <a:lnTo>
                  <a:pt x="944896" y="34401"/>
                </a:lnTo>
                <a:lnTo>
                  <a:pt x="963667" y="42868"/>
                </a:lnTo>
                <a:lnTo>
                  <a:pt x="982703" y="52659"/>
                </a:lnTo>
                <a:lnTo>
                  <a:pt x="1001739" y="62715"/>
                </a:lnTo>
                <a:lnTo>
                  <a:pt x="1020774" y="73829"/>
                </a:lnTo>
                <a:lnTo>
                  <a:pt x="1039546" y="85472"/>
                </a:lnTo>
                <a:lnTo>
                  <a:pt x="1058052" y="97644"/>
                </a:lnTo>
                <a:lnTo>
                  <a:pt x="1076559" y="110610"/>
                </a:lnTo>
                <a:lnTo>
                  <a:pt x="1094537" y="124106"/>
                </a:lnTo>
                <a:lnTo>
                  <a:pt x="1112515" y="137601"/>
                </a:lnTo>
                <a:lnTo>
                  <a:pt x="1129700" y="152155"/>
                </a:lnTo>
                <a:lnTo>
                  <a:pt x="1146092" y="166445"/>
                </a:lnTo>
                <a:lnTo>
                  <a:pt x="1161955" y="181263"/>
                </a:lnTo>
                <a:lnTo>
                  <a:pt x="1177025" y="196347"/>
                </a:lnTo>
                <a:lnTo>
                  <a:pt x="1191566" y="211165"/>
                </a:lnTo>
                <a:lnTo>
                  <a:pt x="1198440" y="218839"/>
                </a:lnTo>
                <a:lnTo>
                  <a:pt x="1205314" y="226513"/>
                </a:lnTo>
                <a:lnTo>
                  <a:pt x="1211659" y="234187"/>
                </a:lnTo>
                <a:lnTo>
                  <a:pt x="1217740" y="241861"/>
                </a:lnTo>
                <a:lnTo>
                  <a:pt x="1223556" y="249535"/>
                </a:lnTo>
                <a:lnTo>
                  <a:pt x="1229373" y="257209"/>
                </a:lnTo>
                <a:lnTo>
                  <a:pt x="1234660" y="264883"/>
                </a:lnTo>
                <a:lnTo>
                  <a:pt x="1239948" y="272557"/>
                </a:lnTo>
                <a:lnTo>
                  <a:pt x="1244707" y="280230"/>
                </a:lnTo>
                <a:lnTo>
                  <a:pt x="1249202" y="287904"/>
                </a:lnTo>
                <a:lnTo>
                  <a:pt x="1253432" y="295314"/>
                </a:lnTo>
                <a:lnTo>
                  <a:pt x="1257397" y="302988"/>
                </a:lnTo>
                <a:lnTo>
                  <a:pt x="1260834" y="310397"/>
                </a:lnTo>
                <a:lnTo>
                  <a:pt x="1264007" y="317806"/>
                </a:lnTo>
                <a:lnTo>
                  <a:pt x="1263743" y="332360"/>
                </a:lnTo>
                <a:lnTo>
                  <a:pt x="1263214" y="349296"/>
                </a:lnTo>
                <a:lnTo>
                  <a:pt x="1261892" y="382902"/>
                </a:lnTo>
                <a:lnTo>
                  <a:pt x="1261628" y="396927"/>
                </a:lnTo>
                <a:lnTo>
                  <a:pt x="1261892" y="406982"/>
                </a:lnTo>
                <a:lnTo>
                  <a:pt x="1262156" y="409893"/>
                </a:lnTo>
                <a:lnTo>
                  <a:pt x="1262685" y="411481"/>
                </a:lnTo>
                <a:lnTo>
                  <a:pt x="1262950" y="411481"/>
                </a:lnTo>
                <a:lnTo>
                  <a:pt x="1263214" y="411216"/>
                </a:lnTo>
                <a:lnTo>
                  <a:pt x="1264007" y="408835"/>
                </a:lnTo>
                <a:lnTo>
                  <a:pt x="1266122" y="401690"/>
                </a:lnTo>
                <a:lnTo>
                  <a:pt x="1268766" y="394545"/>
                </a:lnTo>
                <a:lnTo>
                  <a:pt x="1271674" y="387665"/>
                </a:lnTo>
                <a:lnTo>
                  <a:pt x="1274847" y="380521"/>
                </a:lnTo>
                <a:lnTo>
                  <a:pt x="1278548" y="373376"/>
                </a:lnTo>
                <a:lnTo>
                  <a:pt x="1282250" y="366496"/>
                </a:lnTo>
                <a:lnTo>
                  <a:pt x="1286215" y="359351"/>
                </a:lnTo>
                <a:lnTo>
                  <a:pt x="1290710" y="352206"/>
                </a:lnTo>
                <a:lnTo>
                  <a:pt x="1295469" y="345326"/>
                </a:lnTo>
                <a:lnTo>
                  <a:pt x="1300228" y="337917"/>
                </a:lnTo>
                <a:lnTo>
                  <a:pt x="1305515" y="331302"/>
                </a:lnTo>
                <a:lnTo>
                  <a:pt x="1310803" y="324157"/>
                </a:lnTo>
                <a:lnTo>
                  <a:pt x="1316619" y="317012"/>
                </a:lnTo>
                <a:lnTo>
                  <a:pt x="1322436" y="310132"/>
                </a:lnTo>
                <a:lnTo>
                  <a:pt x="1328517" y="303252"/>
                </a:lnTo>
                <a:lnTo>
                  <a:pt x="1334598" y="296108"/>
                </a:lnTo>
                <a:lnTo>
                  <a:pt x="1348081" y="282612"/>
                </a:lnTo>
                <a:lnTo>
                  <a:pt x="1361829" y="269646"/>
                </a:lnTo>
                <a:lnTo>
                  <a:pt x="1376634" y="256415"/>
                </a:lnTo>
                <a:lnTo>
                  <a:pt x="1391969" y="243713"/>
                </a:lnTo>
                <a:lnTo>
                  <a:pt x="1407567" y="231276"/>
                </a:lnTo>
                <a:lnTo>
                  <a:pt x="1423959" y="219104"/>
                </a:lnTo>
                <a:lnTo>
                  <a:pt x="1440615" y="207990"/>
                </a:lnTo>
                <a:lnTo>
                  <a:pt x="1457536" y="196876"/>
                </a:lnTo>
                <a:lnTo>
                  <a:pt x="1474985" y="186291"/>
                </a:lnTo>
                <a:lnTo>
                  <a:pt x="1492434" y="176236"/>
                </a:lnTo>
                <a:lnTo>
                  <a:pt x="1509884" y="166709"/>
                </a:lnTo>
                <a:lnTo>
                  <a:pt x="1527598" y="158242"/>
                </a:lnTo>
                <a:lnTo>
                  <a:pt x="1545047" y="150303"/>
                </a:lnTo>
                <a:lnTo>
                  <a:pt x="1562761" y="142894"/>
                </a:lnTo>
                <a:lnTo>
                  <a:pt x="1579946" y="136014"/>
                </a:lnTo>
                <a:lnTo>
                  <a:pt x="1597130" y="130192"/>
                </a:lnTo>
                <a:lnTo>
                  <a:pt x="1614315" y="125429"/>
                </a:lnTo>
                <a:lnTo>
                  <a:pt x="1622511" y="123312"/>
                </a:lnTo>
                <a:lnTo>
                  <a:pt x="1630707" y="121460"/>
                </a:lnTo>
                <a:lnTo>
                  <a:pt x="1638903" y="119607"/>
                </a:lnTo>
                <a:lnTo>
                  <a:pt x="1646835" y="118020"/>
                </a:lnTo>
                <a:lnTo>
                  <a:pt x="1654766" y="116697"/>
                </a:lnTo>
                <a:lnTo>
                  <a:pt x="1662433" y="115903"/>
                </a:lnTo>
                <a:lnTo>
                  <a:pt x="1670100" y="114844"/>
                </a:lnTo>
                <a:lnTo>
                  <a:pt x="1677503" y="114580"/>
                </a:lnTo>
                <a:lnTo>
                  <a:pt x="1684906" y="114315"/>
                </a:lnTo>
                <a:lnTo>
                  <a:pt x="1691780" y="114315"/>
                </a:lnTo>
                <a:lnTo>
                  <a:pt x="1698918" y="114580"/>
                </a:lnTo>
                <a:lnTo>
                  <a:pt x="1705792" y="115374"/>
                </a:lnTo>
                <a:lnTo>
                  <a:pt x="1712137" y="115903"/>
                </a:lnTo>
                <a:lnTo>
                  <a:pt x="1718482" y="116961"/>
                </a:lnTo>
                <a:lnTo>
                  <a:pt x="1719540" y="121460"/>
                </a:lnTo>
                <a:lnTo>
                  <a:pt x="1719804" y="126223"/>
                </a:lnTo>
                <a:lnTo>
                  <a:pt x="1719804" y="131251"/>
                </a:lnTo>
                <a:lnTo>
                  <a:pt x="1719540" y="136808"/>
                </a:lnTo>
                <a:lnTo>
                  <a:pt x="1718747" y="142629"/>
                </a:lnTo>
                <a:lnTo>
                  <a:pt x="1717954" y="148451"/>
                </a:lnTo>
                <a:lnTo>
                  <a:pt x="1716367" y="154802"/>
                </a:lnTo>
                <a:lnTo>
                  <a:pt x="1714781" y="161682"/>
                </a:lnTo>
                <a:lnTo>
                  <a:pt x="1712666" y="168562"/>
                </a:lnTo>
                <a:lnTo>
                  <a:pt x="1710287" y="175706"/>
                </a:lnTo>
                <a:lnTo>
                  <a:pt x="1707643" y="183116"/>
                </a:lnTo>
                <a:lnTo>
                  <a:pt x="1704735" y="191054"/>
                </a:lnTo>
                <a:lnTo>
                  <a:pt x="1701298" y="198728"/>
                </a:lnTo>
                <a:lnTo>
                  <a:pt x="1697596" y="206931"/>
                </a:lnTo>
                <a:lnTo>
                  <a:pt x="1693630" y="215134"/>
                </a:lnTo>
                <a:lnTo>
                  <a:pt x="1689400" y="223602"/>
                </a:lnTo>
                <a:lnTo>
                  <a:pt x="1684906" y="232070"/>
                </a:lnTo>
                <a:lnTo>
                  <a:pt x="1679882" y="241067"/>
                </a:lnTo>
                <a:lnTo>
                  <a:pt x="1669572" y="258796"/>
                </a:lnTo>
                <a:lnTo>
                  <a:pt x="1657939" y="276790"/>
                </a:lnTo>
                <a:lnTo>
                  <a:pt x="1645248" y="295314"/>
                </a:lnTo>
                <a:lnTo>
                  <a:pt x="1631765" y="313572"/>
                </a:lnTo>
                <a:lnTo>
                  <a:pt x="1624891" y="322834"/>
                </a:lnTo>
                <a:lnTo>
                  <a:pt x="1617752" y="332096"/>
                </a:lnTo>
                <a:lnTo>
                  <a:pt x="1610085" y="341357"/>
                </a:lnTo>
                <a:lnTo>
                  <a:pt x="1602418" y="350619"/>
                </a:lnTo>
                <a:lnTo>
                  <a:pt x="1594487" y="359616"/>
                </a:lnTo>
                <a:lnTo>
                  <a:pt x="1586555" y="368613"/>
                </a:lnTo>
                <a:lnTo>
                  <a:pt x="1577830" y="377610"/>
                </a:lnTo>
                <a:lnTo>
                  <a:pt x="1569635" y="386342"/>
                </a:lnTo>
                <a:lnTo>
                  <a:pt x="1561174" y="395075"/>
                </a:lnTo>
                <a:lnTo>
                  <a:pt x="1552185" y="403542"/>
                </a:lnTo>
                <a:lnTo>
                  <a:pt x="1543196" y="411745"/>
                </a:lnTo>
                <a:lnTo>
                  <a:pt x="1534207" y="420213"/>
                </a:lnTo>
                <a:lnTo>
                  <a:pt x="1524689" y="428152"/>
                </a:lnTo>
                <a:lnTo>
                  <a:pt x="1515436" y="436090"/>
                </a:lnTo>
                <a:lnTo>
                  <a:pt x="1505918" y="443500"/>
                </a:lnTo>
                <a:lnTo>
                  <a:pt x="1496136" y="450909"/>
                </a:lnTo>
                <a:lnTo>
                  <a:pt x="1486354" y="458054"/>
                </a:lnTo>
                <a:lnTo>
                  <a:pt x="1476572" y="464934"/>
                </a:lnTo>
                <a:lnTo>
                  <a:pt x="1466260" y="471284"/>
                </a:lnTo>
                <a:lnTo>
                  <a:pt x="1456214" y="477900"/>
                </a:lnTo>
                <a:lnTo>
                  <a:pt x="1445903" y="483722"/>
                </a:lnTo>
                <a:lnTo>
                  <a:pt x="1435592" y="489014"/>
                </a:lnTo>
                <a:lnTo>
                  <a:pt x="1425281" y="494571"/>
                </a:lnTo>
                <a:lnTo>
                  <a:pt x="1414441" y="499599"/>
                </a:lnTo>
                <a:lnTo>
                  <a:pt x="1404130" y="504097"/>
                </a:lnTo>
                <a:lnTo>
                  <a:pt x="1393555" y="508066"/>
                </a:lnTo>
                <a:lnTo>
                  <a:pt x="1382980" y="511771"/>
                </a:lnTo>
                <a:lnTo>
                  <a:pt x="1372404" y="515211"/>
                </a:lnTo>
                <a:lnTo>
                  <a:pt x="1361300" y="518386"/>
                </a:lnTo>
                <a:lnTo>
                  <a:pt x="1350460" y="520768"/>
                </a:lnTo>
                <a:lnTo>
                  <a:pt x="1339885" y="522620"/>
                </a:lnTo>
                <a:lnTo>
                  <a:pt x="1328781" y="524208"/>
                </a:lnTo>
                <a:lnTo>
                  <a:pt x="1317941" y="525266"/>
                </a:lnTo>
                <a:lnTo>
                  <a:pt x="1307102" y="525531"/>
                </a:lnTo>
                <a:lnTo>
                  <a:pt x="1295997" y="525531"/>
                </a:lnTo>
                <a:lnTo>
                  <a:pt x="1285158" y="525002"/>
                </a:lnTo>
                <a:lnTo>
                  <a:pt x="1274318" y="524208"/>
                </a:lnTo>
                <a:lnTo>
                  <a:pt x="1263478" y="522356"/>
                </a:lnTo>
                <a:lnTo>
                  <a:pt x="1263478" y="661545"/>
                </a:lnTo>
                <a:lnTo>
                  <a:pt x="1200291" y="661545"/>
                </a:lnTo>
                <a:lnTo>
                  <a:pt x="1200291" y="419155"/>
                </a:lnTo>
                <a:lnTo>
                  <a:pt x="1189715" y="420742"/>
                </a:lnTo>
                <a:lnTo>
                  <a:pt x="1178876" y="422066"/>
                </a:lnTo>
                <a:lnTo>
                  <a:pt x="1168300" y="422595"/>
                </a:lnTo>
                <a:lnTo>
                  <a:pt x="1157196" y="422595"/>
                </a:lnTo>
                <a:lnTo>
                  <a:pt x="1146356" y="422330"/>
                </a:lnTo>
                <a:lnTo>
                  <a:pt x="1135781" y="421536"/>
                </a:lnTo>
                <a:lnTo>
                  <a:pt x="1124941" y="420478"/>
                </a:lnTo>
                <a:lnTo>
                  <a:pt x="1114366" y="418890"/>
                </a:lnTo>
                <a:lnTo>
                  <a:pt x="1103526" y="416773"/>
                </a:lnTo>
                <a:lnTo>
                  <a:pt x="1093215" y="414656"/>
                </a:lnTo>
                <a:lnTo>
                  <a:pt x="1082376" y="411745"/>
                </a:lnTo>
                <a:lnTo>
                  <a:pt x="1072065" y="408835"/>
                </a:lnTo>
                <a:lnTo>
                  <a:pt x="1061489" y="405395"/>
                </a:lnTo>
                <a:lnTo>
                  <a:pt x="1051178" y="401425"/>
                </a:lnTo>
                <a:lnTo>
                  <a:pt x="1040603" y="397456"/>
                </a:lnTo>
                <a:lnTo>
                  <a:pt x="1030557" y="392693"/>
                </a:lnTo>
                <a:lnTo>
                  <a:pt x="1020510" y="388195"/>
                </a:lnTo>
                <a:lnTo>
                  <a:pt x="1010463" y="383431"/>
                </a:lnTo>
                <a:lnTo>
                  <a:pt x="1000681" y="377874"/>
                </a:lnTo>
                <a:lnTo>
                  <a:pt x="990370" y="372317"/>
                </a:lnTo>
                <a:lnTo>
                  <a:pt x="980852" y="366496"/>
                </a:lnTo>
                <a:lnTo>
                  <a:pt x="971070" y="360410"/>
                </a:lnTo>
                <a:lnTo>
                  <a:pt x="961552" y="353794"/>
                </a:lnTo>
                <a:lnTo>
                  <a:pt x="952563" y="347179"/>
                </a:lnTo>
                <a:lnTo>
                  <a:pt x="943310" y="340299"/>
                </a:lnTo>
                <a:lnTo>
                  <a:pt x="934056" y="333419"/>
                </a:lnTo>
                <a:lnTo>
                  <a:pt x="925067" y="326009"/>
                </a:lnTo>
                <a:lnTo>
                  <a:pt x="916607" y="318600"/>
                </a:lnTo>
                <a:lnTo>
                  <a:pt x="908147" y="310926"/>
                </a:lnTo>
                <a:lnTo>
                  <a:pt x="899687" y="302988"/>
                </a:lnTo>
                <a:lnTo>
                  <a:pt x="891491" y="295049"/>
                </a:lnTo>
                <a:lnTo>
                  <a:pt x="883559" y="287111"/>
                </a:lnTo>
                <a:lnTo>
                  <a:pt x="875628" y="278643"/>
                </a:lnTo>
                <a:lnTo>
                  <a:pt x="867961" y="270175"/>
                </a:lnTo>
                <a:lnTo>
                  <a:pt x="860558" y="261443"/>
                </a:lnTo>
                <a:lnTo>
                  <a:pt x="853419" y="252975"/>
                </a:lnTo>
                <a:lnTo>
                  <a:pt x="846546" y="243978"/>
                </a:lnTo>
                <a:lnTo>
                  <a:pt x="839672" y="235245"/>
                </a:lnTo>
                <a:lnTo>
                  <a:pt x="833062" y="226248"/>
                </a:lnTo>
                <a:lnTo>
                  <a:pt x="826717" y="217516"/>
                </a:lnTo>
                <a:lnTo>
                  <a:pt x="820636" y="208254"/>
                </a:lnTo>
                <a:lnTo>
                  <a:pt x="814819" y="199257"/>
                </a:lnTo>
                <a:lnTo>
                  <a:pt x="809267" y="189996"/>
                </a:lnTo>
                <a:lnTo>
                  <a:pt x="804244" y="180999"/>
                </a:lnTo>
                <a:lnTo>
                  <a:pt x="799221" y="171737"/>
                </a:lnTo>
                <a:lnTo>
                  <a:pt x="794726" y="162476"/>
                </a:lnTo>
                <a:lnTo>
                  <a:pt x="789967" y="153214"/>
                </a:lnTo>
                <a:lnTo>
                  <a:pt x="786002" y="143952"/>
                </a:lnTo>
                <a:lnTo>
                  <a:pt x="782036" y="134955"/>
                </a:lnTo>
                <a:lnTo>
                  <a:pt x="778599" y="125694"/>
                </a:lnTo>
                <a:lnTo>
                  <a:pt x="775426" y="116432"/>
                </a:lnTo>
                <a:lnTo>
                  <a:pt x="772518" y="107700"/>
                </a:lnTo>
                <a:lnTo>
                  <a:pt x="770139" y="98438"/>
                </a:lnTo>
                <a:lnTo>
                  <a:pt x="768024" y="89441"/>
                </a:lnTo>
                <a:lnTo>
                  <a:pt x="765908" y="80973"/>
                </a:lnTo>
                <a:lnTo>
                  <a:pt x="764322" y="71976"/>
                </a:lnTo>
                <a:lnTo>
                  <a:pt x="763265" y="63509"/>
                </a:lnTo>
                <a:lnTo>
                  <a:pt x="762472" y="54776"/>
                </a:lnTo>
                <a:lnTo>
                  <a:pt x="761943" y="46573"/>
                </a:lnTo>
                <a:lnTo>
                  <a:pt x="761943" y="38370"/>
                </a:lnTo>
                <a:lnTo>
                  <a:pt x="762207" y="30167"/>
                </a:lnTo>
                <a:lnTo>
                  <a:pt x="762736" y="22228"/>
                </a:lnTo>
                <a:lnTo>
                  <a:pt x="764058" y="14554"/>
                </a:lnTo>
                <a:lnTo>
                  <a:pt x="765644" y="6880"/>
                </a:lnTo>
                <a:lnTo>
                  <a:pt x="771725" y="4763"/>
                </a:lnTo>
                <a:lnTo>
                  <a:pt x="778335" y="3176"/>
                </a:lnTo>
                <a:lnTo>
                  <a:pt x="785208" y="2117"/>
                </a:lnTo>
                <a:lnTo>
                  <a:pt x="791818" y="794"/>
                </a:lnTo>
                <a:lnTo>
                  <a:pt x="799221" y="265"/>
                </a:lnTo>
                <a:lnTo>
                  <a:pt x="806624" y="0"/>
                </a:lnTo>
                <a:close/>
              </a:path>
            </a:pathLst>
          </a:custGeom>
          <a:solidFill>
            <a:schemeClr val="accent1"/>
          </a:solidFill>
          <a:ln>
            <a:noFill/>
          </a:ln>
        </p:spPr>
        <p:txBody>
          <a:bodyPr anchor="ctr">
            <a:scene3d>
              <a:camera prst="orthographicFront"/>
              <a:lightRig rig="threePt" dir="t"/>
            </a:scene3d>
            <a:sp3d>
              <a:contourClr>
                <a:srgbClr val="FFFFFF"/>
              </a:contourClr>
            </a:sp3d>
          </a:bodyPr>
          <a:lstStyle/>
          <a:p>
            <a:pPr algn="ctr"/>
            <a:endParaRPr lang="zh-CN" altLang="en-US">
              <a:solidFill>
                <a:srgbClr val="FFFFFF"/>
              </a:solidFill>
              <a:ea typeface="宋体" panose="02010600030101010101" pitchFamily="2" charset="-122"/>
            </a:endParaRPr>
          </a:p>
        </p:txBody>
      </p:sp>
      <p:sp>
        <p:nvSpPr>
          <p:cNvPr id="32" name="KSO_Shape"/>
          <p:cNvSpPr/>
          <p:nvPr/>
        </p:nvSpPr>
        <p:spPr bwMode="auto">
          <a:xfrm>
            <a:off x="7899216" y="2165780"/>
            <a:ext cx="850827" cy="683498"/>
          </a:xfrm>
          <a:custGeom>
            <a:avLst/>
            <a:gdLst>
              <a:gd name="T0" fmla="*/ 315496 w 2527301"/>
              <a:gd name="T1" fmla="*/ 1805623 h 2032001"/>
              <a:gd name="T2" fmla="*/ 664156 w 2527301"/>
              <a:gd name="T3" fmla="*/ 1875791 h 2032001"/>
              <a:gd name="T4" fmla="*/ 1113885 w 2527301"/>
              <a:gd name="T5" fmla="*/ 1739901 h 2032001"/>
              <a:gd name="T6" fmla="*/ 903802 w 2527301"/>
              <a:gd name="T7" fmla="*/ 1771259 h 2032001"/>
              <a:gd name="T8" fmla="*/ 414416 w 2527301"/>
              <a:gd name="T9" fmla="*/ 1769384 h 2032001"/>
              <a:gd name="T10" fmla="*/ 714423 w 2527301"/>
              <a:gd name="T11" fmla="*/ 1640116 h 2032001"/>
              <a:gd name="T12" fmla="*/ 1084327 w 2527301"/>
              <a:gd name="T13" fmla="*/ 1529398 h 2032001"/>
              <a:gd name="T14" fmla="*/ 1155535 w 2527301"/>
              <a:gd name="T15" fmla="*/ 1341242 h 2032001"/>
              <a:gd name="T16" fmla="*/ 884448 w 2527301"/>
              <a:gd name="T17" fmla="*/ 1180212 h 2032001"/>
              <a:gd name="T18" fmla="*/ 214200 w 2527301"/>
              <a:gd name="T19" fmla="*/ 1291059 h 2032001"/>
              <a:gd name="T20" fmla="*/ 177653 w 2527301"/>
              <a:gd name="T21" fmla="*/ 1462888 h 2032001"/>
              <a:gd name="T22" fmla="*/ 457002 w 2527301"/>
              <a:gd name="T23" fmla="*/ 1619153 h 2032001"/>
              <a:gd name="T24" fmla="*/ 2030731 w 2527301"/>
              <a:gd name="T25" fmla="*/ 1231495 h 2032001"/>
              <a:gd name="T26" fmla="*/ 1632347 w 2527301"/>
              <a:gd name="T27" fmla="*/ 1182626 h 2032001"/>
              <a:gd name="T28" fmla="*/ 1604646 w 2527301"/>
              <a:gd name="T29" fmla="*/ 1210850 h 2032001"/>
              <a:gd name="T30" fmla="*/ 2072006 w 2527301"/>
              <a:gd name="T31" fmla="*/ 1285174 h 2032001"/>
              <a:gd name="T32" fmla="*/ 2352676 w 2527301"/>
              <a:gd name="T33" fmla="*/ 1134619 h 2032001"/>
              <a:gd name="T34" fmla="*/ 997586 w 2527301"/>
              <a:gd name="T35" fmla="*/ 1050944 h 2032001"/>
              <a:gd name="T36" fmla="*/ 1257232 w 2527301"/>
              <a:gd name="T37" fmla="*/ 1214832 h 2032001"/>
              <a:gd name="T38" fmla="*/ 1328738 w 2527301"/>
              <a:gd name="T39" fmla="*/ 1643063 h 2032001"/>
              <a:gd name="T40" fmla="*/ 1207645 w 2527301"/>
              <a:gd name="T41" fmla="*/ 1865313 h 2032001"/>
              <a:gd name="T42" fmla="*/ 910474 w 2527301"/>
              <a:gd name="T43" fmla="*/ 2004696 h 2032001"/>
              <a:gd name="T44" fmla="*/ 491256 w 2527301"/>
              <a:gd name="T45" fmla="*/ 2018984 h 2032001"/>
              <a:gd name="T46" fmla="*/ 141423 w 2527301"/>
              <a:gd name="T47" fmla="*/ 1883407 h 2032001"/>
              <a:gd name="T48" fmla="*/ 3178 w 2527301"/>
              <a:gd name="T49" fmla="*/ 1675688 h 2032001"/>
              <a:gd name="T50" fmla="*/ 51484 w 2527301"/>
              <a:gd name="T51" fmla="*/ 1241194 h 2032001"/>
              <a:gd name="T52" fmla="*/ 290473 w 2527301"/>
              <a:gd name="T53" fmla="*/ 1065872 h 2032001"/>
              <a:gd name="T54" fmla="*/ 2257046 w 2527301"/>
              <a:gd name="T55" fmla="*/ 717318 h 2032001"/>
              <a:gd name="T56" fmla="*/ 2235836 w 2527301"/>
              <a:gd name="T57" fmla="*/ 1015827 h 2032001"/>
              <a:gd name="T58" fmla="*/ 2368551 w 2527301"/>
              <a:gd name="T59" fmla="*/ 839863 h 2032001"/>
              <a:gd name="T60" fmla="*/ 1826712 w 2527301"/>
              <a:gd name="T61" fmla="*/ 650618 h 2032001"/>
              <a:gd name="T62" fmla="*/ 1513568 w 2527301"/>
              <a:gd name="T63" fmla="*/ 831660 h 2032001"/>
              <a:gd name="T64" fmla="*/ 1591060 w 2527301"/>
              <a:gd name="T65" fmla="*/ 984751 h 2032001"/>
              <a:gd name="T66" fmla="*/ 393661 w 2527301"/>
              <a:gd name="T67" fmla="*/ 693657 h 2032001"/>
              <a:gd name="T68" fmla="*/ 728488 w 2527301"/>
              <a:gd name="T69" fmla="*/ 772958 h 2032001"/>
              <a:gd name="T70" fmla="*/ 1056635 w 2527301"/>
              <a:gd name="T71" fmla="*/ 671894 h 2032001"/>
              <a:gd name="T72" fmla="*/ 852648 w 2527301"/>
              <a:gd name="T73" fmla="*/ 711443 h 2032001"/>
              <a:gd name="T74" fmla="*/ 1960100 w 2527301"/>
              <a:gd name="T75" fmla="*/ 486093 h 2032001"/>
              <a:gd name="T76" fmla="*/ 2377095 w 2527301"/>
              <a:gd name="T77" fmla="*/ 607740 h 2032001"/>
              <a:gd name="T78" fmla="*/ 2526984 w 2527301"/>
              <a:gd name="T79" fmla="*/ 848438 h 2032001"/>
              <a:gd name="T80" fmla="*/ 2457451 w 2527301"/>
              <a:gd name="T81" fmla="*/ 1257541 h 2032001"/>
              <a:gd name="T82" fmla="*/ 2222184 w 2527301"/>
              <a:gd name="T83" fmla="*/ 1408095 h 2032001"/>
              <a:gd name="T84" fmla="*/ 1759903 w 2527301"/>
              <a:gd name="T85" fmla="*/ 1435094 h 2032001"/>
              <a:gd name="T86" fmla="*/ 1481174 w 2527301"/>
              <a:gd name="T87" fmla="*/ 1315390 h 2032001"/>
              <a:gd name="T88" fmla="*/ 1356361 w 2527301"/>
              <a:gd name="T89" fmla="*/ 1123232 h 2032001"/>
              <a:gd name="T90" fmla="*/ 1398283 w 2527301"/>
              <a:gd name="T91" fmla="*/ 713506 h 2032001"/>
              <a:gd name="T92" fmla="*/ 1609163 w 2527301"/>
              <a:gd name="T93" fmla="*/ 548981 h 2032001"/>
              <a:gd name="T94" fmla="*/ 457233 w 2527301"/>
              <a:gd name="T95" fmla="*/ 203269 h 2032001"/>
              <a:gd name="T96" fmla="*/ 302754 w 2527301"/>
              <a:gd name="T97" fmla="*/ 361438 h 2032001"/>
              <a:gd name="T98" fmla="*/ 537015 w 2527301"/>
              <a:gd name="T99" fmla="*/ 545651 h 2032001"/>
              <a:gd name="T100" fmla="*/ 1004266 w 2527301"/>
              <a:gd name="T101" fmla="*/ 499916 h 2032001"/>
              <a:gd name="T102" fmla="*/ 1117715 w 2527301"/>
              <a:gd name="T103" fmla="*/ 360702 h 2032001"/>
              <a:gd name="T104" fmla="*/ 885387 w 2527301"/>
              <a:gd name="T105" fmla="*/ 177543 h 2032001"/>
              <a:gd name="T106" fmla="*/ 1071334 w 2527301"/>
              <a:gd name="T107" fmla="*/ 81308 h 2032001"/>
              <a:gd name="T108" fmla="*/ 1249652 w 2527301"/>
              <a:gd name="T109" fmla="*/ 252816 h 2032001"/>
              <a:gd name="T110" fmla="*/ 1268403 w 2527301"/>
              <a:gd name="T111" fmla="*/ 623905 h 2032001"/>
              <a:gd name="T112" fmla="*/ 1129768 w 2527301"/>
              <a:gd name="T113" fmla="*/ 812685 h 2032001"/>
              <a:gd name="T114" fmla="*/ 710046 w 2527301"/>
              <a:gd name="T115" fmla="*/ 930275 h 2032001"/>
              <a:gd name="T116" fmla="*/ 273193 w 2527301"/>
              <a:gd name="T117" fmla="*/ 799738 h 2032001"/>
              <a:gd name="T118" fmla="*/ 148911 w 2527301"/>
              <a:gd name="T119" fmla="*/ 605997 h 2032001"/>
              <a:gd name="T120" fmla="*/ 195000 w 2527301"/>
              <a:gd name="T121" fmla="*/ 211210 h 2032001"/>
              <a:gd name="T122" fmla="*/ 439433 w 2527301"/>
              <a:gd name="T123" fmla="*/ 42877 h 2032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27301" h="2032001">
                <a:moveTo>
                  <a:pt x="161127" y="1661396"/>
                </a:moveTo>
                <a:lnTo>
                  <a:pt x="163351" y="1668701"/>
                </a:lnTo>
                <a:lnTo>
                  <a:pt x="166212" y="1675688"/>
                </a:lnTo>
                <a:lnTo>
                  <a:pt x="169390" y="1682993"/>
                </a:lnTo>
                <a:lnTo>
                  <a:pt x="172885" y="1689663"/>
                </a:lnTo>
                <a:lnTo>
                  <a:pt x="177017" y="1696333"/>
                </a:lnTo>
                <a:lnTo>
                  <a:pt x="180831" y="1702685"/>
                </a:lnTo>
                <a:lnTo>
                  <a:pt x="185598" y="1709037"/>
                </a:lnTo>
                <a:lnTo>
                  <a:pt x="190047" y="1715072"/>
                </a:lnTo>
                <a:lnTo>
                  <a:pt x="195132" y="1721107"/>
                </a:lnTo>
                <a:lnTo>
                  <a:pt x="200216" y="1726506"/>
                </a:lnTo>
                <a:lnTo>
                  <a:pt x="210704" y="1737305"/>
                </a:lnTo>
                <a:lnTo>
                  <a:pt x="221192" y="1746833"/>
                </a:lnTo>
                <a:lnTo>
                  <a:pt x="224842" y="1749838"/>
                </a:lnTo>
                <a:lnTo>
                  <a:pt x="225233" y="1750061"/>
                </a:lnTo>
                <a:lnTo>
                  <a:pt x="231907" y="1754823"/>
                </a:lnTo>
                <a:lnTo>
                  <a:pt x="241124" y="1761808"/>
                </a:lnTo>
                <a:lnTo>
                  <a:pt x="250659" y="1768476"/>
                </a:lnTo>
                <a:lnTo>
                  <a:pt x="260512" y="1775461"/>
                </a:lnTo>
                <a:lnTo>
                  <a:pt x="271000" y="1781811"/>
                </a:lnTo>
                <a:lnTo>
                  <a:pt x="281488" y="1788161"/>
                </a:lnTo>
                <a:lnTo>
                  <a:pt x="292295" y="1793876"/>
                </a:lnTo>
                <a:lnTo>
                  <a:pt x="303737" y="1799908"/>
                </a:lnTo>
                <a:lnTo>
                  <a:pt x="315496" y="1805623"/>
                </a:lnTo>
                <a:lnTo>
                  <a:pt x="327256" y="1811021"/>
                </a:lnTo>
                <a:lnTo>
                  <a:pt x="339651" y="1816101"/>
                </a:lnTo>
                <a:lnTo>
                  <a:pt x="352365" y="1821498"/>
                </a:lnTo>
                <a:lnTo>
                  <a:pt x="365078" y="1826261"/>
                </a:lnTo>
                <a:lnTo>
                  <a:pt x="378109" y="1831023"/>
                </a:lnTo>
                <a:lnTo>
                  <a:pt x="391140" y="1835151"/>
                </a:lnTo>
                <a:lnTo>
                  <a:pt x="404807" y="1839596"/>
                </a:lnTo>
                <a:lnTo>
                  <a:pt x="418791" y="1843723"/>
                </a:lnTo>
                <a:lnTo>
                  <a:pt x="433094" y="1847216"/>
                </a:lnTo>
                <a:lnTo>
                  <a:pt x="446760" y="1850708"/>
                </a:lnTo>
                <a:lnTo>
                  <a:pt x="461698" y="1854201"/>
                </a:lnTo>
                <a:lnTo>
                  <a:pt x="476318" y="1857058"/>
                </a:lnTo>
                <a:lnTo>
                  <a:pt x="490939" y="1860233"/>
                </a:lnTo>
                <a:lnTo>
                  <a:pt x="506194" y="1862773"/>
                </a:lnTo>
                <a:lnTo>
                  <a:pt x="521132" y="1864996"/>
                </a:lnTo>
                <a:lnTo>
                  <a:pt x="536706" y="1867536"/>
                </a:lnTo>
                <a:lnTo>
                  <a:pt x="552280" y="1869441"/>
                </a:lnTo>
                <a:lnTo>
                  <a:pt x="568171" y="1871028"/>
                </a:lnTo>
                <a:lnTo>
                  <a:pt x="583427" y="1872298"/>
                </a:lnTo>
                <a:lnTo>
                  <a:pt x="599319" y="1873251"/>
                </a:lnTo>
                <a:lnTo>
                  <a:pt x="615846" y="1874521"/>
                </a:lnTo>
                <a:lnTo>
                  <a:pt x="631737" y="1874838"/>
                </a:lnTo>
                <a:lnTo>
                  <a:pt x="647946" y="1875473"/>
                </a:lnTo>
                <a:lnTo>
                  <a:pt x="664156" y="1875791"/>
                </a:lnTo>
                <a:lnTo>
                  <a:pt x="689900" y="1875473"/>
                </a:lnTo>
                <a:lnTo>
                  <a:pt x="714691" y="1874203"/>
                </a:lnTo>
                <a:lnTo>
                  <a:pt x="739163" y="1872933"/>
                </a:lnTo>
                <a:lnTo>
                  <a:pt x="763636" y="1870711"/>
                </a:lnTo>
                <a:lnTo>
                  <a:pt x="786838" y="1868171"/>
                </a:lnTo>
                <a:lnTo>
                  <a:pt x="810039" y="1864996"/>
                </a:lnTo>
                <a:lnTo>
                  <a:pt x="832288" y="1861503"/>
                </a:lnTo>
                <a:lnTo>
                  <a:pt x="854218" y="1857058"/>
                </a:lnTo>
                <a:lnTo>
                  <a:pt x="875512" y="1852296"/>
                </a:lnTo>
                <a:lnTo>
                  <a:pt x="896171" y="1847533"/>
                </a:lnTo>
                <a:lnTo>
                  <a:pt x="915877" y="1842136"/>
                </a:lnTo>
                <a:lnTo>
                  <a:pt x="935582" y="1836103"/>
                </a:lnTo>
                <a:lnTo>
                  <a:pt x="954652" y="1829753"/>
                </a:lnTo>
                <a:lnTo>
                  <a:pt x="972451" y="1823086"/>
                </a:lnTo>
                <a:lnTo>
                  <a:pt x="989931" y="1815783"/>
                </a:lnTo>
                <a:lnTo>
                  <a:pt x="1006458" y="1808798"/>
                </a:lnTo>
                <a:lnTo>
                  <a:pt x="1022986" y="1800861"/>
                </a:lnTo>
                <a:lnTo>
                  <a:pt x="1037924" y="1792923"/>
                </a:lnTo>
                <a:lnTo>
                  <a:pt x="1052544" y="1784351"/>
                </a:lnTo>
                <a:lnTo>
                  <a:pt x="1066528" y="1776096"/>
                </a:lnTo>
                <a:lnTo>
                  <a:pt x="1079559" y="1767523"/>
                </a:lnTo>
                <a:lnTo>
                  <a:pt x="1091955" y="1758633"/>
                </a:lnTo>
                <a:lnTo>
                  <a:pt x="1103079" y="1749108"/>
                </a:lnTo>
                <a:lnTo>
                  <a:pt x="1113885" y="1739901"/>
                </a:lnTo>
                <a:lnTo>
                  <a:pt x="1123738" y="1730376"/>
                </a:lnTo>
                <a:lnTo>
                  <a:pt x="1132637" y="1720851"/>
                </a:lnTo>
                <a:lnTo>
                  <a:pt x="1140583" y="1711326"/>
                </a:lnTo>
                <a:lnTo>
                  <a:pt x="1147575" y="1701483"/>
                </a:lnTo>
                <a:lnTo>
                  <a:pt x="1153931" y="1691641"/>
                </a:lnTo>
                <a:lnTo>
                  <a:pt x="1159652" y="1681798"/>
                </a:lnTo>
                <a:lnTo>
                  <a:pt x="1163784" y="1671638"/>
                </a:lnTo>
                <a:lnTo>
                  <a:pt x="1166963" y="1661796"/>
                </a:lnTo>
                <a:lnTo>
                  <a:pt x="1153296" y="1671003"/>
                </a:lnTo>
                <a:lnTo>
                  <a:pt x="1138993" y="1680211"/>
                </a:lnTo>
                <a:lnTo>
                  <a:pt x="1124055" y="1688783"/>
                </a:lnTo>
                <a:lnTo>
                  <a:pt x="1109117" y="1697038"/>
                </a:lnTo>
                <a:lnTo>
                  <a:pt x="1093226" y="1704976"/>
                </a:lnTo>
                <a:lnTo>
                  <a:pt x="1077017" y="1712913"/>
                </a:lnTo>
                <a:lnTo>
                  <a:pt x="1060172" y="1720533"/>
                </a:lnTo>
                <a:lnTo>
                  <a:pt x="1043009" y="1728153"/>
                </a:lnTo>
                <a:lnTo>
                  <a:pt x="1025528" y="1734821"/>
                </a:lnTo>
                <a:lnTo>
                  <a:pt x="1007730" y="1741488"/>
                </a:lnTo>
                <a:lnTo>
                  <a:pt x="989613" y="1747838"/>
                </a:lnTo>
                <a:lnTo>
                  <a:pt x="970544" y="1753871"/>
                </a:lnTo>
                <a:lnTo>
                  <a:pt x="951474" y="1759586"/>
                </a:lnTo>
                <a:lnTo>
                  <a:pt x="931451" y="1764666"/>
                </a:lnTo>
                <a:lnTo>
                  <a:pt x="911745" y="1769428"/>
                </a:lnTo>
                <a:lnTo>
                  <a:pt x="903802" y="1771259"/>
                </a:lnTo>
                <a:lnTo>
                  <a:pt x="899067" y="1773195"/>
                </a:lnTo>
                <a:lnTo>
                  <a:pt x="891122" y="1775101"/>
                </a:lnTo>
                <a:lnTo>
                  <a:pt x="864109" y="1780183"/>
                </a:lnTo>
                <a:lnTo>
                  <a:pt x="836142" y="1784947"/>
                </a:lnTo>
                <a:lnTo>
                  <a:pt x="808175" y="1789076"/>
                </a:lnTo>
                <a:lnTo>
                  <a:pt x="779891" y="1792252"/>
                </a:lnTo>
                <a:lnTo>
                  <a:pt x="751288" y="1794793"/>
                </a:lnTo>
                <a:lnTo>
                  <a:pt x="722686" y="1796381"/>
                </a:lnTo>
                <a:lnTo>
                  <a:pt x="693766" y="1797651"/>
                </a:lnTo>
                <a:lnTo>
                  <a:pt x="664210" y="1797969"/>
                </a:lnTo>
                <a:lnTo>
                  <a:pt x="645460" y="1797651"/>
                </a:lnTo>
                <a:lnTo>
                  <a:pt x="626392" y="1797334"/>
                </a:lnTo>
                <a:lnTo>
                  <a:pt x="607959" y="1796381"/>
                </a:lnTo>
                <a:lnTo>
                  <a:pt x="589209" y="1795746"/>
                </a:lnTo>
                <a:lnTo>
                  <a:pt x="570776" y="1794158"/>
                </a:lnTo>
                <a:lnTo>
                  <a:pt x="552661" y="1792570"/>
                </a:lnTo>
                <a:lnTo>
                  <a:pt x="534864" y="1790664"/>
                </a:lnTo>
                <a:lnTo>
                  <a:pt x="516749" y="1788441"/>
                </a:lnTo>
                <a:lnTo>
                  <a:pt x="499270" y="1786217"/>
                </a:lnTo>
                <a:lnTo>
                  <a:pt x="481791" y="1783359"/>
                </a:lnTo>
                <a:lnTo>
                  <a:pt x="464312" y="1780183"/>
                </a:lnTo>
                <a:lnTo>
                  <a:pt x="447786" y="1777007"/>
                </a:lnTo>
                <a:lnTo>
                  <a:pt x="430624" y="1773513"/>
                </a:lnTo>
                <a:lnTo>
                  <a:pt x="414416" y="1769384"/>
                </a:lnTo>
                <a:lnTo>
                  <a:pt x="397573" y="1765573"/>
                </a:lnTo>
                <a:lnTo>
                  <a:pt x="381683" y="1761126"/>
                </a:lnTo>
                <a:lnTo>
                  <a:pt x="365792" y="1756679"/>
                </a:lnTo>
                <a:lnTo>
                  <a:pt x="350538" y="1751915"/>
                </a:lnTo>
                <a:lnTo>
                  <a:pt x="334965" y="1746833"/>
                </a:lnTo>
                <a:lnTo>
                  <a:pt x="319711" y="1741752"/>
                </a:lnTo>
                <a:lnTo>
                  <a:pt x="305092" y="1736035"/>
                </a:lnTo>
                <a:lnTo>
                  <a:pt x="290473" y="1730318"/>
                </a:lnTo>
                <a:lnTo>
                  <a:pt x="276172" y="1724283"/>
                </a:lnTo>
                <a:lnTo>
                  <a:pt x="262188" y="1718248"/>
                </a:lnTo>
                <a:lnTo>
                  <a:pt x="248205" y="1711896"/>
                </a:lnTo>
                <a:lnTo>
                  <a:pt x="234857" y="1705226"/>
                </a:lnTo>
                <a:lnTo>
                  <a:pt x="221827" y="1698556"/>
                </a:lnTo>
                <a:lnTo>
                  <a:pt x="209115" y="1691251"/>
                </a:lnTo>
                <a:lnTo>
                  <a:pt x="196721" y="1684264"/>
                </a:lnTo>
                <a:lnTo>
                  <a:pt x="184326" y="1676641"/>
                </a:lnTo>
                <a:lnTo>
                  <a:pt x="172568" y="1669018"/>
                </a:lnTo>
                <a:lnTo>
                  <a:pt x="161127" y="1661396"/>
                </a:lnTo>
                <a:close/>
                <a:moveTo>
                  <a:pt x="867287" y="1176401"/>
                </a:moveTo>
                <a:lnTo>
                  <a:pt x="622896" y="1640116"/>
                </a:lnTo>
                <a:lnTo>
                  <a:pt x="643553" y="1640751"/>
                </a:lnTo>
                <a:lnTo>
                  <a:pt x="664210" y="1641386"/>
                </a:lnTo>
                <a:lnTo>
                  <a:pt x="689634" y="1640751"/>
                </a:lnTo>
                <a:lnTo>
                  <a:pt x="714423" y="1640116"/>
                </a:lnTo>
                <a:lnTo>
                  <a:pt x="739212" y="1638527"/>
                </a:lnTo>
                <a:lnTo>
                  <a:pt x="763683" y="1636622"/>
                </a:lnTo>
                <a:lnTo>
                  <a:pt x="787836" y="1633763"/>
                </a:lnTo>
                <a:lnTo>
                  <a:pt x="811671" y="1630270"/>
                </a:lnTo>
                <a:lnTo>
                  <a:pt x="835506" y="1626141"/>
                </a:lnTo>
                <a:lnTo>
                  <a:pt x="850138" y="1623374"/>
                </a:lnTo>
                <a:lnTo>
                  <a:pt x="851040" y="1623061"/>
                </a:lnTo>
                <a:lnTo>
                  <a:pt x="858985" y="1620838"/>
                </a:lnTo>
                <a:lnTo>
                  <a:pt x="875830" y="1617028"/>
                </a:lnTo>
                <a:lnTo>
                  <a:pt x="892675" y="1612901"/>
                </a:lnTo>
                <a:lnTo>
                  <a:pt x="908885" y="1608773"/>
                </a:lnTo>
                <a:lnTo>
                  <a:pt x="925094" y="1604011"/>
                </a:lnTo>
                <a:lnTo>
                  <a:pt x="940668" y="1598613"/>
                </a:lnTo>
                <a:lnTo>
                  <a:pt x="956241" y="1593533"/>
                </a:lnTo>
                <a:lnTo>
                  <a:pt x="970861" y="1588453"/>
                </a:lnTo>
                <a:lnTo>
                  <a:pt x="985482" y="1582421"/>
                </a:lnTo>
                <a:lnTo>
                  <a:pt x="999466" y="1576388"/>
                </a:lnTo>
                <a:lnTo>
                  <a:pt x="1012815" y="1570673"/>
                </a:lnTo>
                <a:lnTo>
                  <a:pt x="1026164" y="1564323"/>
                </a:lnTo>
                <a:lnTo>
                  <a:pt x="1038877" y="1557338"/>
                </a:lnTo>
                <a:lnTo>
                  <a:pt x="1050955" y="1550671"/>
                </a:lnTo>
                <a:lnTo>
                  <a:pt x="1062714" y="1543686"/>
                </a:lnTo>
                <a:lnTo>
                  <a:pt x="1073838" y="1536383"/>
                </a:lnTo>
                <a:lnTo>
                  <a:pt x="1084327" y="1529398"/>
                </a:lnTo>
                <a:lnTo>
                  <a:pt x="1094815" y="1521778"/>
                </a:lnTo>
                <a:lnTo>
                  <a:pt x="1104350" y="1514158"/>
                </a:lnTo>
                <a:lnTo>
                  <a:pt x="1112931" y="1506538"/>
                </a:lnTo>
                <a:lnTo>
                  <a:pt x="1121513" y="1498601"/>
                </a:lnTo>
                <a:lnTo>
                  <a:pt x="1129459" y="1490663"/>
                </a:lnTo>
                <a:lnTo>
                  <a:pt x="1136451" y="1482408"/>
                </a:lnTo>
                <a:lnTo>
                  <a:pt x="1143125" y="1474153"/>
                </a:lnTo>
                <a:lnTo>
                  <a:pt x="1148846" y="1466216"/>
                </a:lnTo>
                <a:lnTo>
                  <a:pt x="1154249" y="1457326"/>
                </a:lnTo>
                <a:lnTo>
                  <a:pt x="1158699" y="1449071"/>
                </a:lnTo>
                <a:lnTo>
                  <a:pt x="1162831" y="1440816"/>
                </a:lnTo>
                <a:lnTo>
                  <a:pt x="1166327" y="1431926"/>
                </a:lnTo>
                <a:lnTo>
                  <a:pt x="1168552" y="1423353"/>
                </a:lnTo>
                <a:lnTo>
                  <a:pt x="1170776" y="1415098"/>
                </a:lnTo>
                <a:lnTo>
                  <a:pt x="1171412" y="1406208"/>
                </a:lnTo>
                <a:lnTo>
                  <a:pt x="1171730" y="1397636"/>
                </a:lnTo>
                <a:lnTo>
                  <a:pt x="1171743" y="1397475"/>
                </a:lnTo>
                <a:lnTo>
                  <a:pt x="1171743" y="1390472"/>
                </a:lnTo>
                <a:lnTo>
                  <a:pt x="1170789" y="1381896"/>
                </a:lnTo>
                <a:lnTo>
                  <a:pt x="1169200" y="1373639"/>
                </a:lnTo>
                <a:lnTo>
                  <a:pt x="1166658" y="1365698"/>
                </a:lnTo>
                <a:lnTo>
                  <a:pt x="1163480" y="1357440"/>
                </a:lnTo>
                <a:lnTo>
                  <a:pt x="1159984" y="1349182"/>
                </a:lnTo>
                <a:lnTo>
                  <a:pt x="1155535" y="1341242"/>
                </a:lnTo>
                <a:lnTo>
                  <a:pt x="1150450" y="1332667"/>
                </a:lnTo>
                <a:lnTo>
                  <a:pt x="1144729" y="1324726"/>
                </a:lnTo>
                <a:lnTo>
                  <a:pt x="1139009" y="1316786"/>
                </a:lnTo>
                <a:lnTo>
                  <a:pt x="1132017" y="1308846"/>
                </a:lnTo>
                <a:lnTo>
                  <a:pt x="1124708" y="1300905"/>
                </a:lnTo>
                <a:lnTo>
                  <a:pt x="1116763" y="1292965"/>
                </a:lnTo>
                <a:lnTo>
                  <a:pt x="1108182" y="1285660"/>
                </a:lnTo>
                <a:lnTo>
                  <a:pt x="1099284" y="1277720"/>
                </a:lnTo>
                <a:lnTo>
                  <a:pt x="1089749" y="1270414"/>
                </a:lnTo>
                <a:lnTo>
                  <a:pt x="1079262" y="1262792"/>
                </a:lnTo>
                <a:lnTo>
                  <a:pt x="1068457" y="1255804"/>
                </a:lnTo>
                <a:lnTo>
                  <a:pt x="1057333" y="1248499"/>
                </a:lnTo>
                <a:lnTo>
                  <a:pt x="1045575" y="1241829"/>
                </a:lnTo>
                <a:lnTo>
                  <a:pt x="1033180" y="1235159"/>
                </a:lnTo>
                <a:lnTo>
                  <a:pt x="1020468" y="1228807"/>
                </a:lnTo>
                <a:lnTo>
                  <a:pt x="1007120" y="1222455"/>
                </a:lnTo>
                <a:lnTo>
                  <a:pt x="993455" y="1216420"/>
                </a:lnTo>
                <a:lnTo>
                  <a:pt x="979154" y="1210386"/>
                </a:lnTo>
                <a:lnTo>
                  <a:pt x="964535" y="1204986"/>
                </a:lnTo>
                <a:lnTo>
                  <a:pt x="949280" y="1199269"/>
                </a:lnTo>
                <a:lnTo>
                  <a:pt x="934025" y="1194187"/>
                </a:lnTo>
                <a:lnTo>
                  <a:pt x="917500" y="1189423"/>
                </a:lnTo>
                <a:lnTo>
                  <a:pt x="901292" y="1184659"/>
                </a:lnTo>
                <a:lnTo>
                  <a:pt x="884448" y="1180212"/>
                </a:lnTo>
                <a:lnTo>
                  <a:pt x="867287" y="1176401"/>
                </a:lnTo>
                <a:close/>
                <a:moveTo>
                  <a:pt x="664210" y="1155439"/>
                </a:moveTo>
                <a:lnTo>
                  <a:pt x="636561" y="1155756"/>
                </a:lnTo>
                <a:lnTo>
                  <a:pt x="609548" y="1156392"/>
                </a:lnTo>
                <a:lnTo>
                  <a:pt x="582853" y="1158615"/>
                </a:lnTo>
                <a:lnTo>
                  <a:pt x="556475" y="1160838"/>
                </a:lnTo>
                <a:lnTo>
                  <a:pt x="531051" y="1164014"/>
                </a:lnTo>
                <a:lnTo>
                  <a:pt x="506580" y="1167508"/>
                </a:lnTo>
                <a:lnTo>
                  <a:pt x="482426" y="1171955"/>
                </a:lnTo>
                <a:lnTo>
                  <a:pt x="458909" y="1177036"/>
                </a:lnTo>
                <a:lnTo>
                  <a:pt x="436345" y="1182436"/>
                </a:lnTo>
                <a:lnTo>
                  <a:pt x="414099" y="1188153"/>
                </a:lnTo>
                <a:lnTo>
                  <a:pt x="392806" y="1195140"/>
                </a:lnTo>
                <a:lnTo>
                  <a:pt x="372149" y="1201810"/>
                </a:lnTo>
                <a:lnTo>
                  <a:pt x="352445" y="1209433"/>
                </a:lnTo>
                <a:lnTo>
                  <a:pt x="333694" y="1216738"/>
                </a:lnTo>
                <a:lnTo>
                  <a:pt x="315579" y="1225313"/>
                </a:lnTo>
                <a:lnTo>
                  <a:pt x="298418" y="1233571"/>
                </a:lnTo>
                <a:lnTo>
                  <a:pt x="282210" y="1242782"/>
                </a:lnTo>
                <a:lnTo>
                  <a:pt x="266638" y="1251675"/>
                </a:lnTo>
                <a:lnTo>
                  <a:pt x="252019" y="1261204"/>
                </a:lnTo>
                <a:lnTo>
                  <a:pt x="238353" y="1270732"/>
                </a:lnTo>
                <a:lnTo>
                  <a:pt x="225641" y="1280896"/>
                </a:lnTo>
                <a:lnTo>
                  <a:pt x="214200" y="1291059"/>
                </a:lnTo>
                <a:lnTo>
                  <a:pt x="203395" y="1301541"/>
                </a:lnTo>
                <a:lnTo>
                  <a:pt x="193861" y="1311704"/>
                </a:lnTo>
                <a:lnTo>
                  <a:pt x="185598" y="1322503"/>
                </a:lnTo>
                <a:lnTo>
                  <a:pt x="177970" y="1333302"/>
                </a:lnTo>
                <a:lnTo>
                  <a:pt x="174474" y="1338701"/>
                </a:lnTo>
                <a:lnTo>
                  <a:pt x="171614" y="1343783"/>
                </a:lnTo>
                <a:lnTo>
                  <a:pt x="169072" y="1349500"/>
                </a:lnTo>
                <a:lnTo>
                  <a:pt x="166212" y="1354899"/>
                </a:lnTo>
                <a:lnTo>
                  <a:pt x="164305" y="1360299"/>
                </a:lnTo>
                <a:lnTo>
                  <a:pt x="162080" y="1365698"/>
                </a:lnTo>
                <a:lnTo>
                  <a:pt x="160491" y="1371415"/>
                </a:lnTo>
                <a:lnTo>
                  <a:pt x="158902" y="1376497"/>
                </a:lnTo>
                <a:lnTo>
                  <a:pt x="158266" y="1381896"/>
                </a:lnTo>
                <a:lnTo>
                  <a:pt x="157313" y="1387614"/>
                </a:lnTo>
                <a:lnTo>
                  <a:pt x="156995" y="1392695"/>
                </a:lnTo>
                <a:lnTo>
                  <a:pt x="156677" y="1398412"/>
                </a:lnTo>
                <a:lnTo>
                  <a:pt x="156995" y="1406353"/>
                </a:lnTo>
                <a:lnTo>
                  <a:pt x="158266" y="1414611"/>
                </a:lnTo>
                <a:lnTo>
                  <a:pt x="159855" y="1422551"/>
                </a:lnTo>
                <a:lnTo>
                  <a:pt x="162080" y="1430809"/>
                </a:lnTo>
                <a:lnTo>
                  <a:pt x="164940" y="1438749"/>
                </a:lnTo>
                <a:lnTo>
                  <a:pt x="168436" y="1447007"/>
                </a:lnTo>
                <a:lnTo>
                  <a:pt x="172885" y="1454947"/>
                </a:lnTo>
                <a:lnTo>
                  <a:pt x="177653" y="1462888"/>
                </a:lnTo>
                <a:lnTo>
                  <a:pt x="183373" y="1471463"/>
                </a:lnTo>
                <a:lnTo>
                  <a:pt x="189411" y="1479404"/>
                </a:lnTo>
                <a:lnTo>
                  <a:pt x="195767" y="1487344"/>
                </a:lnTo>
                <a:lnTo>
                  <a:pt x="203395" y="1494649"/>
                </a:lnTo>
                <a:lnTo>
                  <a:pt x="211022" y="1502589"/>
                </a:lnTo>
                <a:lnTo>
                  <a:pt x="219285" y="1510212"/>
                </a:lnTo>
                <a:lnTo>
                  <a:pt x="228501" y="1517835"/>
                </a:lnTo>
                <a:lnTo>
                  <a:pt x="238035" y="1525457"/>
                </a:lnTo>
                <a:lnTo>
                  <a:pt x="247887" y="1532445"/>
                </a:lnTo>
                <a:lnTo>
                  <a:pt x="258692" y="1539750"/>
                </a:lnTo>
                <a:lnTo>
                  <a:pt x="269816" y="1546737"/>
                </a:lnTo>
                <a:lnTo>
                  <a:pt x="281257" y="1553407"/>
                </a:lnTo>
                <a:lnTo>
                  <a:pt x="293333" y="1560395"/>
                </a:lnTo>
                <a:lnTo>
                  <a:pt x="306045" y="1566747"/>
                </a:lnTo>
                <a:lnTo>
                  <a:pt x="319075" y="1573099"/>
                </a:lnTo>
                <a:lnTo>
                  <a:pt x="332423" y="1578816"/>
                </a:lnTo>
                <a:lnTo>
                  <a:pt x="346406" y="1584851"/>
                </a:lnTo>
                <a:lnTo>
                  <a:pt x="361025" y="1590568"/>
                </a:lnTo>
                <a:lnTo>
                  <a:pt x="375962" y="1595967"/>
                </a:lnTo>
                <a:lnTo>
                  <a:pt x="391217" y="1601049"/>
                </a:lnTo>
                <a:lnTo>
                  <a:pt x="407107" y="1605813"/>
                </a:lnTo>
                <a:lnTo>
                  <a:pt x="422997" y="1610578"/>
                </a:lnTo>
                <a:lnTo>
                  <a:pt x="439841" y="1615024"/>
                </a:lnTo>
                <a:lnTo>
                  <a:pt x="457002" y="1619153"/>
                </a:lnTo>
                <a:lnTo>
                  <a:pt x="700757" y="1156074"/>
                </a:lnTo>
                <a:lnTo>
                  <a:pt x="682643" y="1155439"/>
                </a:lnTo>
                <a:lnTo>
                  <a:pt x="664210" y="1155439"/>
                </a:lnTo>
                <a:close/>
                <a:moveTo>
                  <a:pt x="2357439" y="1126679"/>
                </a:moveTo>
                <a:lnTo>
                  <a:pt x="2347596" y="1133031"/>
                </a:lnTo>
                <a:lnTo>
                  <a:pt x="2337436" y="1139066"/>
                </a:lnTo>
                <a:lnTo>
                  <a:pt x="2326641" y="1144783"/>
                </a:lnTo>
                <a:lnTo>
                  <a:pt x="2315846" y="1150818"/>
                </a:lnTo>
                <a:lnTo>
                  <a:pt x="2305051" y="1156536"/>
                </a:lnTo>
                <a:lnTo>
                  <a:pt x="2293621" y="1161618"/>
                </a:lnTo>
                <a:lnTo>
                  <a:pt x="2282509" y="1167017"/>
                </a:lnTo>
                <a:lnTo>
                  <a:pt x="2271079" y="1172417"/>
                </a:lnTo>
                <a:lnTo>
                  <a:pt x="2259331" y="1177181"/>
                </a:lnTo>
                <a:lnTo>
                  <a:pt x="2247266" y="1181946"/>
                </a:lnTo>
                <a:lnTo>
                  <a:pt x="2234884" y="1186710"/>
                </a:lnTo>
                <a:lnTo>
                  <a:pt x="2222184" y="1190839"/>
                </a:lnTo>
                <a:lnTo>
                  <a:pt x="2210119" y="1194968"/>
                </a:lnTo>
                <a:lnTo>
                  <a:pt x="2197418" y="1198780"/>
                </a:lnTo>
                <a:lnTo>
                  <a:pt x="2171066" y="1206403"/>
                </a:lnTo>
                <a:lnTo>
                  <a:pt x="2144078" y="1213073"/>
                </a:lnTo>
                <a:lnTo>
                  <a:pt x="2116773" y="1218790"/>
                </a:lnTo>
                <a:lnTo>
                  <a:pt x="2088516" y="1223872"/>
                </a:lnTo>
                <a:lnTo>
                  <a:pt x="2059941" y="1228002"/>
                </a:lnTo>
                <a:lnTo>
                  <a:pt x="2030731" y="1231495"/>
                </a:lnTo>
                <a:lnTo>
                  <a:pt x="2015808" y="1232766"/>
                </a:lnTo>
                <a:lnTo>
                  <a:pt x="2000886" y="1233719"/>
                </a:lnTo>
                <a:lnTo>
                  <a:pt x="1986281" y="1234672"/>
                </a:lnTo>
                <a:lnTo>
                  <a:pt x="1970723" y="1234989"/>
                </a:lnTo>
                <a:lnTo>
                  <a:pt x="1955483" y="1235307"/>
                </a:lnTo>
                <a:lnTo>
                  <a:pt x="1950291" y="1235307"/>
                </a:lnTo>
                <a:lnTo>
                  <a:pt x="1948031" y="1235668"/>
                </a:lnTo>
                <a:lnTo>
                  <a:pt x="1940092" y="1235986"/>
                </a:lnTo>
                <a:lnTo>
                  <a:pt x="1924530" y="1235986"/>
                </a:lnTo>
                <a:lnTo>
                  <a:pt x="1908968" y="1235668"/>
                </a:lnTo>
                <a:lnTo>
                  <a:pt x="1894041" y="1235351"/>
                </a:lnTo>
                <a:lnTo>
                  <a:pt x="1878797" y="1234080"/>
                </a:lnTo>
                <a:lnTo>
                  <a:pt x="1863870" y="1233445"/>
                </a:lnTo>
                <a:lnTo>
                  <a:pt x="1848943" y="1232175"/>
                </a:lnTo>
                <a:lnTo>
                  <a:pt x="1819725" y="1228681"/>
                </a:lnTo>
                <a:lnTo>
                  <a:pt x="1791142" y="1224552"/>
                </a:lnTo>
                <a:lnTo>
                  <a:pt x="1762876" y="1219470"/>
                </a:lnTo>
                <a:lnTo>
                  <a:pt x="1735564" y="1213753"/>
                </a:lnTo>
                <a:lnTo>
                  <a:pt x="1708568" y="1207083"/>
                </a:lnTo>
                <a:lnTo>
                  <a:pt x="1682208" y="1199460"/>
                </a:lnTo>
                <a:lnTo>
                  <a:pt x="1669505" y="1195649"/>
                </a:lnTo>
                <a:lnTo>
                  <a:pt x="1656801" y="1191202"/>
                </a:lnTo>
                <a:lnTo>
                  <a:pt x="1644733" y="1186755"/>
                </a:lnTo>
                <a:lnTo>
                  <a:pt x="1632347" y="1182626"/>
                </a:lnTo>
                <a:lnTo>
                  <a:pt x="1620278" y="1177862"/>
                </a:lnTo>
                <a:lnTo>
                  <a:pt x="1608528" y="1172463"/>
                </a:lnTo>
                <a:lnTo>
                  <a:pt x="1597094" y="1167381"/>
                </a:lnTo>
                <a:lnTo>
                  <a:pt x="1585344" y="1162299"/>
                </a:lnTo>
                <a:lnTo>
                  <a:pt x="1574545" y="1156582"/>
                </a:lnTo>
                <a:lnTo>
                  <a:pt x="1563747" y="1151182"/>
                </a:lnTo>
                <a:lnTo>
                  <a:pt x="1552632" y="1145148"/>
                </a:lnTo>
                <a:lnTo>
                  <a:pt x="1542151" y="1139113"/>
                </a:lnTo>
                <a:lnTo>
                  <a:pt x="1531988" y="1133396"/>
                </a:lnTo>
                <a:lnTo>
                  <a:pt x="1522143" y="1127043"/>
                </a:lnTo>
                <a:lnTo>
                  <a:pt x="1525637" y="1133713"/>
                </a:lnTo>
                <a:lnTo>
                  <a:pt x="1529448" y="1140066"/>
                </a:lnTo>
                <a:lnTo>
                  <a:pt x="1533576" y="1146100"/>
                </a:lnTo>
                <a:lnTo>
                  <a:pt x="1538023" y="1152453"/>
                </a:lnTo>
                <a:lnTo>
                  <a:pt x="1542786" y="1157852"/>
                </a:lnTo>
                <a:lnTo>
                  <a:pt x="1547550" y="1163569"/>
                </a:lnTo>
                <a:lnTo>
                  <a:pt x="1557396" y="1174051"/>
                </a:lnTo>
                <a:lnTo>
                  <a:pt x="1567558" y="1183579"/>
                </a:lnTo>
                <a:lnTo>
                  <a:pt x="1578039" y="1192155"/>
                </a:lnTo>
                <a:lnTo>
                  <a:pt x="1587567" y="1199460"/>
                </a:lnTo>
                <a:lnTo>
                  <a:pt x="1589750" y="1201175"/>
                </a:lnTo>
                <a:lnTo>
                  <a:pt x="1590041" y="1201321"/>
                </a:lnTo>
                <a:lnTo>
                  <a:pt x="1596708" y="1205768"/>
                </a:lnTo>
                <a:lnTo>
                  <a:pt x="1604646" y="1210850"/>
                </a:lnTo>
                <a:lnTo>
                  <a:pt x="1613218" y="1215932"/>
                </a:lnTo>
                <a:lnTo>
                  <a:pt x="1621791" y="1221014"/>
                </a:lnTo>
                <a:lnTo>
                  <a:pt x="1630046" y="1225778"/>
                </a:lnTo>
                <a:lnTo>
                  <a:pt x="1648461" y="1234989"/>
                </a:lnTo>
                <a:lnTo>
                  <a:pt x="1667193" y="1243883"/>
                </a:lnTo>
                <a:lnTo>
                  <a:pt x="1686878" y="1252141"/>
                </a:lnTo>
                <a:lnTo>
                  <a:pt x="1707198" y="1259129"/>
                </a:lnTo>
                <a:lnTo>
                  <a:pt x="1728153" y="1266434"/>
                </a:lnTo>
                <a:lnTo>
                  <a:pt x="1750061" y="1272469"/>
                </a:lnTo>
                <a:lnTo>
                  <a:pt x="1772286" y="1277869"/>
                </a:lnTo>
                <a:lnTo>
                  <a:pt x="1794828" y="1282633"/>
                </a:lnTo>
                <a:lnTo>
                  <a:pt x="1818323" y="1286762"/>
                </a:lnTo>
                <a:lnTo>
                  <a:pt x="1841818" y="1289939"/>
                </a:lnTo>
                <a:lnTo>
                  <a:pt x="1865948" y="1292480"/>
                </a:lnTo>
                <a:lnTo>
                  <a:pt x="1890396" y="1294703"/>
                </a:lnTo>
                <a:lnTo>
                  <a:pt x="1915161" y="1295656"/>
                </a:lnTo>
                <a:lnTo>
                  <a:pt x="1940243" y="1296291"/>
                </a:lnTo>
                <a:lnTo>
                  <a:pt x="1959928" y="1295656"/>
                </a:lnTo>
                <a:lnTo>
                  <a:pt x="1979296" y="1295021"/>
                </a:lnTo>
                <a:lnTo>
                  <a:pt x="1998981" y="1293750"/>
                </a:lnTo>
                <a:lnTo>
                  <a:pt x="2017396" y="1292162"/>
                </a:lnTo>
                <a:lnTo>
                  <a:pt x="2036128" y="1290256"/>
                </a:lnTo>
                <a:lnTo>
                  <a:pt x="2054543" y="1287715"/>
                </a:lnTo>
                <a:lnTo>
                  <a:pt x="2072006" y="1285174"/>
                </a:lnTo>
                <a:lnTo>
                  <a:pt x="2089468" y="1281998"/>
                </a:lnTo>
                <a:lnTo>
                  <a:pt x="2105978" y="1278186"/>
                </a:lnTo>
                <a:lnTo>
                  <a:pt x="2122806" y="1274375"/>
                </a:lnTo>
                <a:lnTo>
                  <a:pt x="2138998" y="1269928"/>
                </a:lnTo>
                <a:lnTo>
                  <a:pt x="2154556" y="1265481"/>
                </a:lnTo>
                <a:lnTo>
                  <a:pt x="2169478" y="1260399"/>
                </a:lnTo>
                <a:lnTo>
                  <a:pt x="2184083" y="1255317"/>
                </a:lnTo>
                <a:lnTo>
                  <a:pt x="2198371" y="1250235"/>
                </a:lnTo>
                <a:lnTo>
                  <a:pt x="2212341" y="1244200"/>
                </a:lnTo>
                <a:lnTo>
                  <a:pt x="2225359" y="1238166"/>
                </a:lnTo>
                <a:lnTo>
                  <a:pt x="2238059" y="1231813"/>
                </a:lnTo>
                <a:lnTo>
                  <a:pt x="2250441" y="1225461"/>
                </a:lnTo>
                <a:lnTo>
                  <a:pt x="2262506" y="1218790"/>
                </a:lnTo>
                <a:lnTo>
                  <a:pt x="2273619" y="1211485"/>
                </a:lnTo>
                <a:lnTo>
                  <a:pt x="2284096" y="1204815"/>
                </a:lnTo>
                <a:lnTo>
                  <a:pt x="2293939" y="1197192"/>
                </a:lnTo>
                <a:lnTo>
                  <a:pt x="2303464" y="1190204"/>
                </a:lnTo>
                <a:lnTo>
                  <a:pt x="2312354" y="1182581"/>
                </a:lnTo>
                <a:lnTo>
                  <a:pt x="2320609" y="1174640"/>
                </a:lnTo>
                <a:lnTo>
                  <a:pt x="2328546" y="1166700"/>
                </a:lnTo>
                <a:lnTo>
                  <a:pt x="2335214" y="1159077"/>
                </a:lnTo>
                <a:lnTo>
                  <a:pt x="2342199" y="1150818"/>
                </a:lnTo>
                <a:lnTo>
                  <a:pt x="2347596" y="1142878"/>
                </a:lnTo>
                <a:lnTo>
                  <a:pt x="2352676" y="1134619"/>
                </a:lnTo>
                <a:lnTo>
                  <a:pt x="2357439" y="1126679"/>
                </a:lnTo>
                <a:close/>
                <a:moveTo>
                  <a:pt x="647049" y="998538"/>
                </a:moveTo>
                <a:lnTo>
                  <a:pt x="664210" y="998538"/>
                </a:lnTo>
                <a:lnTo>
                  <a:pt x="681690" y="998538"/>
                </a:lnTo>
                <a:lnTo>
                  <a:pt x="699168" y="998856"/>
                </a:lnTo>
                <a:lnTo>
                  <a:pt x="716330" y="999809"/>
                </a:lnTo>
                <a:lnTo>
                  <a:pt x="733491" y="1000444"/>
                </a:lnTo>
                <a:lnTo>
                  <a:pt x="750017" y="1001714"/>
                </a:lnTo>
                <a:lnTo>
                  <a:pt x="766861" y="1002985"/>
                </a:lnTo>
                <a:lnTo>
                  <a:pt x="783386" y="1004573"/>
                </a:lnTo>
                <a:lnTo>
                  <a:pt x="800230" y="1006478"/>
                </a:lnTo>
                <a:lnTo>
                  <a:pt x="816438" y="1008384"/>
                </a:lnTo>
                <a:lnTo>
                  <a:pt x="832328" y="1010925"/>
                </a:lnTo>
                <a:lnTo>
                  <a:pt x="848218" y="1013466"/>
                </a:lnTo>
                <a:lnTo>
                  <a:pt x="864109" y="1016324"/>
                </a:lnTo>
                <a:lnTo>
                  <a:pt x="879681" y="1019183"/>
                </a:lnTo>
                <a:lnTo>
                  <a:pt x="894936" y="1022359"/>
                </a:lnTo>
                <a:lnTo>
                  <a:pt x="910508" y="1025853"/>
                </a:lnTo>
                <a:lnTo>
                  <a:pt x="925127" y="1029346"/>
                </a:lnTo>
                <a:lnTo>
                  <a:pt x="940382" y="1033475"/>
                </a:lnTo>
                <a:lnTo>
                  <a:pt x="955001" y="1037287"/>
                </a:lnTo>
                <a:lnTo>
                  <a:pt x="969302" y="1041733"/>
                </a:lnTo>
                <a:lnTo>
                  <a:pt x="983603" y="1046180"/>
                </a:lnTo>
                <a:lnTo>
                  <a:pt x="997586" y="1050944"/>
                </a:lnTo>
                <a:lnTo>
                  <a:pt x="1011252" y="1055708"/>
                </a:lnTo>
                <a:lnTo>
                  <a:pt x="1024917" y="1060790"/>
                </a:lnTo>
                <a:lnTo>
                  <a:pt x="1038265" y="1065872"/>
                </a:lnTo>
                <a:lnTo>
                  <a:pt x="1051613" y="1071271"/>
                </a:lnTo>
                <a:lnTo>
                  <a:pt x="1064325" y="1076988"/>
                </a:lnTo>
                <a:lnTo>
                  <a:pt x="1077037" y="1082705"/>
                </a:lnTo>
                <a:lnTo>
                  <a:pt x="1089114" y="1088740"/>
                </a:lnTo>
                <a:lnTo>
                  <a:pt x="1101508" y="1095092"/>
                </a:lnTo>
                <a:lnTo>
                  <a:pt x="1113585" y="1101445"/>
                </a:lnTo>
                <a:lnTo>
                  <a:pt x="1125026" y="1107797"/>
                </a:lnTo>
                <a:lnTo>
                  <a:pt x="1136149" y="1114467"/>
                </a:lnTo>
                <a:lnTo>
                  <a:pt x="1147272" y="1121137"/>
                </a:lnTo>
                <a:lnTo>
                  <a:pt x="1158077" y="1128442"/>
                </a:lnTo>
                <a:lnTo>
                  <a:pt x="1168565" y="1135429"/>
                </a:lnTo>
                <a:lnTo>
                  <a:pt x="1179052" y="1142734"/>
                </a:lnTo>
                <a:lnTo>
                  <a:pt x="1188904" y="1150039"/>
                </a:lnTo>
                <a:lnTo>
                  <a:pt x="1198438" y="1157662"/>
                </a:lnTo>
                <a:lnTo>
                  <a:pt x="1207655" y="1165285"/>
                </a:lnTo>
                <a:lnTo>
                  <a:pt x="1216871" y="1173225"/>
                </a:lnTo>
                <a:lnTo>
                  <a:pt x="1225452" y="1181483"/>
                </a:lnTo>
                <a:lnTo>
                  <a:pt x="1233715" y="1189423"/>
                </a:lnTo>
                <a:lnTo>
                  <a:pt x="1242295" y="1197681"/>
                </a:lnTo>
                <a:lnTo>
                  <a:pt x="1249605" y="1206257"/>
                </a:lnTo>
                <a:lnTo>
                  <a:pt x="1257232" y="1214832"/>
                </a:lnTo>
                <a:lnTo>
                  <a:pt x="1264542" y="1223725"/>
                </a:lnTo>
                <a:lnTo>
                  <a:pt x="1271215" y="1232301"/>
                </a:lnTo>
                <a:lnTo>
                  <a:pt x="1277572" y="1241194"/>
                </a:lnTo>
                <a:lnTo>
                  <a:pt x="1283610" y="1250087"/>
                </a:lnTo>
                <a:lnTo>
                  <a:pt x="1289012" y="1259298"/>
                </a:lnTo>
                <a:lnTo>
                  <a:pt x="1294733" y="1268826"/>
                </a:lnTo>
                <a:lnTo>
                  <a:pt x="1299500" y="1278037"/>
                </a:lnTo>
                <a:lnTo>
                  <a:pt x="1304267" y="1287566"/>
                </a:lnTo>
                <a:lnTo>
                  <a:pt x="1308081" y="1297412"/>
                </a:lnTo>
                <a:lnTo>
                  <a:pt x="1312212" y="1306940"/>
                </a:lnTo>
                <a:lnTo>
                  <a:pt x="1315708" y="1316786"/>
                </a:lnTo>
                <a:lnTo>
                  <a:pt x="1318568" y="1326950"/>
                </a:lnTo>
                <a:lnTo>
                  <a:pt x="1321111" y="1336796"/>
                </a:lnTo>
                <a:lnTo>
                  <a:pt x="1323653" y="1346641"/>
                </a:lnTo>
                <a:lnTo>
                  <a:pt x="1325560" y="1357123"/>
                </a:lnTo>
                <a:lnTo>
                  <a:pt x="1326831" y="1366969"/>
                </a:lnTo>
                <a:lnTo>
                  <a:pt x="1328102" y="1377132"/>
                </a:lnTo>
                <a:lnTo>
                  <a:pt x="1328738" y="1387931"/>
                </a:lnTo>
                <a:lnTo>
                  <a:pt x="1328738" y="1397636"/>
                </a:lnTo>
                <a:lnTo>
                  <a:pt x="1328738" y="1398412"/>
                </a:lnTo>
                <a:lnTo>
                  <a:pt x="1328738" y="1399541"/>
                </a:lnTo>
                <a:lnTo>
                  <a:pt x="1328738" y="1401128"/>
                </a:lnTo>
                <a:lnTo>
                  <a:pt x="1328738" y="1632586"/>
                </a:lnTo>
                <a:lnTo>
                  <a:pt x="1328738" y="1643063"/>
                </a:lnTo>
                <a:lnTo>
                  <a:pt x="1328102" y="1653541"/>
                </a:lnTo>
                <a:lnTo>
                  <a:pt x="1326831" y="1663701"/>
                </a:lnTo>
                <a:lnTo>
                  <a:pt x="1325560" y="1674178"/>
                </a:lnTo>
                <a:lnTo>
                  <a:pt x="1323653" y="1684021"/>
                </a:lnTo>
                <a:lnTo>
                  <a:pt x="1321110" y="1694498"/>
                </a:lnTo>
                <a:lnTo>
                  <a:pt x="1318567" y="1704341"/>
                </a:lnTo>
                <a:lnTo>
                  <a:pt x="1315707" y="1714183"/>
                </a:lnTo>
                <a:lnTo>
                  <a:pt x="1312211" y="1723708"/>
                </a:lnTo>
                <a:lnTo>
                  <a:pt x="1308079" y="1733551"/>
                </a:lnTo>
                <a:lnTo>
                  <a:pt x="1304265" y="1743076"/>
                </a:lnTo>
                <a:lnTo>
                  <a:pt x="1299498" y="1752601"/>
                </a:lnTo>
                <a:lnTo>
                  <a:pt x="1294730" y="1762126"/>
                </a:lnTo>
                <a:lnTo>
                  <a:pt x="1289009" y="1771333"/>
                </a:lnTo>
                <a:lnTo>
                  <a:pt x="1283606" y="1780541"/>
                </a:lnTo>
                <a:lnTo>
                  <a:pt x="1277567" y="1789748"/>
                </a:lnTo>
                <a:lnTo>
                  <a:pt x="1271211" y="1798321"/>
                </a:lnTo>
                <a:lnTo>
                  <a:pt x="1264536" y="1807528"/>
                </a:lnTo>
                <a:lnTo>
                  <a:pt x="1257226" y="1815783"/>
                </a:lnTo>
                <a:lnTo>
                  <a:pt x="1249598" y="1824673"/>
                </a:lnTo>
                <a:lnTo>
                  <a:pt x="1242288" y="1832928"/>
                </a:lnTo>
                <a:lnTo>
                  <a:pt x="1233707" y="1841183"/>
                </a:lnTo>
                <a:lnTo>
                  <a:pt x="1225443" y="1849438"/>
                </a:lnTo>
                <a:lnTo>
                  <a:pt x="1216862" y="1857376"/>
                </a:lnTo>
                <a:lnTo>
                  <a:pt x="1207645" y="1865313"/>
                </a:lnTo>
                <a:lnTo>
                  <a:pt x="1198428" y="1872933"/>
                </a:lnTo>
                <a:lnTo>
                  <a:pt x="1188893" y="1880871"/>
                </a:lnTo>
                <a:lnTo>
                  <a:pt x="1179040" y="1888173"/>
                </a:lnTo>
                <a:lnTo>
                  <a:pt x="1168552" y="1895476"/>
                </a:lnTo>
                <a:lnTo>
                  <a:pt x="1158063" y="1902779"/>
                </a:lnTo>
                <a:lnTo>
                  <a:pt x="1147257" y="1909446"/>
                </a:lnTo>
                <a:lnTo>
                  <a:pt x="1136133" y="1916114"/>
                </a:lnTo>
                <a:lnTo>
                  <a:pt x="1125009" y="1923099"/>
                </a:lnTo>
                <a:lnTo>
                  <a:pt x="1113567" y="1929766"/>
                </a:lnTo>
                <a:lnTo>
                  <a:pt x="1101490" y="1936116"/>
                </a:lnTo>
                <a:lnTo>
                  <a:pt x="1089094" y="1942149"/>
                </a:lnTo>
                <a:lnTo>
                  <a:pt x="1077017" y="1947864"/>
                </a:lnTo>
                <a:lnTo>
                  <a:pt x="1064303" y="1953896"/>
                </a:lnTo>
                <a:lnTo>
                  <a:pt x="1051590" y="1959611"/>
                </a:lnTo>
                <a:lnTo>
                  <a:pt x="1038241" y="1964691"/>
                </a:lnTo>
                <a:lnTo>
                  <a:pt x="1024893" y="1970089"/>
                </a:lnTo>
                <a:lnTo>
                  <a:pt x="1011226" y="1974851"/>
                </a:lnTo>
                <a:lnTo>
                  <a:pt x="997559" y="1980249"/>
                </a:lnTo>
                <a:lnTo>
                  <a:pt x="983575" y="1984376"/>
                </a:lnTo>
                <a:lnTo>
                  <a:pt x="969272" y="1989139"/>
                </a:lnTo>
                <a:lnTo>
                  <a:pt x="954970" y="1993266"/>
                </a:lnTo>
                <a:lnTo>
                  <a:pt x="940350" y="1997711"/>
                </a:lnTo>
                <a:lnTo>
                  <a:pt x="925094" y="2001204"/>
                </a:lnTo>
                <a:lnTo>
                  <a:pt x="910474" y="2004696"/>
                </a:lnTo>
                <a:lnTo>
                  <a:pt x="894900" y="2008189"/>
                </a:lnTo>
                <a:lnTo>
                  <a:pt x="879644" y="2011364"/>
                </a:lnTo>
                <a:lnTo>
                  <a:pt x="864071" y="2014539"/>
                </a:lnTo>
                <a:lnTo>
                  <a:pt x="848179" y="2017396"/>
                </a:lnTo>
                <a:lnTo>
                  <a:pt x="832288" y="2019936"/>
                </a:lnTo>
                <a:lnTo>
                  <a:pt x="816396" y="2022159"/>
                </a:lnTo>
                <a:lnTo>
                  <a:pt x="800187" y="2024064"/>
                </a:lnTo>
                <a:lnTo>
                  <a:pt x="783342" y="2026286"/>
                </a:lnTo>
                <a:lnTo>
                  <a:pt x="766815" y="2027874"/>
                </a:lnTo>
                <a:lnTo>
                  <a:pt x="749970" y="2028826"/>
                </a:lnTo>
                <a:lnTo>
                  <a:pt x="733442" y="2030096"/>
                </a:lnTo>
                <a:lnTo>
                  <a:pt x="716280" y="2031049"/>
                </a:lnTo>
                <a:lnTo>
                  <a:pt x="699117" y="2031684"/>
                </a:lnTo>
                <a:lnTo>
                  <a:pt x="681637" y="2032001"/>
                </a:lnTo>
                <a:lnTo>
                  <a:pt x="664156" y="2032001"/>
                </a:lnTo>
                <a:lnTo>
                  <a:pt x="644768" y="2032001"/>
                </a:lnTo>
                <a:lnTo>
                  <a:pt x="624745" y="2031684"/>
                </a:lnTo>
                <a:lnTo>
                  <a:pt x="605357" y="2030414"/>
                </a:lnTo>
                <a:lnTo>
                  <a:pt x="585970" y="2029779"/>
                </a:lnTo>
                <a:lnTo>
                  <a:pt x="566900" y="2028191"/>
                </a:lnTo>
                <a:lnTo>
                  <a:pt x="547830" y="2026286"/>
                </a:lnTo>
                <a:lnTo>
                  <a:pt x="528760" y="2024064"/>
                </a:lnTo>
                <a:lnTo>
                  <a:pt x="510008" y="2021841"/>
                </a:lnTo>
                <a:lnTo>
                  <a:pt x="491256" y="2018984"/>
                </a:lnTo>
                <a:lnTo>
                  <a:pt x="473140" y="2016126"/>
                </a:lnTo>
                <a:lnTo>
                  <a:pt x="454706" y="2012634"/>
                </a:lnTo>
                <a:lnTo>
                  <a:pt x="436907" y="2009141"/>
                </a:lnTo>
                <a:lnTo>
                  <a:pt x="419109" y="2005014"/>
                </a:lnTo>
                <a:lnTo>
                  <a:pt x="401628" y="2001204"/>
                </a:lnTo>
                <a:lnTo>
                  <a:pt x="384148" y="1996441"/>
                </a:lnTo>
                <a:lnTo>
                  <a:pt x="366985" y="1991679"/>
                </a:lnTo>
                <a:lnTo>
                  <a:pt x="350458" y="1986916"/>
                </a:lnTo>
                <a:lnTo>
                  <a:pt x="333613" y="1981201"/>
                </a:lnTo>
                <a:lnTo>
                  <a:pt x="317403" y="1975804"/>
                </a:lnTo>
                <a:lnTo>
                  <a:pt x="301512" y="1969771"/>
                </a:lnTo>
                <a:lnTo>
                  <a:pt x="285938" y="1963421"/>
                </a:lnTo>
                <a:lnTo>
                  <a:pt x="270364" y="1957071"/>
                </a:lnTo>
                <a:lnTo>
                  <a:pt x="255426" y="1950404"/>
                </a:lnTo>
                <a:lnTo>
                  <a:pt x="240806" y="1943101"/>
                </a:lnTo>
                <a:lnTo>
                  <a:pt x="225868" y="1936116"/>
                </a:lnTo>
                <a:lnTo>
                  <a:pt x="212202" y="1928496"/>
                </a:lnTo>
                <a:lnTo>
                  <a:pt x="198217" y="1920559"/>
                </a:lnTo>
                <a:lnTo>
                  <a:pt x="184868" y="1912621"/>
                </a:lnTo>
                <a:lnTo>
                  <a:pt x="172155" y="1904366"/>
                </a:lnTo>
                <a:lnTo>
                  <a:pt x="159442" y="1895476"/>
                </a:lnTo>
                <a:lnTo>
                  <a:pt x="147046" y="1886903"/>
                </a:lnTo>
                <a:lnTo>
                  <a:pt x="146025" y="1886125"/>
                </a:lnTo>
                <a:lnTo>
                  <a:pt x="141423" y="1883407"/>
                </a:lnTo>
                <a:lnTo>
                  <a:pt x="135067" y="1878643"/>
                </a:lnTo>
                <a:lnTo>
                  <a:pt x="118859" y="1865621"/>
                </a:lnTo>
                <a:lnTo>
                  <a:pt x="103922" y="1851963"/>
                </a:lnTo>
                <a:lnTo>
                  <a:pt x="89939" y="1838306"/>
                </a:lnTo>
                <a:lnTo>
                  <a:pt x="76909" y="1824013"/>
                </a:lnTo>
                <a:lnTo>
                  <a:pt x="70553" y="1816708"/>
                </a:lnTo>
                <a:lnTo>
                  <a:pt x="64514" y="1809721"/>
                </a:lnTo>
                <a:lnTo>
                  <a:pt x="58794" y="1802098"/>
                </a:lnTo>
                <a:lnTo>
                  <a:pt x="53391" y="1794475"/>
                </a:lnTo>
                <a:lnTo>
                  <a:pt x="48306" y="1786853"/>
                </a:lnTo>
                <a:lnTo>
                  <a:pt x="43539" y="1779547"/>
                </a:lnTo>
                <a:lnTo>
                  <a:pt x="38772" y="1771925"/>
                </a:lnTo>
                <a:lnTo>
                  <a:pt x="34323" y="1764302"/>
                </a:lnTo>
                <a:lnTo>
                  <a:pt x="30191" y="1756362"/>
                </a:lnTo>
                <a:lnTo>
                  <a:pt x="26378" y="1748421"/>
                </a:lnTo>
                <a:lnTo>
                  <a:pt x="22882" y="1740481"/>
                </a:lnTo>
                <a:lnTo>
                  <a:pt x="19704" y="1732541"/>
                </a:lnTo>
                <a:lnTo>
                  <a:pt x="16526" y="1724601"/>
                </a:lnTo>
                <a:lnTo>
                  <a:pt x="13666" y="1716660"/>
                </a:lnTo>
                <a:lnTo>
                  <a:pt x="10805" y="1708720"/>
                </a:lnTo>
                <a:lnTo>
                  <a:pt x="8899" y="1700462"/>
                </a:lnTo>
                <a:lnTo>
                  <a:pt x="6356" y="1692204"/>
                </a:lnTo>
                <a:lnTo>
                  <a:pt x="4767" y="1683628"/>
                </a:lnTo>
                <a:lnTo>
                  <a:pt x="3178" y="1675688"/>
                </a:lnTo>
                <a:lnTo>
                  <a:pt x="2225" y="1667430"/>
                </a:lnTo>
                <a:lnTo>
                  <a:pt x="1271" y="1658855"/>
                </a:lnTo>
                <a:lnTo>
                  <a:pt x="636" y="1650279"/>
                </a:lnTo>
                <a:lnTo>
                  <a:pt x="0" y="1642021"/>
                </a:lnTo>
                <a:lnTo>
                  <a:pt x="0" y="1633446"/>
                </a:lnTo>
                <a:lnTo>
                  <a:pt x="0" y="1400318"/>
                </a:lnTo>
                <a:lnTo>
                  <a:pt x="0" y="1399365"/>
                </a:lnTo>
                <a:lnTo>
                  <a:pt x="0" y="1398412"/>
                </a:lnTo>
                <a:lnTo>
                  <a:pt x="0" y="1387931"/>
                </a:lnTo>
                <a:lnTo>
                  <a:pt x="953" y="1377132"/>
                </a:lnTo>
                <a:lnTo>
                  <a:pt x="2225" y="1366969"/>
                </a:lnTo>
                <a:lnTo>
                  <a:pt x="3178" y="1357123"/>
                </a:lnTo>
                <a:lnTo>
                  <a:pt x="5403" y="1346641"/>
                </a:lnTo>
                <a:lnTo>
                  <a:pt x="7627" y="1336796"/>
                </a:lnTo>
                <a:lnTo>
                  <a:pt x="10170" y="1326950"/>
                </a:lnTo>
                <a:lnTo>
                  <a:pt x="13348" y="1316786"/>
                </a:lnTo>
                <a:lnTo>
                  <a:pt x="16844" y="1306940"/>
                </a:lnTo>
                <a:lnTo>
                  <a:pt x="20657" y="1297412"/>
                </a:lnTo>
                <a:lnTo>
                  <a:pt x="24789" y="1287566"/>
                </a:lnTo>
                <a:lnTo>
                  <a:pt x="29556" y="1278037"/>
                </a:lnTo>
                <a:lnTo>
                  <a:pt x="34323" y="1268826"/>
                </a:lnTo>
                <a:lnTo>
                  <a:pt x="39726" y="1259298"/>
                </a:lnTo>
                <a:lnTo>
                  <a:pt x="45446" y="1250087"/>
                </a:lnTo>
                <a:lnTo>
                  <a:pt x="51484" y="1241194"/>
                </a:lnTo>
                <a:lnTo>
                  <a:pt x="57840" y="1232301"/>
                </a:lnTo>
                <a:lnTo>
                  <a:pt x="64514" y="1223725"/>
                </a:lnTo>
                <a:lnTo>
                  <a:pt x="71506" y="1214832"/>
                </a:lnTo>
                <a:lnTo>
                  <a:pt x="79133" y="1206257"/>
                </a:lnTo>
                <a:lnTo>
                  <a:pt x="86761" y="1197681"/>
                </a:lnTo>
                <a:lnTo>
                  <a:pt x="95023" y="1189423"/>
                </a:lnTo>
                <a:lnTo>
                  <a:pt x="103286" y="1181483"/>
                </a:lnTo>
                <a:lnTo>
                  <a:pt x="112185" y="1173225"/>
                </a:lnTo>
                <a:lnTo>
                  <a:pt x="120766" y="1165285"/>
                </a:lnTo>
                <a:lnTo>
                  <a:pt x="130300" y="1157662"/>
                </a:lnTo>
                <a:lnTo>
                  <a:pt x="139834" y="1150039"/>
                </a:lnTo>
                <a:lnTo>
                  <a:pt x="150004" y="1142734"/>
                </a:lnTo>
                <a:lnTo>
                  <a:pt x="160173" y="1135429"/>
                </a:lnTo>
                <a:lnTo>
                  <a:pt x="170661" y="1128442"/>
                </a:lnTo>
                <a:lnTo>
                  <a:pt x="181148" y="1121137"/>
                </a:lnTo>
                <a:lnTo>
                  <a:pt x="192271" y="1114467"/>
                </a:lnTo>
                <a:lnTo>
                  <a:pt x="203712" y="1107797"/>
                </a:lnTo>
                <a:lnTo>
                  <a:pt x="215471" y="1101445"/>
                </a:lnTo>
                <a:lnTo>
                  <a:pt x="227230" y="1095092"/>
                </a:lnTo>
                <a:lnTo>
                  <a:pt x="239624" y="1088740"/>
                </a:lnTo>
                <a:lnTo>
                  <a:pt x="252019" y="1082705"/>
                </a:lnTo>
                <a:lnTo>
                  <a:pt x="264731" y="1076988"/>
                </a:lnTo>
                <a:lnTo>
                  <a:pt x="277443" y="1071271"/>
                </a:lnTo>
                <a:lnTo>
                  <a:pt x="290473" y="1065872"/>
                </a:lnTo>
                <a:lnTo>
                  <a:pt x="303821" y="1060790"/>
                </a:lnTo>
                <a:lnTo>
                  <a:pt x="317486" y="1055708"/>
                </a:lnTo>
                <a:lnTo>
                  <a:pt x="331470" y="1050944"/>
                </a:lnTo>
                <a:lnTo>
                  <a:pt x="345135" y="1046180"/>
                </a:lnTo>
                <a:lnTo>
                  <a:pt x="359436" y="1041733"/>
                </a:lnTo>
                <a:lnTo>
                  <a:pt x="373738" y="1037287"/>
                </a:lnTo>
                <a:lnTo>
                  <a:pt x="388674" y="1033475"/>
                </a:lnTo>
                <a:lnTo>
                  <a:pt x="403293" y="1029346"/>
                </a:lnTo>
                <a:lnTo>
                  <a:pt x="418230" y="1025853"/>
                </a:lnTo>
                <a:lnTo>
                  <a:pt x="433802" y="1022359"/>
                </a:lnTo>
                <a:lnTo>
                  <a:pt x="449057" y="1019183"/>
                </a:lnTo>
                <a:lnTo>
                  <a:pt x="464947" y="1016324"/>
                </a:lnTo>
                <a:lnTo>
                  <a:pt x="480837" y="1013466"/>
                </a:lnTo>
                <a:lnTo>
                  <a:pt x="496728" y="1010925"/>
                </a:lnTo>
                <a:lnTo>
                  <a:pt x="512618" y="1008384"/>
                </a:lnTo>
                <a:lnTo>
                  <a:pt x="528826" y="1006478"/>
                </a:lnTo>
                <a:lnTo>
                  <a:pt x="545352" y="1004573"/>
                </a:lnTo>
                <a:lnTo>
                  <a:pt x="561878" y="1002985"/>
                </a:lnTo>
                <a:lnTo>
                  <a:pt x="578721" y="1001714"/>
                </a:lnTo>
                <a:lnTo>
                  <a:pt x="595565" y="1000444"/>
                </a:lnTo>
                <a:lnTo>
                  <a:pt x="612726" y="999809"/>
                </a:lnTo>
                <a:lnTo>
                  <a:pt x="629570" y="998856"/>
                </a:lnTo>
                <a:lnTo>
                  <a:pt x="647049" y="998538"/>
                </a:lnTo>
                <a:close/>
                <a:moveTo>
                  <a:pt x="2257046" y="717318"/>
                </a:moveTo>
                <a:lnTo>
                  <a:pt x="1832429" y="1072096"/>
                </a:lnTo>
                <a:lnTo>
                  <a:pt x="1858153" y="1075272"/>
                </a:lnTo>
                <a:lnTo>
                  <a:pt x="1884831" y="1077813"/>
                </a:lnTo>
                <a:lnTo>
                  <a:pt x="1898170" y="1078448"/>
                </a:lnTo>
                <a:lnTo>
                  <a:pt x="1912144" y="1078766"/>
                </a:lnTo>
                <a:lnTo>
                  <a:pt x="1926118" y="1079401"/>
                </a:lnTo>
                <a:lnTo>
                  <a:pt x="1931272" y="1079518"/>
                </a:lnTo>
                <a:lnTo>
                  <a:pt x="1932306" y="1079353"/>
                </a:lnTo>
                <a:lnTo>
                  <a:pt x="1940243" y="1079035"/>
                </a:lnTo>
                <a:lnTo>
                  <a:pt x="1963421" y="1078717"/>
                </a:lnTo>
                <a:lnTo>
                  <a:pt x="1986598" y="1077447"/>
                </a:lnTo>
                <a:lnTo>
                  <a:pt x="2009141" y="1075859"/>
                </a:lnTo>
                <a:lnTo>
                  <a:pt x="2031366" y="1073953"/>
                </a:lnTo>
                <a:lnTo>
                  <a:pt x="2053273" y="1071094"/>
                </a:lnTo>
                <a:lnTo>
                  <a:pt x="2074228" y="1067600"/>
                </a:lnTo>
                <a:lnTo>
                  <a:pt x="2094548" y="1063471"/>
                </a:lnTo>
                <a:lnTo>
                  <a:pt x="2114233" y="1059024"/>
                </a:lnTo>
                <a:lnTo>
                  <a:pt x="2133918" y="1054260"/>
                </a:lnTo>
                <a:lnTo>
                  <a:pt x="2152333" y="1048860"/>
                </a:lnTo>
                <a:lnTo>
                  <a:pt x="2170431" y="1043143"/>
                </a:lnTo>
                <a:lnTo>
                  <a:pt x="2187893" y="1036791"/>
                </a:lnTo>
                <a:lnTo>
                  <a:pt x="2204404" y="1030120"/>
                </a:lnTo>
                <a:lnTo>
                  <a:pt x="2220596" y="1023450"/>
                </a:lnTo>
                <a:lnTo>
                  <a:pt x="2235836" y="1015827"/>
                </a:lnTo>
                <a:lnTo>
                  <a:pt x="2250441" y="1008204"/>
                </a:lnTo>
                <a:lnTo>
                  <a:pt x="2264411" y="1000264"/>
                </a:lnTo>
                <a:lnTo>
                  <a:pt x="2277429" y="992005"/>
                </a:lnTo>
                <a:lnTo>
                  <a:pt x="2289811" y="983747"/>
                </a:lnTo>
                <a:lnTo>
                  <a:pt x="2301241" y="974854"/>
                </a:lnTo>
                <a:lnTo>
                  <a:pt x="2312036" y="965960"/>
                </a:lnTo>
                <a:lnTo>
                  <a:pt x="2321879" y="956749"/>
                </a:lnTo>
                <a:lnTo>
                  <a:pt x="2331086" y="947538"/>
                </a:lnTo>
                <a:lnTo>
                  <a:pt x="2339024" y="938009"/>
                </a:lnTo>
                <a:lnTo>
                  <a:pt x="2346326" y="928480"/>
                </a:lnTo>
                <a:lnTo>
                  <a:pt x="2352676" y="918952"/>
                </a:lnTo>
                <a:lnTo>
                  <a:pt x="2358074" y="909105"/>
                </a:lnTo>
                <a:lnTo>
                  <a:pt x="2362836" y="899576"/>
                </a:lnTo>
                <a:lnTo>
                  <a:pt x="2366011" y="889730"/>
                </a:lnTo>
                <a:lnTo>
                  <a:pt x="2367599" y="884965"/>
                </a:lnTo>
                <a:lnTo>
                  <a:pt x="2368551" y="879566"/>
                </a:lnTo>
                <a:lnTo>
                  <a:pt x="2369504" y="874801"/>
                </a:lnTo>
                <a:lnTo>
                  <a:pt x="2370139" y="870037"/>
                </a:lnTo>
                <a:lnTo>
                  <a:pt x="2370774" y="864955"/>
                </a:lnTo>
                <a:lnTo>
                  <a:pt x="2370774" y="860191"/>
                </a:lnTo>
                <a:lnTo>
                  <a:pt x="2370774" y="855109"/>
                </a:lnTo>
                <a:lnTo>
                  <a:pt x="2370139" y="850344"/>
                </a:lnTo>
                <a:lnTo>
                  <a:pt x="2369504" y="845262"/>
                </a:lnTo>
                <a:lnTo>
                  <a:pt x="2368551" y="839863"/>
                </a:lnTo>
                <a:lnTo>
                  <a:pt x="2367599" y="834781"/>
                </a:lnTo>
                <a:lnTo>
                  <a:pt x="2366011" y="830016"/>
                </a:lnTo>
                <a:lnTo>
                  <a:pt x="2364424" y="824934"/>
                </a:lnTo>
                <a:lnTo>
                  <a:pt x="2362201" y="819852"/>
                </a:lnTo>
                <a:lnTo>
                  <a:pt x="2359979" y="815088"/>
                </a:lnTo>
                <a:lnTo>
                  <a:pt x="2357439" y="809688"/>
                </a:lnTo>
                <a:lnTo>
                  <a:pt x="2351724" y="799842"/>
                </a:lnTo>
                <a:lnTo>
                  <a:pt x="2344739" y="789678"/>
                </a:lnTo>
                <a:lnTo>
                  <a:pt x="2340065" y="783693"/>
                </a:lnTo>
                <a:lnTo>
                  <a:pt x="2336762" y="780206"/>
                </a:lnTo>
                <a:lnTo>
                  <a:pt x="2328822" y="771630"/>
                </a:lnTo>
                <a:lnTo>
                  <a:pt x="2320564" y="763372"/>
                </a:lnTo>
                <a:lnTo>
                  <a:pt x="2311354" y="754796"/>
                </a:lnTo>
                <a:lnTo>
                  <a:pt x="2301509" y="746856"/>
                </a:lnTo>
                <a:lnTo>
                  <a:pt x="2291346" y="738916"/>
                </a:lnTo>
                <a:lnTo>
                  <a:pt x="2280548" y="731610"/>
                </a:lnTo>
                <a:lnTo>
                  <a:pt x="2269115" y="724305"/>
                </a:lnTo>
                <a:lnTo>
                  <a:pt x="2257046" y="717318"/>
                </a:lnTo>
                <a:close/>
                <a:moveTo>
                  <a:pt x="1940092" y="642678"/>
                </a:moveTo>
                <a:lnTo>
                  <a:pt x="1916590" y="642995"/>
                </a:lnTo>
                <a:lnTo>
                  <a:pt x="1893088" y="643630"/>
                </a:lnTo>
                <a:lnTo>
                  <a:pt x="1870539" y="645219"/>
                </a:lnTo>
                <a:lnTo>
                  <a:pt x="1848626" y="647760"/>
                </a:lnTo>
                <a:lnTo>
                  <a:pt x="1826712" y="650618"/>
                </a:lnTo>
                <a:lnTo>
                  <a:pt x="1805751" y="653794"/>
                </a:lnTo>
                <a:lnTo>
                  <a:pt x="1785425" y="657606"/>
                </a:lnTo>
                <a:lnTo>
                  <a:pt x="1765735" y="662052"/>
                </a:lnTo>
                <a:lnTo>
                  <a:pt x="1746362" y="666817"/>
                </a:lnTo>
                <a:lnTo>
                  <a:pt x="1727624" y="672216"/>
                </a:lnTo>
                <a:lnTo>
                  <a:pt x="1709204" y="678251"/>
                </a:lnTo>
                <a:lnTo>
                  <a:pt x="1692371" y="684286"/>
                </a:lnTo>
                <a:lnTo>
                  <a:pt x="1675222" y="690956"/>
                </a:lnTo>
                <a:lnTo>
                  <a:pt x="1659342" y="697625"/>
                </a:lnTo>
                <a:lnTo>
                  <a:pt x="1643780" y="705248"/>
                </a:lnTo>
                <a:lnTo>
                  <a:pt x="1629489" y="712871"/>
                </a:lnTo>
                <a:lnTo>
                  <a:pt x="1615515" y="720811"/>
                </a:lnTo>
                <a:lnTo>
                  <a:pt x="1602493" y="729070"/>
                </a:lnTo>
                <a:lnTo>
                  <a:pt x="1590107" y="737963"/>
                </a:lnTo>
                <a:lnTo>
                  <a:pt x="1578357" y="746538"/>
                </a:lnTo>
                <a:lnTo>
                  <a:pt x="1568194" y="755432"/>
                </a:lnTo>
                <a:lnTo>
                  <a:pt x="1558031" y="764325"/>
                </a:lnTo>
                <a:lnTo>
                  <a:pt x="1549138" y="773853"/>
                </a:lnTo>
                <a:lnTo>
                  <a:pt x="1540563" y="783064"/>
                </a:lnTo>
                <a:lnTo>
                  <a:pt x="1533576" y="792593"/>
                </a:lnTo>
                <a:lnTo>
                  <a:pt x="1527225" y="802439"/>
                </a:lnTo>
                <a:lnTo>
                  <a:pt x="1521508" y="811967"/>
                </a:lnTo>
                <a:lnTo>
                  <a:pt x="1517379" y="822131"/>
                </a:lnTo>
                <a:lnTo>
                  <a:pt x="1513568" y="831660"/>
                </a:lnTo>
                <a:lnTo>
                  <a:pt x="1512615" y="836742"/>
                </a:lnTo>
                <a:lnTo>
                  <a:pt x="1511345" y="841506"/>
                </a:lnTo>
                <a:lnTo>
                  <a:pt x="1510392" y="846270"/>
                </a:lnTo>
                <a:lnTo>
                  <a:pt x="1509757" y="851352"/>
                </a:lnTo>
                <a:lnTo>
                  <a:pt x="1509440" y="856116"/>
                </a:lnTo>
                <a:lnTo>
                  <a:pt x="1509440" y="860880"/>
                </a:lnTo>
                <a:lnTo>
                  <a:pt x="1509440" y="865962"/>
                </a:lnTo>
                <a:lnTo>
                  <a:pt x="1509757" y="871679"/>
                </a:lnTo>
                <a:lnTo>
                  <a:pt x="1510392" y="876761"/>
                </a:lnTo>
                <a:lnTo>
                  <a:pt x="1511663" y="882478"/>
                </a:lnTo>
                <a:lnTo>
                  <a:pt x="1512933" y="887560"/>
                </a:lnTo>
                <a:lnTo>
                  <a:pt x="1514839" y="892642"/>
                </a:lnTo>
                <a:lnTo>
                  <a:pt x="1516427" y="898359"/>
                </a:lnTo>
                <a:lnTo>
                  <a:pt x="1518967" y="903441"/>
                </a:lnTo>
                <a:lnTo>
                  <a:pt x="1521190" y="908841"/>
                </a:lnTo>
                <a:lnTo>
                  <a:pt x="1524049" y="914240"/>
                </a:lnTo>
                <a:lnTo>
                  <a:pt x="1527225" y="919322"/>
                </a:lnTo>
                <a:lnTo>
                  <a:pt x="1530718" y="924721"/>
                </a:lnTo>
                <a:lnTo>
                  <a:pt x="1538340" y="935203"/>
                </a:lnTo>
                <a:lnTo>
                  <a:pt x="1546598" y="945367"/>
                </a:lnTo>
                <a:lnTo>
                  <a:pt x="1556125" y="955530"/>
                </a:lnTo>
                <a:lnTo>
                  <a:pt x="1566923" y="965694"/>
                </a:lnTo>
                <a:lnTo>
                  <a:pt x="1578674" y="975223"/>
                </a:lnTo>
                <a:lnTo>
                  <a:pt x="1591060" y="984751"/>
                </a:lnTo>
                <a:lnTo>
                  <a:pt x="1604399" y="993962"/>
                </a:lnTo>
                <a:lnTo>
                  <a:pt x="1619326" y="1003173"/>
                </a:lnTo>
                <a:lnTo>
                  <a:pt x="1634252" y="1011431"/>
                </a:lnTo>
                <a:lnTo>
                  <a:pt x="1650449" y="1019689"/>
                </a:lnTo>
                <a:lnTo>
                  <a:pt x="2085230" y="656335"/>
                </a:lnTo>
                <a:lnTo>
                  <a:pt x="2067763" y="653159"/>
                </a:lnTo>
                <a:lnTo>
                  <a:pt x="2050295" y="650618"/>
                </a:lnTo>
                <a:lnTo>
                  <a:pt x="2032510" y="648077"/>
                </a:lnTo>
                <a:lnTo>
                  <a:pt x="2014090" y="646171"/>
                </a:lnTo>
                <a:lnTo>
                  <a:pt x="1995987" y="644583"/>
                </a:lnTo>
                <a:lnTo>
                  <a:pt x="1977250" y="643313"/>
                </a:lnTo>
                <a:lnTo>
                  <a:pt x="1958512" y="642678"/>
                </a:lnTo>
                <a:lnTo>
                  <a:pt x="1940092" y="642678"/>
                </a:lnTo>
                <a:close/>
                <a:moveTo>
                  <a:pt x="320554" y="624418"/>
                </a:moveTo>
                <a:lnTo>
                  <a:pt x="325322" y="632041"/>
                </a:lnTo>
                <a:lnTo>
                  <a:pt x="330725" y="639346"/>
                </a:lnTo>
                <a:lnTo>
                  <a:pt x="336765" y="646333"/>
                </a:lnTo>
                <a:lnTo>
                  <a:pt x="343440" y="653638"/>
                </a:lnTo>
                <a:lnTo>
                  <a:pt x="350751" y="660626"/>
                </a:lnTo>
                <a:lnTo>
                  <a:pt x="358379" y="667295"/>
                </a:lnTo>
                <a:lnTo>
                  <a:pt x="366326" y="674283"/>
                </a:lnTo>
                <a:lnTo>
                  <a:pt x="374908" y="680953"/>
                </a:lnTo>
                <a:lnTo>
                  <a:pt x="384126" y="687305"/>
                </a:lnTo>
                <a:lnTo>
                  <a:pt x="393661" y="693657"/>
                </a:lnTo>
                <a:lnTo>
                  <a:pt x="403515" y="700009"/>
                </a:lnTo>
                <a:lnTo>
                  <a:pt x="414322" y="706044"/>
                </a:lnTo>
                <a:lnTo>
                  <a:pt x="425447" y="711761"/>
                </a:lnTo>
                <a:lnTo>
                  <a:pt x="436890" y="717477"/>
                </a:lnTo>
                <a:lnTo>
                  <a:pt x="448969" y="722877"/>
                </a:lnTo>
                <a:lnTo>
                  <a:pt x="461047" y="728276"/>
                </a:lnTo>
                <a:lnTo>
                  <a:pt x="473761" y="733358"/>
                </a:lnTo>
                <a:lnTo>
                  <a:pt x="487112" y="738122"/>
                </a:lnTo>
                <a:lnTo>
                  <a:pt x="500462" y="742886"/>
                </a:lnTo>
                <a:lnTo>
                  <a:pt x="514765" y="746698"/>
                </a:lnTo>
                <a:lnTo>
                  <a:pt x="529069" y="750826"/>
                </a:lnTo>
                <a:lnTo>
                  <a:pt x="543690" y="754638"/>
                </a:lnTo>
                <a:lnTo>
                  <a:pt x="558947" y="757814"/>
                </a:lnTo>
                <a:lnTo>
                  <a:pt x="574522" y="760990"/>
                </a:lnTo>
                <a:lnTo>
                  <a:pt x="590415" y="763848"/>
                </a:lnTo>
                <a:lnTo>
                  <a:pt x="606626" y="766389"/>
                </a:lnTo>
                <a:lnTo>
                  <a:pt x="622837" y="768295"/>
                </a:lnTo>
                <a:lnTo>
                  <a:pt x="640001" y="770200"/>
                </a:lnTo>
                <a:lnTo>
                  <a:pt x="657165" y="771471"/>
                </a:lnTo>
                <a:lnTo>
                  <a:pt x="674648" y="772741"/>
                </a:lnTo>
                <a:lnTo>
                  <a:pt x="692447" y="773059"/>
                </a:lnTo>
                <a:lnTo>
                  <a:pt x="708372" y="773343"/>
                </a:lnTo>
                <a:lnTo>
                  <a:pt x="710046" y="773276"/>
                </a:lnTo>
                <a:lnTo>
                  <a:pt x="728488" y="772958"/>
                </a:lnTo>
                <a:lnTo>
                  <a:pt x="746295" y="772641"/>
                </a:lnTo>
                <a:lnTo>
                  <a:pt x="764101" y="771369"/>
                </a:lnTo>
                <a:lnTo>
                  <a:pt x="781589" y="770098"/>
                </a:lnTo>
                <a:lnTo>
                  <a:pt x="798442" y="768191"/>
                </a:lnTo>
                <a:lnTo>
                  <a:pt x="815294" y="766284"/>
                </a:lnTo>
                <a:lnTo>
                  <a:pt x="831829" y="763424"/>
                </a:lnTo>
                <a:lnTo>
                  <a:pt x="847727" y="760564"/>
                </a:lnTo>
                <a:lnTo>
                  <a:pt x="862990" y="757386"/>
                </a:lnTo>
                <a:lnTo>
                  <a:pt x="878571" y="754207"/>
                </a:lnTo>
                <a:lnTo>
                  <a:pt x="893197" y="750394"/>
                </a:lnTo>
                <a:lnTo>
                  <a:pt x="907824" y="746262"/>
                </a:lnTo>
                <a:lnTo>
                  <a:pt x="921815" y="741813"/>
                </a:lnTo>
                <a:lnTo>
                  <a:pt x="935805" y="737046"/>
                </a:lnTo>
                <a:lnTo>
                  <a:pt x="948842" y="732278"/>
                </a:lnTo>
                <a:lnTo>
                  <a:pt x="961879" y="727193"/>
                </a:lnTo>
                <a:lnTo>
                  <a:pt x="974280" y="721791"/>
                </a:lnTo>
                <a:lnTo>
                  <a:pt x="986363" y="716070"/>
                </a:lnTo>
                <a:lnTo>
                  <a:pt x="997810" y="710667"/>
                </a:lnTo>
                <a:lnTo>
                  <a:pt x="1008939" y="704629"/>
                </a:lnTo>
                <a:lnTo>
                  <a:pt x="1019114" y="698273"/>
                </a:lnTo>
                <a:lnTo>
                  <a:pt x="1029607" y="691916"/>
                </a:lnTo>
                <a:lnTo>
                  <a:pt x="1039146" y="685560"/>
                </a:lnTo>
                <a:lnTo>
                  <a:pt x="1048367" y="678886"/>
                </a:lnTo>
                <a:lnTo>
                  <a:pt x="1056635" y="671894"/>
                </a:lnTo>
                <a:lnTo>
                  <a:pt x="1064902" y="665220"/>
                </a:lnTo>
                <a:lnTo>
                  <a:pt x="1072215" y="658228"/>
                </a:lnTo>
                <a:lnTo>
                  <a:pt x="1079211" y="650919"/>
                </a:lnTo>
                <a:lnTo>
                  <a:pt x="1085570" y="643927"/>
                </a:lnTo>
                <a:lnTo>
                  <a:pt x="1091611" y="636299"/>
                </a:lnTo>
                <a:lnTo>
                  <a:pt x="1096699" y="628990"/>
                </a:lnTo>
                <a:lnTo>
                  <a:pt x="1098808" y="625758"/>
                </a:lnTo>
                <a:lnTo>
                  <a:pt x="1098352" y="626006"/>
                </a:lnTo>
                <a:lnTo>
                  <a:pt x="1088180" y="632358"/>
                </a:lnTo>
                <a:lnTo>
                  <a:pt x="1077373" y="638075"/>
                </a:lnTo>
                <a:lnTo>
                  <a:pt x="1066566" y="644110"/>
                </a:lnTo>
                <a:lnTo>
                  <a:pt x="1055441" y="649509"/>
                </a:lnTo>
                <a:lnTo>
                  <a:pt x="1043998" y="654591"/>
                </a:lnTo>
                <a:lnTo>
                  <a:pt x="1032555" y="659990"/>
                </a:lnTo>
                <a:lnTo>
                  <a:pt x="1020477" y="665072"/>
                </a:lnTo>
                <a:lnTo>
                  <a:pt x="1008716" y="669836"/>
                </a:lnTo>
                <a:lnTo>
                  <a:pt x="996637" y="674283"/>
                </a:lnTo>
                <a:lnTo>
                  <a:pt x="984241" y="678412"/>
                </a:lnTo>
                <a:lnTo>
                  <a:pt x="971527" y="682858"/>
                </a:lnTo>
                <a:lnTo>
                  <a:pt x="958812" y="686987"/>
                </a:lnTo>
                <a:lnTo>
                  <a:pt x="933066" y="694292"/>
                </a:lnTo>
                <a:lnTo>
                  <a:pt x="907001" y="700644"/>
                </a:lnTo>
                <a:lnTo>
                  <a:pt x="879984" y="706679"/>
                </a:lnTo>
                <a:lnTo>
                  <a:pt x="852648" y="711443"/>
                </a:lnTo>
                <a:lnTo>
                  <a:pt x="824676" y="715572"/>
                </a:lnTo>
                <a:lnTo>
                  <a:pt x="796387" y="718748"/>
                </a:lnTo>
                <a:lnTo>
                  <a:pt x="767780" y="720971"/>
                </a:lnTo>
                <a:lnTo>
                  <a:pt x="739173" y="722559"/>
                </a:lnTo>
                <a:lnTo>
                  <a:pt x="710247" y="722877"/>
                </a:lnTo>
                <a:lnTo>
                  <a:pt x="681958" y="722559"/>
                </a:lnTo>
                <a:lnTo>
                  <a:pt x="653987" y="720971"/>
                </a:lnTo>
                <a:lnTo>
                  <a:pt x="626333" y="719066"/>
                </a:lnTo>
                <a:lnTo>
                  <a:pt x="598997" y="716207"/>
                </a:lnTo>
                <a:lnTo>
                  <a:pt x="572297" y="712396"/>
                </a:lnTo>
                <a:lnTo>
                  <a:pt x="546551" y="707949"/>
                </a:lnTo>
                <a:lnTo>
                  <a:pt x="520805" y="702867"/>
                </a:lnTo>
                <a:lnTo>
                  <a:pt x="495694" y="696833"/>
                </a:lnTo>
                <a:lnTo>
                  <a:pt x="471537" y="690163"/>
                </a:lnTo>
                <a:lnTo>
                  <a:pt x="448015" y="682541"/>
                </a:lnTo>
                <a:lnTo>
                  <a:pt x="425129" y="674600"/>
                </a:lnTo>
                <a:lnTo>
                  <a:pt x="402243" y="665707"/>
                </a:lnTo>
                <a:lnTo>
                  <a:pt x="380947" y="656179"/>
                </a:lnTo>
                <a:lnTo>
                  <a:pt x="359968" y="646333"/>
                </a:lnTo>
                <a:lnTo>
                  <a:pt x="339943" y="635534"/>
                </a:lnTo>
                <a:lnTo>
                  <a:pt x="320554" y="624418"/>
                </a:lnTo>
                <a:close/>
                <a:moveTo>
                  <a:pt x="1924530" y="485775"/>
                </a:moveTo>
                <a:lnTo>
                  <a:pt x="1940092" y="485775"/>
                </a:lnTo>
                <a:lnTo>
                  <a:pt x="1960100" y="486093"/>
                </a:lnTo>
                <a:lnTo>
                  <a:pt x="1980426" y="486410"/>
                </a:lnTo>
                <a:lnTo>
                  <a:pt x="2000751" y="487681"/>
                </a:lnTo>
                <a:lnTo>
                  <a:pt x="2020442" y="489269"/>
                </a:lnTo>
                <a:lnTo>
                  <a:pt x="2040450" y="490857"/>
                </a:lnTo>
                <a:lnTo>
                  <a:pt x="2059823" y="493398"/>
                </a:lnTo>
                <a:lnTo>
                  <a:pt x="2079196" y="495939"/>
                </a:lnTo>
                <a:lnTo>
                  <a:pt x="2098251" y="499115"/>
                </a:lnTo>
                <a:lnTo>
                  <a:pt x="2117307" y="502926"/>
                </a:lnTo>
                <a:lnTo>
                  <a:pt x="2136045" y="506738"/>
                </a:lnTo>
                <a:lnTo>
                  <a:pt x="2154465" y="510867"/>
                </a:lnTo>
                <a:lnTo>
                  <a:pt x="2172567" y="515631"/>
                </a:lnTo>
                <a:lnTo>
                  <a:pt x="2190353" y="520713"/>
                </a:lnTo>
                <a:lnTo>
                  <a:pt x="2207820" y="525795"/>
                </a:lnTo>
                <a:lnTo>
                  <a:pt x="2224970" y="531829"/>
                </a:lnTo>
                <a:lnTo>
                  <a:pt x="2242120" y="537864"/>
                </a:lnTo>
                <a:lnTo>
                  <a:pt x="2258634" y="544217"/>
                </a:lnTo>
                <a:lnTo>
                  <a:pt x="2275149" y="550886"/>
                </a:lnTo>
                <a:lnTo>
                  <a:pt x="2290393" y="557874"/>
                </a:lnTo>
                <a:lnTo>
                  <a:pt x="2305955" y="565497"/>
                </a:lnTo>
                <a:lnTo>
                  <a:pt x="2320882" y="573437"/>
                </a:lnTo>
                <a:lnTo>
                  <a:pt x="2335809" y="581378"/>
                </a:lnTo>
                <a:lnTo>
                  <a:pt x="2350100" y="589636"/>
                </a:lnTo>
                <a:lnTo>
                  <a:pt x="2363757" y="598847"/>
                </a:lnTo>
                <a:lnTo>
                  <a:pt x="2377095" y="607740"/>
                </a:lnTo>
                <a:lnTo>
                  <a:pt x="2390117" y="617268"/>
                </a:lnTo>
                <a:lnTo>
                  <a:pt x="2402503" y="626797"/>
                </a:lnTo>
                <a:lnTo>
                  <a:pt x="2414254" y="636643"/>
                </a:lnTo>
                <a:lnTo>
                  <a:pt x="2425687" y="646807"/>
                </a:lnTo>
                <a:lnTo>
                  <a:pt x="2436485" y="657606"/>
                </a:lnTo>
                <a:lnTo>
                  <a:pt x="2446965" y="668405"/>
                </a:lnTo>
                <a:lnTo>
                  <a:pt x="2449519" y="671384"/>
                </a:lnTo>
                <a:lnTo>
                  <a:pt x="2451101" y="672791"/>
                </a:lnTo>
                <a:lnTo>
                  <a:pt x="2456499" y="678826"/>
                </a:lnTo>
                <a:lnTo>
                  <a:pt x="2465071" y="688990"/>
                </a:lnTo>
                <a:lnTo>
                  <a:pt x="2473009" y="699472"/>
                </a:lnTo>
                <a:lnTo>
                  <a:pt x="2480311" y="710271"/>
                </a:lnTo>
                <a:lnTo>
                  <a:pt x="2486979" y="720753"/>
                </a:lnTo>
                <a:lnTo>
                  <a:pt x="2493329" y="731870"/>
                </a:lnTo>
                <a:lnTo>
                  <a:pt x="2499361" y="742987"/>
                </a:lnTo>
                <a:lnTo>
                  <a:pt x="2504441" y="754739"/>
                </a:lnTo>
                <a:lnTo>
                  <a:pt x="2509204" y="765856"/>
                </a:lnTo>
                <a:lnTo>
                  <a:pt x="2513649" y="777290"/>
                </a:lnTo>
                <a:lnTo>
                  <a:pt x="2517141" y="789042"/>
                </a:lnTo>
                <a:lnTo>
                  <a:pt x="2520316" y="800795"/>
                </a:lnTo>
                <a:lnTo>
                  <a:pt x="2522539" y="812547"/>
                </a:lnTo>
                <a:lnTo>
                  <a:pt x="2524761" y="824617"/>
                </a:lnTo>
                <a:lnTo>
                  <a:pt x="2526349" y="836369"/>
                </a:lnTo>
                <a:lnTo>
                  <a:pt x="2526984" y="848438"/>
                </a:lnTo>
                <a:lnTo>
                  <a:pt x="2527301" y="860191"/>
                </a:lnTo>
                <a:lnTo>
                  <a:pt x="2526984" y="862096"/>
                </a:lnTo>
                <a:lnTo>
                  <a:pt x="2527301" y="863367"/>
                </a:lnTo>
                <a:lnTo>
                  <a:pt x="2527301" y="1077447"/>
                </a:lnTo>
                <a:lnTo>
                  <a:pt x="2526984" y="1087293"/>
                </a:lnTo>
                <a:lnTo>
                  <a:pt x="2526666" y="1097140"/>
                </a:lnTo>
                <a:lnTo>
                  <a:pt x="2525396" y="1106668"/>
                </a:lnTo>
                <a:lnTo>
                  <a:pt x="2524126" y="1116197"/>
                </a:lnTo>
                <a:lnTo>
                  <a:pt x="2522539" y="1125726"/>
                </a:lnTo>
                <a:lnTo>
                  <a:pt x="2520634" y="1135255"/>
                </a:lnTo>
                <a:lnTo>
                  <a:pt x="2518411" y="1144783"/>
                </a:lnTo>
                <a:lnTo>
                  <a:pt x="2515554" y="1153995"/>
                </a:lnTo>
                <a:lnTo>
                  <a:pt x="2512379" y="1163206"/>
                </a:lnTo>
                <a:lnTo>
                  <a:pt x="2509204" y="1172417"/>
                </a:lnTo>
                <a:lnTo>
                  <a:pt x="2505076" y="1181310"/>
                </a:lnTo>
                <a:lnTo>
                  <a:pt x="2501266" y="1190204"/>
                </a:lnTo>
                <a:lnTo>
                  <a:pt x="2496821" y="1199415"/>
                </a:lnTo>
                <a:lnTo>
                  <a:pt x="2492059" y="1207673"/>
                </a:lnTo>
                <a:lnTo>
                  <a:pt x="2487296" y="1216249"/>
                </a:lnTo>
                <a:lnTo>
                  <a:pt x="2481899" y="1225143"/>
                </a:lnTo>
                <a:lnTo>
                  <a:pt x="2476184" y="1233401"/>
                </a:lnTo>
                <a:lnTo>
                  <a:pt x="2470151" y="1241659"/>
                </a:lnTo>
                <a:lnTo>
                  <a:pt x="2463801" y="1249600"/>
                </a:lnTo>
                <a:lnTo>
                  <a:pt x="2457451" y="1257541"/>
                </a:lnTo>
                <a:lnTo>
                  <a:pt x="2450466" y="1265481"/>
                </a:lnTo>
                <a:lnTo>
                  <a:pt x="2443164" y="1273422"/>
                </a:lnTo>
                <a:lnTo>
                  <a:pt x="2436179" y="1281045"/>
                </a:lnTo>
                <a:lnTo>
                  <a:pt x="2428241" y="1288668"/>
                </a:lnTo>
                <a:lnTo>
                  <a:pt x="2420304" y="1296291"/>
                </a:lnTo>
                <a:lnTo>
                  <a:pt x="2412049" y="1303279"/>
                </a:lnTo>
                <a:lnTo>
                  <a:pt x="2403476" y="1310584"/>
                </a:lnTo>
                <a:lnTo>
                  <a:pt x="2394904" y="1317572"/>
                </a:lnTo>
                <a:lnTo>
                  <a:pt x="2385696" y="1324242"/>
                </a:lnTo>
                <a:lnTo>
                  <a:pt x="2376489" y="1331230"/>
                </a:lnTo>
                <a:lnTo>
                  <a:pt x="2366964" y="1337582"/>
                </a:lnTo>
                <a:lnTo>
                  <a:pt x="2357121" y="1344253"/>
                </a:lnTo>
                <a:lnTo>
                  <a:pt x="2347279" y="1350288"/>
                </a:lnTo>
                <a:lnTo>
                  <a:pt x="2336801" y="1356640"/>
                </a:lnTo>
                <a:lnTo>
                  <a:pt x="2326324" y="1362357"/>
                </a:lnTo>
                <a:lnTo>
                  <a:pt x="2315529" y="1368075"/>
                </a:lnTo>
                <a:lnTo>
                  <a:pt x="2304734" y="1373474"/>
                </a:lnTo>
                <a:lnTo>
                  <a:pt x="2293621" y="1379191"/>
                </a:lnTo>
                <a:lnTo>
                  <a:pt x="2282191" y="1384274"/>
                </a:lnTo>
                <a:lnTo>
                  <a:pt x="2270761" y="1389356"/>
                </a:lnTo>
                <a:lnTo>
                  <a:pt x="2258696" y="1394120"/>
                </a:lnTo>
                <a:lnTo>
                  <a:pt x="2246949" y="1398884"/>
                </a:lnTo>
                <a:lnTo>
                  <a:pt x="2234566" y="1403649"/>
                </a:lnTo>
                <a:lnTo>
                  <a:pt x="2222184" y="1408095"/>
                </a:lnTo>
                <a:lnTo>
                  <a:pt x="2196783" y="1416354"/>
                </a:lnTo>
                <a:lnTo>
                  <a:pt x="2170748" y="1423659"/>
                </a:lnTo>
                <a:lnTo>
                  <a:pt x="2144078" y="1430329"/>
                </a:lnTo>
                <a:lnTo>
                  <a:pt x="2116773" y="1436364"/>
                </a:lnTo>
                <a:lnTo>
                  <a:pt x="2088516" y="1441129"/>
                </a:lnTo>
                <a:lnTo>
                  <a:pt x="2059941" y="1444940"/>
                </a:lnTo>
                <a:lnTo>
                  <a:pt x="2030731" y="1448752"/>
                </a:lnTo>
                <a:lnTo>
                  <a:pt x="2000886" y="1450975"/>
                </a:lnTo>
                <a:lnTo>
                  <a:pt x="1985646" y="1451928"/>
                </a:lnTo>
                <a:lnTo>
                  <a:pt x="1970723" y="1452245"/>
                </a:lnTo>
                <a:lnTo>
                  <a:pt x="1955483" y="1452563"/>
                </a:lnTo>
                <a:lnTo>
                  <a:pt x="1940243" y="1452563"/>
                </a:lnTo>
                <a:lnTo>
                  <a:pt x="1924686" y="1452563"/>
                </a:lnTo>
                <a:lnTo>
                  <a:pt x="1909128" y="1452245"/>
                </a:lnTo>
                <a:lnTo>
                  <a:pt x="1894206" y="1451928"/>
                </a:lnTo>
                <a:lnTo>
                  <a:pt x="1878648" y="1450657"/>
                </a:lnTo>
                <a:lnTo>
                  <a:pt x="1863408" y="1449704"/>
                </a:lnTo>
                <a:lnTo>
                  <a:pt x="1848486" y="1448116"/>
                </a:lnTo>
                <a:lnTo>
                  <a:pt x="1833246" y="1446528"/>
                </a:lnTo>
                <a:lnTo>
                  <a:pt x="1818641" y="1444622"/>
                </a:lnTo>
                <a:lnTo>
                  <a:pt x="1804036" y="1442717"/>
                </a:lnTo>
                <a:lnTo>
                  <a:pt x="1789431" y="1440176"/>
                </a:lnTo>
                <a:lnTo>
                  <a:pt x="1774508" y="1437952"/>
                </a:lnTo>
                <a:lnTo>
                  <a:pt x="1759903" y="1435094"/>
                </a:lnTo>
                <a:lnTo>
                  <a:pt x="1745616" y="1432235"/>
                </a:lnTo>
                <a:lnTo>
                  <a:pt x="1731646" y="1429059"/>
                </a:lnTo>
                <a:lnTo>
                  <a:pt x="1717358" y="1425565"/>
                </a:lnTo>
                <a:lnTo>
                  <a:pt x="1703706" y="1422071"/>
                </a:lnTo>
                <a:lnTo>
                  <a:pt x="1690053" y="1417942"/>
                </a:lnTo>
                <a:lnTo>
                  <a:pt x="1676718" y="1414130"/>
                </a:lnTo>
                <a:lnTo>
                  <a:pt x="1663066" y="1409684"/>
                </a:lnTo>
                <a:lnTo>
                  <a:pt x="1650048" y="1404919"/>
                </a:lnTo>
                <a:lnTo>
                  <a:pt x="1637031" y="1400155"/>
                </a:lnTo>
                <a:lnTo>
                  <a:pt x="1624331" y="1395390"/>
                </a:lnTo>
                <a:lnTo>
                  <a:pt x="1611631" y="1390308"/>
                </a:lnTo>
                <a:lnTo>
                  <a:pt x="1599248" y="1384591"/>
                </a:lnTo>
                <a:lnTo>
                  <a:pt x="1586866" y="1379191"/>
                </a:lnTo>
                <a:lnTo>
                  <a:pt x="1575118" y="1373474"/>
                </a:lnTo>
                <a:lnTo>
                  <a:pt x="1563688" y="1367757"/>
                </a:lnTo>
                <a:lnTo>
                  <a:pt x="1551941" y="1361404"/>
                </a:lnTo>
                <a:lnTo>
                  <a:pt x="1540511" y="1355052"/>
                </a:lnTo>
                <a:lnTo>
                  <a:pt x="1529716" y="1348699"/>
                </a:lnTo>
                <a:lnTo>
                  <a:pt x="1519701" y="1342020"/>
                </a:lnTo>
                <a:lnTo>
                  <a:pt x="1515156" y="1339847"/>
                </a:lnTo>
                <a:lnTo>
                  <a:pt x="1508487" y="1335400"/>
                </a:lnTo>
                <a:lnTo>
                  <a:pt x="1498959" y="1329048"/>
                </a:lnTo>
                <a:lnTo>
                  <a:pt x="1489749" y="1322378"/>
                </a:lnTo>
                <a:lnTo>
                  <a:pt x="1481174" y="1315390"/>
                </a:lnTo>
                <a:lnTo>
                  <a:pt x="1472917" y="1308720"/>
                </a:lnTo>
                <a:lnTo>
                  <a:pt x="1464342" y="1301733"/>
                </a:lnTo>
                <a:lnTo>
                  <a:pt x="1456402" y="1294427"/>
                </a:lnTo>
                <a:lnTo>
                  <a:pt x="1449097" y="1287440"/>
                </a:lnTo>
                <a:lnTo>
                  <a:pt x="1441793" y="1280135"/>
                </a:lnTo>
                <a:lnTo>
                  <a:pt x="1434806" y="1272512"/>
                </a:lnTo>
                <a:lnTo>
                  <a:pt x="1427501" y="1265207"/>
                </a:lnTo>
                <a:lnTo>
                  <a:pt x="1421149" y="1257266"/>
                </a:lnTo>
                <a:lnTo>
                  <a:pt x="1414798" y="1249643"/>
                </a:lnTo>
                <a:lnTo>
                  <a:pt x="1408763" y="1241703"/>
                </a:lnTo>
                <a:lnTo>
                  <a:pt x="1403364" y="1233763"/>
                </a:lnTo>
                <a:lnTo>
                  <a:pt x="1397648" y="1225822"/>
                </a:lnTo>
                <a:lnTo>
                  <a:pt x="1392566" y="1217564"/>
                </a:lnTo>
                <a:lnTo>
                  <a:pt x="1387802" y="1209624"/>
                </a:lnTo>
                <a:lnTo>
                  <a:pt x="1383356" y="1201048"/>
                </a:lnTo>
                <a:lnTo>
                  <a:pt x="1379227" y="1192790"/>
                </a:lnTo>
                <a:lnTo>
                  <a:pt x="1375416" y="1184214"/>
                </a:lnTo>
                <a:lnTo>
                  <a:pt x="1371605" y="1175639"/>
                </a:lnTo>
                <a:lnTo>
                  <a:pt x="1368429" y="1167063"/>
                </a:lnTo>
                <a:lnTo>
                  <a:pt x="1365571" y="1158805"/>
                </a:lnTo>
                <a:lnTo>
                  <a:pt x="1362713" y="1149912"/>
                </a:lnTo>
                <a:lnTo>
                  <a:pt x="1360490" y="1141336"/>
                </a:lnTo>
                <a:lnTo>
                  <a:pt x="1358584" y="1132125"/>
                </a:lnTo>
                <a:lnTo>
                  <a:pt x="1356361" y="1123232"/>
                </a:lnTo>
                <a:lnTo>
                  <a:pt x="1355408" y="1114339"/>
                </a:lnTo>
                <a:lnTo>
                  <a:pt x="1354138" y="1105445"/>
                </a:lnTo>
                <a:lnTo>
                  <a:pt x="1353185" y="1096235"/>
                </a:lnTo>
                <a:lnTo>
                  <a:pt x="1352868" y="1087341"/>
                </a:lnTo>
                <a:lnTo>
                  <a:pt x="1352550" y="1078130"/>
                </a:lnTo>
                <a:lnTo>
                  <a:pt x="1352550" y="862786"/>
                </a:lnTo>
                <a:lnTo>
                  <a:pt x="1352550" y="862151"/>
                </a:lnTo>
                <a:lnTo>
                  <a:pt x="1352550" y="860880"/>
                </a:lnTo>
                <a:lnTo>
                  <a:pt x="1352868" y="851034"/>
                </a:lnTo>
                <a:lnTo>
                  <a:pt x="1353185" y="841506"/>
                </a:lnTo>
                <a:lnTo>
                  <a:pt x="1354138" y="831660"/>
                </a:lnTo>
                <a:lnTo>
                  <a:pt x="1355726" y="822131"/>
                </a:lnTo>
                <a:lnTo>
                  <a:pt x="1357314" y="812603"/>
                </a:lnTo>
                <a:lnTo>
                  <a:pt x="1359219" y="803074"/>
                </a:lnTo>
                <a:lnTo>
                  <a:pt x="1361760" y="793863"/>
                </a:lnTo>
                <a:lnTo>
                  <a:pt x="1364301" y="784335"/>
                </a:lnTo>
                <a:lnTo>
                  <a:pt x="1367159" y="775124"/>
                </a:lnTo>
                <a:lnTo>
                  <a:pt x="1370653" y="765913"/>
                </a:lnTo>
                <a:lnTo>
                  <a:pt x="1374464" y="757337"/>
                </a:lnTo>
                <a:lnTo>
                  <a:pt x="1378592" y="748126"/>
                </a:lnTo>
                <a:lnTo>
                  <a:pt x="1383039" y="739551"/>
                </a:lnTo>
                <a:lnTo>
                  <a:pt x="1387802" y="730658"/>
                </a:lnTo>
                <a:lnTo>
                  <a:pt x="1392566" y="722082"/>
                </a:lnTo>
                <a:lnTo>
                  <a:pt x="1398283" y="713506"/>
                </a:lnTo>
                <a:lnTo>
                  <a:pt x="1403682" y="705248"/>
                </a:lnTo>
                <a:lnTo>
                  <a:pt x="1409716" y="696990"/>
                </a:lnTo>
                <a:lnTo>
                  <a:pt x="1416068" y="688732"/>
                </a:lnTo>
                <a:lnTo>
                  <a:pt x="1422420" y="680792"/>
                </a:lnTo>
                <a:lnTo>
                  <a:pt x="1429089" y="672851"/>
                </a:lnTo>
                <a:lnTo>
                  <a:pt x="1436394" y="665229"/>
                </a:lnTo>
                <a:lnTo>
                  <a:pt x="1443698" y="657288"/>
                </a:lnTo>
                <a:lnTo>
                  <a:pt x="1451638" y="649665"/>
                </a:lnTo>
                <a:lnTo>
                  <a:pt x="1459578" y="642678"/>
                </a:lnTo>
                <a:lnTo>
                  <a:pt x="1467518" y="635055"/>
                </a:lnTo>
                <a:lnTo>
                  <a:pt x="1476410" y="627750"/>
                </a:lnTo>
                <a:lnTo>
                  <a:pt x="1484985" y="621080"/>
                </a:lnTo>
                <a:lnTo>
                  <a:pt x="1494195" y="614092"/>
                </a:lnTo>
                <a:lnTo>
                  <a:pt x="1503405" y="607740"/>
                </a:lnTo>
                <a:lnTo>
                  <a:pt x="1512933" y="600752"/>
                </a:lnTo>
                <a:lnTo>
                  <a:pt x="1522778" y="594400"/>
                </a:lnTo>
                <a:lnTo>
                  <a:pt x="1532624" y="588048"/>
                </a:lnTo>
                <a:lnTo>
                  <a:pt x="1543104" y="582330"/>
                </a:lnTo>
                <a:lnTo>
                  <a:pt x="1553267" y="576296"/>
                </a:lnTo>
                <a:lnTo>
                  <a:pt x="1564065" y="570261"/>
                </a:lnTo>
                <a:lnTo>
                  <a:pt x="1575181" y="564862"/>
                </a:lnTo>
                <a:lnTo>
                  <a:pt x="1586296" y="559145"/>
                </a:lnTo>
                <a:lnTo>
                  <a:pt x="1597730" y="554063"/>
                </a:lnTo>
                <a:lnTo>
                  <a:pt x="1609163" y="548981"/>
                </a:lnTo>
                <a:lnTo>
                  <a:pt x="1621231" y="544217"/>
                </a:lnTo>
                <a:lnTo>
                  <a:pt x="1632982" y="539452"/>
                </a:lnTo>
                <a:lnTo>
                  <a:pt x="1645368" y="535006"/>
                </a:lnTo>
                <a:lnTo>
                  <a:pt x="1657754" y="530559"/>
                </a:lnTo>
                <a:lnTo>
                  <a:pt x="1683161" y="522301"/>
                </a:lnTo>
                <a:lnTo>
                  <a:pt x="1709204" y="514678"/>
                </a:lnTo>
                <a:lnTo>
                  <a:pt x="1735881" y="508008"/>
                </a:lnTo>
                <a:lnTo>
                  <a:pt x="1763194" y="502291"/>
                </a:lnTo>
                <a:lnTo>
                  <a:pt x="1791459" y="497209"/>
                </a:lnTo>
                <a:lnTo>
                  <a:pt x="1820043" y="493398"/>
                </a:lnTo>
                <a:lnTo>
                  <a:pt x="1849578" y="490222"/>
                </a:lnTo>
                <a:lnTo>
                  <a:pt x="1879114" y="487681"/>
                </a:lnTo>
                <a:lnTo>
                  <a:pt x="1894041" y="487045"/>
                </a:lnTo>
                <a:lnTo>
                  <a:pt x="1909285" y="486093"/>
                </a:lnTo>
                <a:lnTo>
                  <a:pt x="1924530" y="485775"/>
                </a:lnTo>
                <a:close/>
                <a:moveTo>
                  <a:pt x="565940" y="170873"/>
                </a:moveTo>
                <a:lnTo>
                  <a:pt x="551319" y="174049"/>
                </a:lnTo>
                <a:lnTo>
                  <a:pt x="536697" y="177543"/>
                </a:lnTo>
                <a:lnTo>
                  <a:pt x="522394" y="181037"/>
                </a:lnTo>
                <a:lnTo>
                  <a:pt x="508726" y="185166"/>
                </a:lnTo>
                <a:lnTo>
                  <a:pt x="495376" y="189295"/>
                </a:lnTo>
                <a:lnTo>
                  <a:pt x="482344" y="193741"/>
                </a:lnTo>
                <a:lnTo>
                  <a:pt x="469629" y="198505"/>
                </a:lnTo>
                <a:lnTo>
                  <a:pt x="457233" y="203269"/>
                </a:lnTo>
                <a:lnTo>
                  <a:pt x="445154" y="208351"/>
                </a:lnTo>
                <a:lnTo>
                  <a:pt x="434029" y="214068"/>
                </a:lnTo>
                <a:lnTo>
                  <a:pt x="422904" y="219467"/>
                </a:lnTo>
                <a:lnTo>
                  <a:pt x="412415" y="225184"/>
                </a:lnTo>
                <a:lnTo>
                  <a:pt x="401926" y="231219"/>
                </a:lnTo>
                <a:lnTo>
                  <a:pt x="392390" y="236936"/>
                </a:lnTo>
                <a:lnTo>
                  <a:pt x="383172" y="243288"/>
                </a:lnTo>
                <a:lnTo>
                  <a:pt x="374272" y="249640"/>
                </a:lnTo>
                <a:lnTo>
                  <a:pt x="365690" y="255992"/>
                </a:lnTo>
                <a:lnTo>
                  <a:pt x="358379" y="262980"/>
                </a:lnTo>
                <a:lnTo>
                  <a:pt x="350751" y="269332"/>
                </a:lnTo>
                <a:lnTo>
                  <a:pt x="344075" y="276319"/>
                </a:lnTo>
                <a:lnTo>
                  <a:pt x="337082" y="282989"/>
                </a:lnTo>
                <a:lnTo>
                  <a:pt x="331679" y="289977"/>
                </a:lnTo>
                <a:lnTo>
                  <a:pt x="325958" y="296964"/>
                </a:lnTo>
                <a:lnTo>
                  <a:pt x="321190" y="304269"/>
                </a:lnTo>
                <a:lnTo>
                  <a:pt x="317058" y="311256"/>
                </a:lnTo>
                <a:lnTo>
                  <a:pt x="313243" y="318561"/>
                </a:lnTo>
                <a:lnTo>
                  <a:pt x="310065" y="325549"/>
                </a:lnTo>
                <a:lnTo>
                  <a:pt x="307522" y="332854"/>
                </a:lnTo>
                <a:lnTo>
                  <a:pt x="305297" y="339841"/>
                </a:lnTo>
                <a:lnTo>
                  <a:pt x="303708" y="347146"/>
                </a:lnTo>
                <a:lnTo>
                  <a:pt x="303072" y="354133"/>
                </a:lnTo>
                <a:lnTo>
                  <a:pt x="302754" y="361438"/>
                </a:lnTo>
                <a:lnTo>
                  <a:pt x="303072" y="370331"/>
                </a:lnTo>
                <a:lnTo>
                  <a:pt x="304661" y="379225"/>
                </a:lnTo>
                <a:lnTo>
                  <a:pt x="306886" y="388435"/>
                </a:lnTo>
                <a:lnTo>
                  <a:pt x="310065" y="397328"/>
                </a:lnTo>
                <a:lnTo>
                  <a:pt x="314197" y="406221"/>
                </a:lnTo>
                <a:lnTo>
                  <a:pt x="319283" y="415432"/>
                </a:lnTo>
                <a:lnTo>
                  <a:pt x="325004" y="424007"/>
                </a:lnTo>
                <a:lnTo>
                  <a:pt x="331679" y="432900"/>
                </a:lnTo>
                <a:lnTo>
                  <a:pt x="339308" y="441476"/>
                </a:lnTo>
                <a:lnTo>
                  <a:pt x="347254" y="450369"/>
                </a:lnTo>
                <a:lnTo>
                  <a:pt x="356154" y="458627"/>
                </a:lnTo>
                <a:lnTo>
                  <a:pt x="366326" y="466884"/>
                </a:lnTo>
                <a:lnTo>
                  <a:pt x="376497" y="474825"/>
                </a:lnTo>
                <a:lnTo>
                  <a:pt x="387940" y="482765"/>
                </a:lnTo>
                <a:lnTo>
                  <a:pt x="400018" y="490387"/>
                </a:lnTo>
                <a:lnTo>
                  <a:pt x="412733" y="498010"/>
                </a:lnTo>
                <a:lnTo>
                  <a:pt x="425765" y="504997"/>
                </a:lnTo>
                <a:lnTo>
                  <a:pt x="440069" y="511667"/>
                </a:lnTo>
                <a:lnTo>
                  <a:pt x="454690" y="518019"/>
                </a:lnTo>
                <a:lnTo>
                  <a:pt x="469947" y="524372"/>
                </a:lnTo>
                <a:lnTo>
                  <a:pt x="485840" y="530406"/>
                </a:lnTo>
                <a:lnTo>
                  <a:pt x="502369" y="536123"/>
                </a:lnTo>
                <a:lnTo>
                  <a:pt x="519533" y="540887"/>
                </a:lnTo>
                <a:lnTo>
                  <a:pt x="537015" y="545651"/>
                </a:lnTo>
                <a:lnTo>
                  <a:pt x="555451" y="549780"/>
                </a:lnTo>
                <a:lnTo>
                  <a:pt x="574522" y="553909"/>
                </a:lnTo>
                <a:lnTo>
                  <a:pt x="593594" y="557085"/>
                </a:lnTo>
                <a:lnTo>
                  <a:pt x="613301" y="559944"/>
                </a:lnTo>
                <a:lnTo>
                  <a:pt x="633644" y="562167"/>
                </a:lnTo>
                <a:lnTo>
                  <a:pt x="654305" y="563755"/>
                </a:lnTo>
                <a:lnTo>
                  <a:pt x="675601" y="565343"/>
                </a:lnTo>
                <a:lnTo>
                  <a:pt x="697215" y="565661"/>
                </a:lnTo>
                <a:lnTo>
                  <a:pt x="565940" y="170873"/>
                </a:lnTo>
                <a:close/>
                <a:moveTo>
                  <a:pt x="726458" y="156899"/>
                </a:moveTo>
                <a:lnTo>
                  <a:pt x="857733" y="551051"/>
                </a:lnTo>
                <a:lnTo>
                  <a:pt x="870130" y="548827"/>
                </a:lnTo>
                <a:lnTo>
                  <a:pt x="882209" y="545651"/>
                </a:lnTo>
                <a:lnTo>
                  <a:pt x="894605" y="542475"/>
                </a:lnTo>
                <a:lnTo>
                  <a:pt x="906366" y="539299"/>
                </a:lnTo>
                <a:lnTo>
                  <a:pt x="918126" y="535488"/>
                </a:lnTo>
                <a:lnTo>
                  <a:pt x="929887" y="531677"/>
                </a:lnTo>
                <a:lnTo>
                  <a:pt x="941012" y="527548"/>
                </a:lnTo>
                <a:lnTo>
                  <a:pt x="952137" y="523736"/>
                </a:lnTo>
                <a:lnTo>
                  <a:pt x="962944" y="519290"/>
                </a:lnTo>
                <a:lnTo>
                  <a:pt x="973752" y="514526"/>
                </a:lnTo>
                <a:lnTo>
                  <a:pt x="983923" y="509762"/>
                </a:lnTo>
                <a:lnTo>
                  <a:pt x="994412" y="504997"/>
                </a:lnTo>
                <a:lnTo>
                  <a:pt x="1004266" y="499916"/>
                </a:lnTo>
                <a:lnTo>
                  <a:pt x="1013802" y="494199"/>
                </a:lnTo>
                <a:lnTo>
                  <a:pt x="1023020" y="488799"/>
                </a:lnTo>
                <a:lnTo>
                  <a:pt x="1028646" y="485185"/>
                </a:lnTo>
                <a:lnTo>
                  <a:pt x="1031833" y="482796"/>
                </a:lnTo>
                <a:lnTo>
                  <a:pt x="1044552" y="473898"/>
                </a:lnTo>
                <a:lnTo>
                  <a:pt x="1051865" y="468495"/>
                </a:lnTo>
                <a:lnTo>
                  <a:pt x="1058860" y="462774"/>
                </a:lnTo>
                <a:lnTo>
                  <a:pt x="1066174" y="456418"/>
                </a:lnTo>
                <a:lnTo>
                  <a:pt x="1073169" y="450062"/>
                </a:lnTo>
                <a:lnTo>
                  <a:pt x="1080164" y="442752"/>
                </a:lnTo>
                <a:lnTo>
                  <a:pt x="1086842" y="435125"/>
                </a:lnTo>
                <a:lnTo>
                  <a:pt x="1093201" y="426861"/>
                </a:lnTo>
                <a:lnTo>
                  <a:pt x="1099243" y="418598"/>
                </a:lnTo>
                <a:lnTo>
                  <a:pt x="1104330" y="409700"/>
                </a:lnTo>
                <a:lnTo>
                  <a:pt x="1109100" y="400801"/>
                </a:lnTo>
                <a:lnTo>
                  <a:pt x="1111008" y="396352"/>
                </a:lnTo>
                <a:lnTo>
                  <a:pt x="1112598" y="391584"/>
                </a:lnTo>
                <a:lnTo>
                  <a:pt x="1114187" y="386499"/>
                </a:lnTo>
                <a:lnTo>
                  <a:pt x="1115459" y="381732"/>
                </a:lnTo>
                <a:lnTo>
                  <a:pt x="1116731" y="376329"/>
                </a:lnTo>
                <a:lnTo>
                  <a:pt x="1117049" y="371244"/>
                </a:lnTo>
                <a:lnTo>
                  <a:pt x="1117685" y="366159"/>
                </a:lnTo>
                <a:lnTo>
                  <a:pt x="1117685" y="361075"/>
                </a:lnTo>
                <a:lnTo>
                  <a:pt x="1117715" y="360702"/>
                </a:lnTo>
                <a:lnTo>
                  <a:pt x="1117423" y="352545"/>
                </a:lnTo>
                <a:lnTo>
                  <a:pt x="1115834" y="343335"/>
                </a:lnTo>
                <a:lnTo>
                  <a:pt x="1113927" y="334759"/>
                </a:lnTo>
                <a:lnTo>
                  <a:pt x="1110748" y="325549"/>
                </a:lnTo>
                <a:lnTo>
                  <a:pt x="1106298" y="316973"/>
                </a:lnTo>
                <a:lnTo>
                  <a:pt x="1101530" y="307763"/>
                </a:lnTo>
                <a:lnTo>
                  <a:pt x="1096127" y="298870"/>
                </a:lnTo>
                <a:lnTo>
                  <a:pt x="1089134" y="290294"/>
                </a:lnTo>
                <a:lnTo>
                  <a:pt x="1081823" y="281401"/>
                </a:lnTo>
                <a:lnTo>
                  <a:pt x="1073877" y="273143"/>
                </a:lnTo>
                <a:lnTo>
                  <a:pt x="1064659" y="264568"/>
                </a:lnTo>
                <a:lnTo>
                  <a:pt x="1055123" y="256628"/>
                </a:lnTo>
                <a:lnTo>
                  <a:pt x="1044634" y="248052"/>
                </a:lnTo>
                <a:lnTo>
                  <a:pt x="1033509" y="240747"/>
                </a:lnTo>
                <a:lnTo>
                  <a:pt x="1021748" y="232807"/>
                </a:lnTo>
                <a:lnTo>
                  <a:pt x="1009034" y="225502"/>
                </a:lnTo>
                <a:lnTo>
                  <a:pt x="996002" y="218515"/>
                </a:lnTo>
                <a:lnTo>
                  <a:pt x="982016" y="211527"/>
                </a:lnTo>
                <a:lnTo>
                  <a:pt x="967394" y="204857"/>
                </a:lnTo>
                <a:lnTo>
                  <a:pt x="952137" y="198823"/>
                </a:lnTo>
                <a:lnTo>
                  <a:pt x="936244" y="193106"/>
                </a:lnTo>
                <a:lnTo>
                  <a:pt x="920034" y="187389"/>
                </a:lnTo>
                <a:lnTo>
                  <a:pt x="902869" y="182307"/>
                </a:lnTo>
                <a:lnTo>
                  <a:pt x="885387" y="177543"/>
                </a:lnTo>
                <a:lnTo>
                  <a:pt x="867269" y="173414"/>
                </a:lnTo>
                <a:lnTo>
                  <a:pt x="848516" y="169603"/>
                </a:lnTo>
                <a:lnTo>
                  <a:pt x="829444" y="166109"/>
                </a:lnTo>
                <a:lnTo>
                  <a:pt x="810055" y="163251"/>
                </a:lnTo>
                <a:lnTo>
                  <a:pt x="789712" y="160710"/>
                </a:lnTo>
                <a:lnTo>
                  <a:pt x="769051" y="159122"/>
                </a:lnTo>
                <a:lnTo>
                  <a:pt x="748073" y="157534"/>
                </a:lnTo>
                <a:lnTo>
                  <a:pt x="726458" y="156899"/>
                </a:lnTo>
                <a:close/>
                <a:moveTo>
                  <a:pt x="710247" y="0"/>
                </a:moveTo>
                <a:lnTo>
                  <a:pt x="739808" y="318"/>
                </a:lnTo>
                <a:lnTo>
                  <a:pt x="768733" y="1588"/>
                </a:lnTo>
                <a:lnTo>
                  <a:pt x="797341" y="4129"/>
                </a:lnTo>
                <a:lnTo>
                  <a:pt x="825630" y="7305"/>
                </a:lnTo>
                <a:lnTo>
                  <a:pt x="852966" y="11116"/>
                </a:lnTo>
                <a:lnTo>
                  <a:pt x="879984" y="15880"/>
                </a:lnTo>
                <a:lnTo>
                  <a:pt x="906048" y="21597"/>
                </a:lnTo>
                <a:lnTo>
                  <a:pt x="931794" y="27950"/>
                </a:lnTo>
                <a:lnTo>
                  <a:pt x="956905" y="34937"/>
                </a:lnTo>
                <a:lnTo>
                  <a:pt x="981698" y="42877"/>
                </a:lnTo>
                <a:lnTo>
                  <a:pt x="1004902" y="51770"/>
                </a:lnTo>
                <a:lnTo>
                  <a:pt x="1028105" y="60663"/>
                </a:lnTo>
                <a:lnTo>
                  <a:pt x="1050037" y="70827"/>
                </a:lnTo>
                <a:lnTo>
                  <a:pt x="1060527" y="75908"/>
                </a:lnTo>
                <a:lnTo>
                  <a:pt x="1071334" y="81308"/>
                </a:lnTo>
                <a:lnTo>
                  <a:pt x="1081823" y="87025"/>
                </a:lnTo>
                <a:lnTo>
                  <a:pt x="1091677" y="92424"/>
                </a:lnTo>
                <a:lnTo>
                  <a:pt x="1101530" y="98459"/>
                </a:lnTo>
                <a:lnTo>
                  <a:pt x="1111066" y="104493"/>
                </a:lnTo>
                <a:lnTo>
                  <a:pt x="1120602" y="110845"/>
                </a:lnTo>
                <a:lnTo>
                  <a:pt x="1129820" y="117198"/>
                </a:lnTo>
                <a:lnTo>
                  <a:pt x="1138402" y="123550"/>
                </a:lnTo>
                <a:lnTo>
                  <a:pt x="1147302" y="130220"/>
                </a:lnTo>
                <a:lnTo>
                  <a:pt x="1155566" y="136889"/>
                </a:lnTo>
                <a:lnTo>
                  <a:pt x="1163831" y="143877"/>
                </a:lnTo>
                <a:lnTo>
                  <a:pt x="1171777" y="150864"/>
                </a:lnTo>
                <a:lnTo>
                  <a:pt x="1179406" y="158169"/>
                </a:lnTo>
                <a:lnTo>
                  <a:pt x="1187034" y="165156"/>
                </a:lnTo>
                <a:lnTo>
                  <a:pt x="1194027" y="172779"/>
                </a:lnTo>
                <a:lnTo>
                  <a:pt x="1201020" y="179766"/>
                </a:lnTo>
                <a:lnTo>
                  <a:pt x="1207695" y="187707"/>
                </a:lnTo>
                <a:lnTo>
                  <a:pt x="1213734" y="195329"/>
                </a:lnTo>
                <a:lnTo>
                  <a:pt x="1220091" y="203269"/>
                </a:lnTo>
                <a:lnTo>
                  <a:pt x="1225495" y="211210"/>
                </a:lnTo>
                <a:lnTo>
                  <a:pt x="1231216" y="219150"/>
                </a:lnTo>
                <a:lnTo>
                  <a:pt x="1236302" y="227408"/>
                </a:lnTo>
                <a:lnTo>
                  <a:pt x="1241070" y="235983"/>
                </a:lnTo>
                <a:lnTo>
                  <a:pt x="1245520" y="244241"/>
                </a:lnTo>
                <a:lnTo>
                  <a:pt x="1249652" y="252816"/>
                </a:lnTo>
                <a:lnTo>
                  <a:pt x="1253784" y="261392"/>
                </a:lnTo>
                <a:lnTo>
                  <a:pt x="1257281" y="269967"/>
                </a:lnTo>
                <a:lnTo>
                  <a:pt x="1260459" y="278860"/>
                </a:lnTo>
                <a:lnTo>
                  <a:pt x="1263320" y="287436"/>
                </a:lnTo>
                <a:lnTo>
                  <a:pt x="1266181" y="296646"/>
                </a:lnTo>
                <a:lnTo>
                  <a:pt x="1268406" y="305857"/>
                </a:lnTo>
                <a:lnTo>
                  <a:pt x="1269995" y="314750"/>
                </a:lnTo>
                <a:lnTo>
                  <a:pt x="1271584" y="323961"/>
                </a:lnTo>
                <a:lnTo>
                  <a:pt x="1273174" y="333171"/>
                </a:lnTo>
                <a:lnTo>
                  <a:pt x="1274127" y="342700"/>
                </a:lnTo>
                <a:lnTo>
                  <a:pt x="1274445" y="351910"/>
                </a:lnTo>
                <a:lnTo>
                  <a:pt x="1274690" y="359253"/>
                </a:lnTo>
                <a:lnTo>
                  <a:pt x="1274763" y="361075"/>
                </a:lnTo>
                <a:lnTo>
                  <a:pt x="1274753" y="361135"/>
                </a:lnTo>
                <a:lnTo>
                  <a:pt x="1274763" y="361438"/>
                </a:lnTo>
                <a:lnTo>
                  <a:pt x="1274666" y="363864"/>
                </a:lnTo>
                <a:lnTo>
                  <a:pt x="1274763" y="364253"/>
                </a:lnTo>
                <a:lnTo>
                  <a:pt x="1274763" y="568288"/>
                </a:lnTo>
                <a:lnTo>
                  <a:pt x="1274445" y="577822"/>
                </a:lnTo>
                <a:lnTo>
                  <a:pt x="1274127" y="587356"/>
                </a:lnTo>
                <a:lnTo>
                  <a:pt x="1273173" y="596573"/>
                </a:lnTo>
                <a:lnTo>
                  <a:pt x="1271583" y="605789"/>
                </a:lnTo>
                <a:lnTo>
                  <a:pt x="1269993" y="615324"/>
                </a:lnTo>
                <a:lnTo>
                  <a:pt x="1268403" y="623905"/>
                </a:lnTo>
                <a:lnTo>
                  <a:pt x="1266178" y="633121"/>
                </a:lnTo>
                <a:lnTo>
                  <a:pt x="1263316" y="642338"/>
                </a:lnTo>
                <a:lnTo>
                  <a:pt x="1260454" y="650919"/>
                </a:lnTo>
                <a:lnTo>
                  <a:pt x="1257274" y="659817"/>
                </a:lnTo>
                <a:lnTo>
                  <a:pt x="1253777" y="668398"/>
                </a:lnTo>
                <a:lnTo>
                  <a:pt x="1249643" y="677297"/>
                </a:lnTo>
                <a:lnTo>
                  <a:pt x="1245510" y="685560"/>
                </a:lnTo>
                <a:lnTo>
                  <a:pt x="1241058" y="693823"/>
                </a:lnTo>
                <a:lnTo>
                  <a:pt x="1236288" y="702086"/>
                </a:lnTo>
                <a:lnTo>
                  <a:pt x="1231201" y="710667"/>
                </a:lnTo>
                <a:lnTo>
                  <a:pt x="1225477" y="718613"/>
                </a:lnTo>
                <a:lnTo>
                  <a:pt x="1220072" y="726558"/>
                </a:lnTo>
                <a:lnTo>
                  <a:pt x="1213712" y="734503"/>
                </a:lnTo>
                <a:lnTo>
                  <a:pt x="1207671" y="741813"/>
                </a:lnTo>
                <a:lnTo>
                  <a:pt x="1200994" y="749758"/>
                </a:lnTo>
                <a:lnTo>
                  <a:pt x="1193998" y="757386"/>
                </a:lnTo>
                <a:lnTo>
                  <a:pt x="1187003" y="764695"/>
                </a:lnTo>
                <a:lnTo>
                  <a:pt x="1179372" y="771687"/>
                </a:lnTo>
                <a:lnTo>
                  <a:pt x="1171740" y="778997"/>
                </a:lnTo>
                <a:lnTo>
                  <a:pt x="1163791" y="785989"/>
                </a:lnTo>
                <a:lnTo>
                  <a:pt x="1155524" y="792663"/>
                </a:lnTo>
                <a:lnTo>
                  <a:pt x="1147256" y="799655"/>
                </a:lnTo>
                <a:lnTo>
                  <a:pt x="1138353" y="806329"/>
                </a:lnTo>
                <a:lnTo>
                  <a:pt x="1129768" y="812685"/>
                </a:lnTo>
                <a:lnTo>
                  <a:pt x="1120547" y="819041"/>
                </a:lnTo>
                <a:lnTo>
                  <a:pt x="1111008" y="825397"/>
                </a:lnTo>
                <a:lnTo>
                  <a:pt x="1101469" y="831436"/>
                </a:lnTo>
                <a:lnTo>
                  <a:pt x="1091611" y="837156"/>
                </a:lnTo>
                <a:lnTo>
                  <a:pt x="1081754" y="842877"/>
                </a:lnTo>
                <a:lnTo>
                  <a:pt x="1071261" y="848280"/>
                </a:lnTo>
                <a:lnTo>
                  <a:pt x="1060450" y="854000"/>
                </a:lnTo>
                <a:lnTo>
                  <a:pt x="1049957" y="859085"/>
                </a:lnTo>
                <a:lnTo>
                  <a:pt x="1028017" y="868937"/>
                </a:lnTo>
                <a:lnTo>
                  <a:pt x="1004805" y="878472"/>
                </a:lnTo>
                <a:lnTo>
                  <a:pt x="981593" y="887053"/>
                </a:lnTo>
                <a:lnTo>
                  <a:pt x="956792" y="894998"/>
                </a:lnTo>
                <a:lnTo>
                  <a:pt x="931672" y="901990"/>
                </a:lnTo>
                <a:lnTo>
                  <a:pt x="905916" y="908346"/>
                </a:lnTo>
                <a:lnTo>
                  <a:pt x="879843" y="914067"/>
                </a:lnTo>
                <a:lnTo>
                  <a:pt x="852815" y="918834"/>
                </a:lnTo>
                <a:lnTo>
                  <a:pt x="825469" y="922648"/>
                </a:lnTo>
                <a:lnTo>
                  <a:pt x="797170" y="925826"/>
                </a:lnTo>
                <a:lnTo>
                  <a:pt x="768553" y="928368"/>
                </a:lnTo>
                <a:lnTo>
                  <a:pt x="739617" y="929322"/>
                </a:lnTo>
                <a:lnTo>
                  <a:pt x="711096" y="930241"/>
                </a:lnTo>
                <a:lnTo>
                  <a:pt x="710247" y="930275"/>
                </a:lnTo>
                <a:lnTo>
                  <a:pt x="710146" y="930272"/>
                </a:lnTo>
                <a:lnTo>
                  <a:pt x="710046" y="930275"/>
                </a:lnTo>
                <a:lnTo>
                  <a:pt x="709166" y="930240"/>
                </a:lnTo>
                <a:lnTo>
                  <a:pt x="681005" y="929322"/>
                </a:lnTo>
                <a:lnTo>
                  <a:pt x="651762" y="928369"/>
                </a:lnTo>
                <a:lnTo>
                  <a:pt x="623155" y="925829"/>
                </a:lnTo>
                <a:lnTo>
                  <a:pt x="595183" y="922653"/>
                </a:lnTo>
                <a:lnTo>
                  <a:pt x="567530" y="918841"/>
                </a:lnTo>
                <a:lnTo>
                  <a:pt x="540512" y="914077"/>
                </a:lnTo>
                <a:lnTo>
                  <a:pt x="514447" y="908360"/>
                </a:lnTo>
                <a:lnTo>
                  <a:pt x="488701" y="902008"/>
                </a:lnTo>
                <a:lnTo>
                  <a:pt x="463590" y="895021"/>
                </a:lnTo>
                <a:lnTo>
                  <a:pt x="439433" y="887080"/>
                </a:lnTo>
                <a:lnTo>
                  <a:pt x="415593" y="878505"/>
                </a:lnTo>
                <a:lnTo>
                  <a:pt x="392708" y="868977"/>
                </a:lnTo>
                <a:lnTo>
                  <a:pt x="370458" y="859131"/>
                </a:lnTo>
                <a:lnTo>
                  <a:pt x="359968" y="854049"/>
                </a:lnTo>
                <a:lnTo>
                  <a:pt x="349479" y="848332"/>
                </a:lnTo>
                <a:lnTo>
                  <a:pt x="339308" y="842933"/>
                </a:lnTo>
                <a:lnTo>
                  <a:pt x="328818" y="837216"/>
                </a:lnTo>
                <a:lnTo>
                  <a:pt x="318965" y="831499"/>
                </a:lnTo>
                <a:lnTo>
                  <a:pt x="309429" y="825464"/>
                </a:lnTo>
                <a:lnTo>
                  <a:pt x="299893" y="819112"/>
                </a:lnTo>
                <a:lnTo>
                  <a:pt x="290675" y="812760"/>
                </a:lnTo>
                <a:lnTo>
                  <a:pt x="282093" y="806408"/>
                </a:lnTo>
                <a:lnTo>
                  <a:pt x="273193" y="799738"/>
                </a:lnTo>
                <a:lnTo>
                  <a:pt x="264929" y="792751"/>
                </a:lnTo>
                <a:lnTo>
                  <a:pt x="256664" y="786081"/>
                </a:lnTo>
                <a:lnTo>
                  <a:pt x="248718" y="779093"/>
                </a:lnTo>
                <a:lnTo>
                  <a:pt x="241089" y="771789"/>
                </a:lnTo>
                <a:lnTo>
                  <a:pt x="233461" y="764801"/>
                </a:lnTo>
                <a:lnTo>
                  <a:pt x="226468" y="757496"/>
                </a:lnTo>
                <a:lnTo>
                  <a:pt x="219475" y="749874"/>
                </a:lnTo>
                <a:lnTo>
                  <a:pt x="213118" y="741933"/>
                </a:lnTo>
                <a:lnTo>
                  <a:pt x="206761" y="734628"/>
                </a:lnTo>
                <a:lnTo>
                  <a:pt x="201039" y="726688"/>
                </a:lnTo>
                <a:lnTo>
                  <a:pt x="195000" y="718748"/>
                </a:lnTo>
                <a:lnTo>
                  <a:pt x="189279" y="710808"/>
                </a:lnTo>
                <a:lnTo>
                  <a:pt x="184829" y="702232"/>
                </a:lnTo>
                <a:lnTo>
                  <a:pt x="179425" y="693974"/>
                </a:lnTo>
                <a:lnTo>
                  <a:pt x="175293" y="685717"/>
                </a:lnTo>
                <a:lnTo>
                  <a:pt x="170843" y="677459"/>
                </a:lnTo>
                <a:lnTo>
                  <a:pt x="167346" y="668566"/>
                </a:lnTo>
                <a:lnTo>
                  <a:pt x="163532" y="659990"/>
                </a:lnTo>
                <a:lnTo>
                  <a:pt x="160036" y="651097"/>
                </a:lnTo>
                <a:lnTo>
                  <a:pt x="157175" y="642522"/>
                </a:lnTo>
                <a:lnTo>
                  <a:pt x="154632" y="633311"/>
                </a:lnTo>
                <a:lnTo>
                  <a:pt x="152407" y="624101"/>
                </a:lnTo>
                <a:lnTo>
                  <a:pt x="150500" y="615525"/>
                </a:lnTo>
                <a:lnTo>
                  <a:pt x="148911" y="605997"/>
                </a:lnTo>
                <a:lnTo>
                  <a:pt x="147639" y="596786"/>
                </a:lnTo>
                <a:lnTo>
                  <a:pt x="146686" y="587576"/>
                </a:lnTo>
                <a:lnTo>
                  <a:pt x="146050" y="578047"/>
                </a:lnTo>
                <a:lnTo>
                  <a:pt x="146050" y="568519"/>
                </a:lnTo>
                <a:lnTo>
                  <a:pt x="146050" y="363344"/>
                </a:lnTo>
                <a:lnTo>
                  <a:pt x="146050" y="362391"/>
                </a:lnTo>
                <a:lnTo>
                  <a:pt x="146050" y="361438"/>
                </a:lnTo>
                <a:lnTo>
                  <a:pt x="146050" y="351910"/>
                </a:lnTo>
                <a:lnTo>
                  <a:pt x="146686" y="342700"/>
                </a:lnTo>
                <a:lnTo>
                  <a:pt x="147639" y="333171"/>
                </a:lnTo>
                <a:lnTo>
                  <a:pt x="148911" y="323961"/>
                </a:lnTo>
                <a:lnTo>
                  <a:pt x="150500" y="314750"/>
                </a:lnTo>
                <a:lnTo>
                  <a:pt x="152407" y="305857"/>
                </a:lnTo>
                <a:lnTo>
                  <a:pt x="154632" y="296646"/>
                </a:lnTo>
                <a:lnTo>
                  <a:pt x="157175" y="287436"/>
                </a:lnTo>
                <a:lnTo>
                  <a:pt x="160036" y="278860"/>
                </a:lnTo>
                <a:lnTo>
                  <a:pt x="163532" y="269967"/>
                </a:lnTo>
                <a:lnTo>
                  <a:pt x="167346" y="261392"/>
                </a:lnTo>
                <a:lnTo>
                  <a:pt x="170843" y="252816"/>
                </a:lnTo>
                <a:lnTo>
                  <a:pt x="175293" y="244241"/>
                </a:lnTo>
                <a:lnTo>
                  <a:pt x="179425" y="235983"/>
                </a:lnTo>
                <a:lnTo>
                  <a:pt x="184829" y="227408"/>
                </a:lnTo>
                <a:lnTo>
                  <a:pt x="189279" y="219150"/>
                </a:lnTo>
                <a:lnTo>
                  <a:pt x="195000" y="211210"/>
                </a:lnTo>
                <a:lnTo>
                  <a:pt x="201039" y="203269"/>
                </a:lnTo>
                <a:lnTo>
                  <a:pt x="206761" y="195329"/>
                </a:lnTo>
                <a:lnTo>
                  <a:pt x="213118" y="187707"/>
                </a:lnTo>
                <a:lnTo>
                  <a:pt x="219475" y="179766"/>
                </a:lnTo>
                <a:lnTo>
                  <a:pt x="226468" y="172779"/>
                </a:lnTo>
                <a:lnTo>
                  <a:pt x="233461" y="165156"/>
                </a:lnTo>
                <a:lnTo>
                  <a:pt x="241089" y="158169"/>
                </a:lnTo>
                <a:lnTo>
                  <a:pt x="248718" y="150864"/>
                </a:lnTo>
                <a:lnTo>
                  <a:pt x="256664" y="143877"/>
                </a:lnTo>
                <a:lnTo>
                  <a:pt x="264929" y="136889"/>
                </a:lnTo>
                <a:lnTo>
                  <a:pt x="273193" y="130220"/>
                </a:lnTo>
                <a:lnTo>
                  <a:pt x="282093" y="123550"/>
                </a:lnTo>
                <a:lnTo>
                  <a:pt x="290675" y="117198"/>
                </a:lnTo>
                <a:lnTo>
                  <a:pt x="299893" y="110845"/>
                </a:lnTo>
                <a:lnTo>
                  <a:pt x="309429" y="104493"/>
                </a:lnTo>
                <a:lnTo>
                  <a:pt x="318965" y="98459"/>
                </a:lnTo>
                <a:lnTo>
                  <a:pt x="328818" y="92424"/>
                </a:lnTo>
                <a:lnTo>
                  <a:pt x="339308" y="87025"/>
                </a:lnTo>
                <a:lnTo>
                  <a:pt x="349479" y="81308"/>
                </a:lnTo>
                <a:lnTo>
                  <a:pt x="359968" y="75908"/>
                </a:lnTo>
                <a:lnTo>
                  <a:pt x="370458" y="70827"/>
                </a:lnTo>
                <a:lnTo>
                  <a:pt x="392708" y="60663"/>
                </a:lnTo>
                <a:lnTo>
                  <a:pt x="415593" y="51770"/>
                </a:lnTo>
                <a:lnTo>
                  <a:pt x="439433" y="42877"/>
                </a:lnTo>
                <a:lnTo>
                  <a:pt x="463590" y="34937"/>
                </a:lnTo>
                <a:lnTo>
                  <a:pt x="488701" y="27950"/>
                </a:lnTo>
                <a:lnTo>
                  <a:pt x="514447" y="21597"/>
                </a:lnTo>
                <a:lnTo>
                  <a:pt x="540512" y="15880"/>
                </a:lnTo>
                <a:lnTo>
                  <a:pt x="567530" y="11116"/>
                </a:lnTo>
                <a:lnTo>
                  <a:pt x="595183" y="7305"/>
                </a:lnTo>
                <a:lnTo>
                  <a:pt x="623155" y="4129"/>
                </a:lnTo>
                <a:lnTo>
                  <a:pt x="651762" y="1588"/>
                </a:lnTo>
                <a:lnTo>
                  <a:pt x="681005" y="318"/>
                </a:lnTo>
                <a:lnTo>
                  <a:pt x="710247" y="0"/>
                </a:lnTo>
                <a:close/>
              </a:path>
            </a:pathLst>
          </a:custGeom>
          <a:solidFill>
            <a:schemeClr val="accent1"/>
          </a:solidFill>
          <a:ln>
            <a:noFill/>
          </a:ln>
        </p:spPr>
        <p:txBody>
          <a:bodyPr anchor="ctr">
            <a:scene3d>
              <a:camera prst="orthographicFront"/>
              <a:lightRig rig="threePt" dir="t"/>
            </a:scene3d>
            <a:sp3d>
              <a:contourClr>
                <a:srgbClr val="FFFFFF"/>
              </a:contourClr>
            </a:sp3d>
          </a:bodyPr>
          <a:lstStyle/>
          <a:p>
            <a:pPr algn="ctr"/>
            <a:endParaRPr lang="zh-CN" altLang="en-US">
              <a:solidFill>
                <a:srgbClr val="FFFFFF"/>
              </a:solidFill>
              <a:ea typeface="宋体" panose="02010600030101010101" pitchFamily="2" charset="-122"/>
            </a:endParaRPr>
          </a:p>
        </p:txBody>
      </p:sp>
      <p:sp>
        <p:nvSpPr>
          <p:cNvPr id="11" name="Shape 439"/>
          <p:cNvSpPr/>
          <p:nvPr/>
        </p:nvSpPr>
        <p:spPr>
          <a:xfrm>
            <a:off x="2665518" y="2268314"/>
            <a:ext cx="2262439" cy="970874"/>
          </a:xfrm>
          <a:custGeom>
            <a:avLst/>
            <a:gdLst/>
            <a:ahLst/>
            <a:cxnLst>
              <a:cxn ang="0">
                <a:pos x="wd2" y="hd2"/>
              </a:cxn>
              <a:cxn ang="5400000">
                <a:pos x="wd2" y="hd2"/>
              </a:cxn>
              <a:cxn ang="10800000">
                <a:pos x="wd2" y="hd2"/>
              </a:cxn>
              <a:cxn ang="16200000">
                <a:pos x="wd2" y="hd2"/>
              </a:cxn>
            </a:cxnLst>
            <a:rect l="0" t="0" r="r" b="b"/>
            <a:pathLst>
              <a:path w="21600" h="21600" extrusionOk="0">
                <a:moveTo>
                  <a:pt x="6389" y="0"/>
                </a:moveTo>
                <a:cubicBezTo>
                  <a:pt x="4265" y="0"/>
                  <a:pt x="2471" y="3346"/>
                  <a:pt x="1925" y="7895"/>
                </a:cubicBezTo>
                <a:cubicBezTo>
                  <a:pt x="1838" y="8621"/>
                  <a:pt x="1556" y="9122"/>
                  <a:pt x="1232" y="9122"/>
                </a:cubicBezTo>
                <a:lnTo>
                  <a:pt x="0" y="9122"/>
                </a:lnTo>
                <a:lnTo>
                  <a:pt x="0" y="12478"/>
                </a:lnTo>
                <a:lnTo>
                  <a:pt x="1232" y="12478"/>
                </a:lnTo>
                <a:cubicBezTo>
                  <a:pt x="1555" y="12478"/>
                  <a:pt x="1838" y="12980"/>
                  <a:pt x="1925" y="13705"/>
                </a:cubicBezTo>
                <a:cubicBezTo>
                  <a:pt x="2471" y="18253"/>
                  <a:pt x="4265" y="21599"/>
                  <a:pt x="6389" y="21600"/>
                </a:cubicBezTo>
                <a:cubicBezTo>
                  <a:pt x="8513" y="21600"/>
                  <a:pt x="10309" y="18255"/>
                  <a:pt x="10854" y="13705"/>
                </a:cubicBezTo>
                <a:cubicBezTo>
                  <a:pt x="10941" y="12981"/>
                  <a:pt x="11224" y="12478"/>
                  <a:pt x="11547" y="12478"/>
                </a:cubicBezTo>
                <a:cubicBezTo>
                  <a:pt x="11547" y="12478"/>
                  <a:pt x="21600" y="12478"/>
                  <a:pt x="21600" y="12478"/>
                </a:cubicBezTo>
                <a:lnTo>
                  <a:pt x="21600" y="9122"/>
                </a:lnTo>
                <a:lnTo>
                  <a:pt x="11549" y="9122"/>
                </a:lnTo>
                <a:cubicBezTo>
                  <a:pt x="11225" y="9122"/>
                  <a:pt x="10941" y="8622"/>
                  <a:pt x="10854" y="7895"/>
                </a:cubicBezTo>
                <a:cubicBezTo>
                  <a:pt x="10644" y="6124"/>
                  <a:pt x="10241" y="4500"/>
                  <a:pt x="9668" y="3165"/>
                </a:cubicBezTo>
                <a:cubicBezTo>
                  <a:pt x="8793" y="1124"/>
                  <a:pt x="7627" y="0"/>
                  <a:pt x="6389" y="0"/>
                </a:cubicBezTo>
                <a:close/>
              </a:path>
            </a:pathLst>
          </a:custGeom>
          <a:solidFill>
            <a:schemeClr val="accent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buFont typeface="Arial" panose="020B0604020202020204" pitchFamily="34" charset="0"/>
              <a:buNone/>
            </a:pPr>
            <a:endParaRPr sz="1200">
              <a:solidFill>
                <a:schemeClr val="bg1"/>
              </a:solidFill>
              <a:latin typeface="Calibri" panose="020F0502020204030204" pitchFamily="34" charset="0"/>
              <a:ea typeface="宋体" panose="02010600030101010101" pitchFamily="2" charset="-122"/>
            </a:endParaRPr>
          </a:p>
        </p:txBody>
      </p:sp>
      <p:sp>
        <p:nvSpPr>
          <p:cNvPr id="12" name="Rectangle 41"/>
          <p:cNvSpPr>
            <a:spLocks noChangeArrowheads="1"/>
          </p:cNvSpPr>
          <p:nvPr/>
        </p:nvSpPr>
        <p:spPr bwMode="auto">
          <a:xfrm>
            <a:off x="2937065" y="2507529"/>
            <a:ext cx="80340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buFont typeface="Arial" panose="020B0604020202020204" pitchFamily="34" charset="0"/>
              <a:buNone/>
              <a:defRPr/>
            </a:pPr>
            <a:r>
              <a:rPr lang="en-US" altLang="zh-CN" sz="3200" dirty="0">
                <a:solidFill>
                  <a:srgbClr val="FFFFFF"/>
                </a:solidFill>
                <a:latin typeface="+mj-ea"/>
                <a:ea typeface="+mj-ea"/>
              </a:rPr>
              <a:t>01</a:t>
            </a:r>
            <a:endParaRPr lang="zh-CN" altLang="en-US" dirty="0">
              <a:solidFill>
                <a:srgbClr val="FFFFFF"/>
              </a:solidFill>
              <a:latin typeface="+mj-ea"/>
              <a:ea typeface="+mj-ea"/>
            </a:endParaRPr>
          </a:p>
        </p:txBody>
      </p:sp>
      <p:cxnSp>
        <p:nvCxnSpPr>
          <p:cNvPr id="13" name="直接箭头连接符 12"/>
          <p:cNvCxnSpPr/>
          <p:nvPr/>
        </p:nvCxnSpPr>
        <p:spPr>
          <a:xfrm flipH="1">
            <a:off x="3271542" y="2268314"/>
            <a:ext cx="1800665" cy="181131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1892908" y="4097518"/>
            <a:ext cx="2278966" cy="13888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15" name="Shape 439"/>
          <p:cNvSpPr/>
          <p:nvPr/>
        </p:nvSpPr>
        <p:spPr>
          <a:xfrm>
            <a:off x="5278961" y="2901360"/>
            <a:ext cx="2262439" cy="970874"/>
          </a:xfrm>
          <a:custGeom>
            <a:avLst/>
            <a:gdLst/>
            <a:ahLst/>
            <a:cxnLst>
              <a:cxn ang="0">
                <a:pos x="wd2" y="hd2"/>
              </a:cxn>
              <a:cxn ang="5400000">
                <a:pos x="wd2" y="hd2"/>
              </a:cxn>
              <a:cxn ang="10800000">
                <a:pos x="wd2" y="hd2"/>
              </a:cxn>
              <a:cxn ang="16200000">
                <a:pos x="wd2" y="hd2"/>
              </a:cxn>
            </a:cxnLst>
            <a:rect l="0" t="0" r="r" b="b"/>
            <a:pathLst>
              <a:path w="21600" h="21600" extrusionOk="0">
                <a:moveTo>
                  <a:pt x="6389" y="0"/>
                </a:moveTo>
                <a:cubicBezTo>
                  <a:pt x="4265" y="0"/>
                  <a:pt x="2471" y="3346"/>
                  <a:pt x="1925" y="7895"/>
                </a:cubicBezTo>
                <a:cubicBezTo>
                  <a:pt x="1838" y="8621"/>
                  <a:pt x="1556" y="9122"/>
                  <a:pt x="1232" y="9122"/>
                </a:cubicBezTo>
                <a:lnTo>
                  <a:pt x="0" y="9122"/>
                </a:lnTo>
                <a:lnTo>
                  <a:pt x="0" y="12478"/>
                </a:lnTo>
                <a:lnTo>
                  <a:pt x="1232" y="12478"/>
                </a:lnTo>
                <a:cubicBezTo>
                  <a:pt x="1555" y="12478"/>
                  <a:pt x="1838" y="12980"/>
                  <a:pt x="1925" y="13705"/>
                </a:cubicBezTo>
                <a:cubicBezTo>
                  <a:pt x="2471" y="18253"/>
                  <a:pt x="4265" y="21599"/>
                  <a:pt x="6389" y="21600"/>
                </a:cubicBezTo>
                <a:cubicBezTo>
                  <a:pt x="8513" y="21600"/>
                  <a:pt x="10309" y="18255"/>
                  <a:pt x="10854" y="13705"/>
                </a:cubicBezTo>
                <a:cubicBezTo>
                  <a:pt x="10941" y="12981"/>
                  <a:pt x="11224" y="12478"/>
                  <a:pt x="11547" y="12478"/>
                </a:cubicBezTo>
                <a:cubicBezTo>
                  <a:pt x="11547" y="12478"/>
                  <a:pt x="21600" y="12478"/>
                  <a:pt x="21600" y="12478"/>
                </a:cubicBezTo>
                <a:lnTo>
                  <a:pt x="21600" y="9122"/>
                </a:lnTo>
                <a:lnTo>
                  <a:pt x="11549" y="9122"/>
                </a:lnTo>
                <a:cubicBezTo>
                  <a:pt x="11225" y="9122"/>
                  <a:pt x="10941" y="8622"/>
                  <a:pt x="10854" y="7895"/>
                </a:cubicBezTo>
                <a:cubicBezTo>
                  <a:pt x="10644" y="6124"/>
                  <a:pt x="10241" y="4500"/>
                  <a:pt x="9668" y="3165"/>
                </a:cubicBezTo>
                <a:cubicBezTo>
                  <a:pt x="8793" y="1124"/>
                  <a:pt x="7627" y="0"/>
                  <a:pt x="6389" y="0"/>
                </a:cubicBezTo>
                <a:close/>
              </a:path>
            </a:pathLst>
          </a:custGeom>
          <a:solidFill>
            <a:schemeClr val="accent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buFont typeface="Arial" panose="020B0604020202020204" pitchFamily="34" charset="0"/>
              <a:buNone/>
            </a:pPr>
            <a:endParaRPr sz="1200">
              <a:solidFill>
                <a:schemeClr val="bg1"/>
              </a:solidFill>
              <a:latin typeface="Calibri" panose="020F0502020204030204" pitchFamily="34" charset="0"/>
              <a:ea typeface="宋体" panose="02010600030101010101" pitchFamily="2" charset="-122"/>
            </a:endParaRPr>
          </a:p>
        </p:txBody>
      </p:sp>
      <p:sp>
        <p:nvSpPr>
          <p:cNvPr id="16" name="Rectangle 41"/>
          <p:cNvSpPr>
            <a:spLocks noChangeArrowheads="1"/>
          </p:cNvSpPr>
          <p:nvPr/>
        </p:nvSpPr>
        <p:spPr bwMode="auto">
          <a:xfrm>
            <a:off x="5550508" y="3140575"/>
            <a:ext cx="80340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buFont typeface="Arial" panose="020B0604020202020204" pitchFamily="34" charset="0"/>
              <a:buNone/>
              <a:defRPr/>
            </a:pPr>
            <a:r>
              <a:rPr lang="en-US" altLang="zh-CN" sz="3200" dirty="0">
                <a:solidFill>
                  <a:srgbClr val="FFFFFF"/>
                </a:solidFill>
                <a:latin typeface="+mj-ea"/>
                <a:ea typeface="+mj-ea"/>
              </a:rPr>
              <a:t>02</a:t>
            </a:r>
            <a:endParaRPr lang="zh-CN" altLang="en-US" dirty="0">
              <a:solidFill>
                <a:srgbClr val="FFFFFF"/>
              </a:solidFill>
              <a:latin typeface="+mj-ea"/>
              <a:ea typeface="+mj-ea"/>
            </a:endParaRPr>
          </a:p>
        </p:txBody>
      </p:sp>
      <p:cxnSp>
        <p:nvCxnSpPr>
          <p:cNvPr id="17" name="直接箭头连接符 16"/>
          <p:cNvCxnSpPr/>
          <p:nvPr/>
        </p:nvCxnSpPr>
        <p:spPr>
          <a:xfrm flipH="1">
            <a:off x="5884985" y="2901360"/>
            <a:ext cx="1800665" cy="181131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4506351" y="4730564"/>
            <a:ext cx="2278966" cy="13888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19" name="Shape 439"/>
          <p:cNvSpPr/>
          <p:nvPr/>
        </p:nvSpPr>
        <p:spPr>
          <a:xfrm>
            <a:off x="7892404" y="3534406"/>
            <a:ext cx="2262439" cy="970874"/>
          </a:xfrm>
          <a:custGeom>
            <a:avLst/>
            <a:gdLst/>
            <a:ahLst/>
            <a:cxnLst>
              <a:cxn ang="0">
                <a:pos x="wd2" y="hd2"/>
              </a:cxn>
              <a:cxn ang="5400000">
                <a:pos x="wd2" y="hd2"/>
              </a:cxn>
              <a:cxn ang="10800000">
                <a:pos x="wd2" y="hd2"/>
              </a:cxn>
              <a:cxn ang="16200000">
                <a:pos x="wd2" y="hd2"/>
              </a:cxn>
            </a:cxnLst>
            <a:rect l="0" t="0" r="r" b="b"/>
            <a:pathLst>
              <a:path w="21600" h="21600" extrusionOk="0">
                <a:moveTo>
                  <a:pt x="6389" y="0"/>
                </a:moveTo>
                <a:cubicBezTo>
                  <a:pt x="4265" y="0"/>
                  <a:pt x="2471" y="3346"/>
                  <a:pt x="1925" y="7895"/>
                </a:cubicBezTo>
                <a:cubicBezTo>
                  <a:pt x="1838" y="8621"/>
                  <a:pt x="1556" y="9122"/>
                  <a:pt x="1232" y="9122"/>
                </a:cubicBezTo>
                <a:lnTo>
                  <a:pt x="0" y="9122"/>
                </a:lnTo>
                <a:lnTo>
                  <a:pt x="0" y="12478"/>
                </a:lnTo>
                <a:lnTo>
                  <a:pt x="1232" y="12478"/>
                </a:lnTo>
                <a:cubicBezTo>
                  <a:pt x="1555" y="12478"/>
                  <a:pt x="1838" y="12980"/>
                  <a:pt x="1925" y="13705"/>
                </a:cubicBezTo>
                <a:cubicBezTo>
                  <a:pt x="2471" y="18253"/>
                  <a:pt x="4265" y="21599"/>
                  <a:pt x="6389" y="21600"/>
                </a:cubicBezTo>
                <a:cubicBezTo>
                  <a:pt x="8513" y="21600"/>
                  <a:pt x="10309" y="18255"/>
                  <a:pt x="10854" y="13705"/>
                </a:cubicBezTo>
                <a:cubicBezTo>
                  <a:pt x="10941" y="12981"/>
                  <a:pt x="11224" y="12478"/>
                  <a:pt x="11547" y="12478"/>
                </a:cubicBezTo>
                <a:cubicBezTo>
                  <a:pt x="11547" y="12478"/>
                  <a:pt x="21600" y="12478"/>
                  <a:pt x="21600" y="12478"/>
                </a:cubicBezTo>
                <a:lnTo>
                  <a:pt x="21600" y="9122"/>
                </a:lnTo>
                <a:lnTo>
                  <a:pt x="11549" y="9122"/>
                </a:lnTo>
                <a:cubicBezTo>
                  <a:pt x="11225" y="9122"/>
                  <a:pt x="10941" y="8622"/>
                  <a:pt x="10854" y="7895"/>
                </a:cubicBezTo>
                <a:cubicBezTo>
                  <a:pt x="10644" y="6124"/>
                  <a:pt x="10241" y="4500"/>
                  <a:pt x="9668" y="3165"/>
                </a:cubicBezTo>
                <a:cubicBezTo>
                  <a:pt x="8793" y="1124"/>
                  <a:pt x="7627" y="0"/>
                  <a:pt x="6389" y="0"/>
                </a:cubicBezTo>
                <a:close/>
              </a:path>
            </a:pathLst>
          </a:custGeom>
          <a:solidFill>
            <a:schemeClr val="accent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buFont typeface="Arial" panose="020B0604020202020204" pitchFamily="34" charset="0"/>
              <a:buNone/>
            </a:pPr>
            <a:endParaRPr sz="1200">
              <a:solidFill>
                <a:schemeClr val="bg1"/>
              </a:solidFill>
              <a:latin typeface="Calibri" panose="020F0502020204030204" pitchFamily="34" charset="0"/>
              <a:ea typeface="宋体" panose="02010600030101010101" pitchFamily="2" charset="-122"/>
            </a:endParaRPr>
          </a:p>
        </p:txBody>
      </p:sp>
      <p:sp>
        <p:nvSpPr>
          <p:cNvPr id="20" name="Rectangle 41"/>
          <p:cNvSpPr>
            <a:spLocks noChangeArrowheads="1"/>
          </p:cNvSpPr>
          <p:nvPr/>
        </p:nvSpPr>
        <p:spPr bwMode="auto">
          <a:xfrm>
            <a:off x="8163951" y="3773621"/>
            <a:ext cx="80340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buFont typeface="Arial" panose="020B0604020202020204" pitchFamily="34" charset="0"/>
              <a:buNone/>
              <a:defRPr/>
            </a:pPr>
            <a:r>
              <a:rPr lang="en-US" altLang="zh-CN" sz="3200" dirty="0">
                <a:solidFill>
                  <a:srgbClr val="FFFFFF"/>
                </a:solidFill>
                <a:latin typeface="+mj-ea"/>
                <a:ea typeface="+mj-ea"/>
              </a:rPr>
              <a:t>03</a:t>
            </a:r>
            <a:endParaRPr lang="zh-CN" altLang="en-US" dirty="0">
              <a:solidFill>
                <a:srgbClr val="FFFFFF"/>
              </a:solidFill>
              <a:latin typeface="+mj-ea"/>
              <a:ea typeface="+mj-ea"/>
            </a:endParaRPr>
          </a:p>
        </p:txBody>
      </p:sp>
      <p:cxnSp>
        <p:nvCxnSpPr>
          <p:cNvPr id="21" name="直接箭头连接符 20"/>
          <p:cNvCxnSpPr/>
          <p:nvPr/>
        </p:nvCxnSpPr>
        <p:spPr>
          <a:xfrm flipH="1">
            <a:off x="8498428" y="3534406"/>
            <a:ext cx="1800665" cy="181131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7119794" y="5363610"/>
            <a:ext cx="2278966" cy="13888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31" name="KSO_Shape"/>
          <p:cNvSpPr/>
          <p:nvPr/>
        </p:nvSpPr>
        <p:spPr bwMode="auto">
          <a:xfrm>
            <a:off x="5445376" y="1550647"/>
            <a:ext cx="654567" cy="683498"/>
          </a:xfrm>
          <a:custGeom>
            <a:avLst/>
            <a:gdLst>
              <a:gd name="T0" fmla="*/ 1162982 w 3584"/>
              <a:gd name="T1" fmla="*/ 601256 h 3740"/>
              <a:gd name="T2" fmla="*/ 1162982 w 3584"/>
              <a:gd name="T3" fmla="*/ 187261 h 3740"/>
              <a:gd name="T4" fmla="*/ 1181274 w 3584"/>
              <a:gd name="T5" fmla="*/ 187261 h 3740"/>
              <a:gd name="T6" fmla="*/ 1275140 w 3584"/>
              <a:gd name="T7" fmla="*/ 93871 h 3740"/>
              <a:gd name="T8" fmla="*/ 1181274 w 3584"/>
              <a:gd name="T9" fmla="*/ 0 h 3740"/>
              <a:gd name="T10" fmla="*/ 706165 w 3584"/>
              <a:gd name="T11" fmla="*/ 0 h 3740"/>
              <a:gd name="T12" fmla="*/ 612780 w 3584"/>
              <a:gd name="T13" fmla="*/ 93871 h 3740"/>
              <a:gd name="T14" fmla="*/ 706165 w 3584"/>
              <a:gd name="T15" fmla="*/ 187261 h 3740"/>
              <a:gd name="T16" fmla="*/ 750451 w 3584"/>
              <a:gd name="T17" fmla="*/ 187261 h 3740"/>
              <a:gd name="T18" fmla="*/ 750451 w 3584"/>
              <a:gd name="T19" fmla="*/ 601256 h 3740"/>
              <a:gd name="T20" fmla="*/ 600264 w 3584"/>
              <a:gd name="T21" fmla="*/ 829916 h 3740"/>
              <a:gd name="T22" fmla="*/ 600264 w 3584"/>
              <a:gd name="T23" fmla="*/ 1575588 h 3740"/>
              <a:gd name="T24" fmla="*/ 513618 w 3584"/>
              <a:gd name="T25" fmla="*/ 1800397 h 3740"/>
              <a:gd name="T26" fmla="*/ 1537966 w 3584"/>
              <a:gd name="T27" fmla="*/ 1800397 h 3740"/>
              <a:gd name="T28" fmla="*/ 1725218 w 3584"/>
              <a:gd name="T29" fmla="*/ 1612655 h 3740"/>
              <a:gd name="T30" fmla="*/ 1162982 w 3584"/>
              <a:gd name="T31" fmla="*/ 601256 h 3740"/>
              <a:gd name="T32" fmla="*/ 1535560 w 3584"/>
              <a:gd name="T33" fmla="*/ 1599176 h 3740"/>
              <a:gd name="T34" fmla="*/ 1459504 w 3584"/>
              <a:gd name="T35" fmla="*/ 1576069 h 3740"/>
              <a:gd name="T36" fmla="*/ 1136507 w 3584"/>
              <a:gd name="T37" fmla="*/ 975295 h 3740"/>
              <a:gd name="T38" fmla="*/ 642624 w 3584"/>
              <a:gd name="T39" fmla="*/ 975295 h 3740"/>
              <a:gd name="T40" fmla="*/ 825062 w 3584"/>
              <a:gd name="T41" fmla="*/ 637841 h 3740"/>
              <a:gd name="T42" fmla="*/ 825062 w 3584"/>
              <a:gd name="T43" fmla="*/ 187261 h 3740"/>
              <a:gd name="T44" fmla="*/ 1087889 w 3584"/>
              <a:gd name="T45" fmla="*/ 187261 h 3740"/>
              <a:gd name="T46" fmla="*/ 1087889 w 3584"/>
              <a:gd name="T47" fmla="*/ 637841 h 3740"/>
              <a:gd name="T48" fmla="*/ 1270808 w 3584"/>
              <a:gd name="T49" fmla="*/ 975295 h 3740"/>
              <a:gd name="T50" fmla="*/ 1264550 w 3584"/>
              <a:gd name="T51" fmla="*/ 975295 h 3740"/>
              <a:gd name="T52" fmla="*/ 1558665 w 3584"/>
              <a:gd name="T53" fmla="*/ 1522635 h 3740"/>
              <a:gd name="T54" fmla="*/ 1535560 w 3584"/>
              <a:gd name="T55" fmla="*/ 1599176 h 3740"/>
              <a:gd name="T56" fmla="*/ 525171 w 3584"/>
              <a:gd name="T57" fmla="*/ 487648 h 3740"/>
              <a:gd name="T58" fmla="*/ 506398 w 3584"/>
              <a:gd name="T59" fmla="*/ 487648 h 3740"/>
              <a:gd name="T60" fmla="*/ 600264 w 3584"/>
              <a:gd name="T61" fmla="*/ 393777 h 3740"/>
              <a:gd name="T62" fmla="*/ 506398 w 3584"/>
              <a:gd name="T63" fmla="*/ 299906 h 3740"/>
              <a:gd name="T64" fmla="*/ 93866 w 3584"/>
              <a:gd name="T65" fmla="*/ 299906 h 3740"/>
              <a:gd name="T66" fmla="*/ 0 w 3584"/>
              <a:gd name="T67" fmla="*/ 393777 h 3740"/>
              <a:gd name="T68" fmla="*/ 93866 w 3584"/>
              <a:gd name="T69" fmla="*/ 487648 h 3740"/>
              <a:gd name="T70" fmla="*/ 75093 w 3584"/>
              <a:gd name="T71" fmla="*/ 487648 h 3740"/>
              <a:gd name="T72" fmla="*/ 75093 w 3584"/>
              <a:gd name="T73" fmla="*/ 1575588 h 3740"/>
              <a:gd name="T74" fmla="*/ 300373 w 3584"/>
              <a:gd name="T75" fmla="*/ 1800397 h 3740"/>
              <a:gd name="T76" fmla="*/ 525171 w 3584"/>
              <a:gd name="T77" fmla="*/ 1575588 h 3740"/>
              <a:gd name="T78" fmla="*/ 525171 w 3584"/>
              <a:gd name="T79" fmla="*/ 487648 h 3740"/>
              <a:gd name="T80" fmla="*/ 449596 w 3584"/>
              <a:gd name="T81" fmla="*/ 899236 h 3740"/>
              <a:gd name="T82" fmla="*/ 300373 w 3584"/>
              <a:gd name="T83" fmla="*/ 899236 h 3740"/>
              <a:gd name="T84" fmla="*/ 300373 w 3584"/>
              <a:gd name="T85" fmla="*/ 1481717 h 3740"/>
              <a:gd name="T86" fmla="*/ 244053 w 3584"/>
              <a:gd name="T87" fmla="*/ 1538040 h 3740"/>
              <a:gd name="T88" fmla="*/ 187733 w 3584"/>
              <a:gd name="T89" fmla="*/ 1481717 h 3740"/>
              <a:gd name="T90" fmla="*/ 187733 w 3584"/>
              <a:gd name="T91" fmla="*/ 899236 h 3740"/>
              <a:gd name="T92" fmla="*/ 148261 w 3584"/>
              <a:gd name="T93" fmla="*/ 899236 h 3740"/>
              <a:gd name="T94" fmla="*/ 148261 w 3584"/>
              <a:gd name="T95" fmla="*/ 487648 h 3740"/>
              <a:gd name="T96" fmla="*/ 449596 w 3584"/>
              <a:gd name="T97" fmla="*/ 487648 h 3740"/>
              <a:gd name="T98" fmla="*/ 449596 w 3584"/>
              <a:gd name="T99" fmla="*/ 899236 h 374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584" h="3740">
                <a:moveTo>
                  <a:pt x="2416" y="1249"/>
                </a:moveTo>
                <a:cubicBezTo>
                  <a:pt x="2416" y="389"/>
                  <a:pt x="2416" y="389"/>
                  <a:pt x="2416" y="389"/>
                </a:cubicBezTo>
                <a:cubicBezTo>
                  <a:pt x="2454" y="389"/>
                  <a:pt x="2454" y="389"/>
                  <a:pt x="2454" y="389"/>
                </a:cubicBezTo>
                <a:cubicBezTo>
                  <a:pt x="2562" y="389"/>
                  <a:pt x="2649" y="302"/>
                  <a:pt x="2649" y="195"/>
                </a:cubicBezTo>
                <a:cubicBezTo>
                  <a:pt x="2649" y="87"/>
                  <a:pt x="2562" y="0"/>
                  <a:pt x="2454" y="0"/>
                </a:cubicBezTo>
                <a:cubicBezTo>
                  <a:pt x="1467" y="0"/>
                  <a:pt x="1467" y="0"/>
                  <a:pt x="1467" y="0"/>
                </a:cubicBezTo>
                <a:cubicBezTo>
                  <a:pt x="1360" y="0"/>
                  <a:pt x="1273" y="87"/>
                  <a:pt x="1273" y="195"/>
                </a:cubicBezTo>
                <a:cubicBezTo>
                  <a:pt x="1273" y="302"/>
                  <a:pt x="1360" y="389"/>
                  <a:pt x="1467" y="389"/>
                </a:cubicBezTo>
                <a:cubicBezTo>
                  <a:pt x="1559" y="389"/>
                  <a:pt x="1559" y="389"/>
                  <a:pt x="1559" y="389"/>
                </a:cubicBezTo>
                <a:cubicBezTo>
                  <a:pt x="1559" y="1249"/>
                  <a:pt x="1559" y="1249"/>
                  <a:pt x="1559" y="1249"/>
                </a:cubicBezTo>
                <a:cubicBezTo>
                  <a:pt x="1446" y="1412"/>
                  <a:pt x="1343" y="1571"/>
                  <a:pt x="1247" y="1724"/>
                </a:cubicBezTo>
                <a:cubicBezTo>
                  <a:pt x="1247" y="3273"/>
                  <a:pt x="1247" y="3273"/>
                  <a:pt x="1247" y="3273"/>
                </a:cubicBezTo>
                <a:cubicBezTo>
                  <a:pt x="1247" y="3453"/>
                  <a:pt x="1179" y="3616"/>
                  <a:pt x="1067" y="3740"/>
                </a:cubicBezTo>
                <a:cubicBezTo>
                  <a:pt x="3195" y="3740"/>
                  <a:pt x="3195" y="3740"/>
                  <a:pt x="3195" y="3740"/>
                </a:cubicBezTo>
                <a:cubicBezTo>
                  <a:pt x="3410" y="3740"/>
                  <a:pt x="3584" y="3566"/>
                  <a:pt x="3584" y="3350"/>
                </a:cubicBezTo>
                <a:cubicBezTo>
                  <a:pt x="3584" y="3350"/>
                  <a:pt x="3200" y="2384"/>
                  <a:pt x="2416" y="1249"/>
                </a:cubicBezTo>
                <a:close/>
                <a:moveTo>
                  <a:pt x="3190" y="3322"/>
                </a:moveTo>
                <a:cubicBezTo>
                  <a:pt x="3133" y="3353"/>
                  <a:pt x="3063" y="3331"/>
                  <a:pt x="3032" y="3274"/>
                </a:cubicBezTo>
                <a:cubicBezTo>
                  <a:pt x="2361" y="2026"/>
                  <a:pt x="2361" y="2026"/>
                  <a:pt x="2361" y="2026"/>
                </a:cubicBezTo>
                <a:cubicBezTo>
                  <a:pt x="1335" y="2026"/>
                  <a:pt x="1335" y="2026"/>
                  <a:pt x="1335" y="2026"/>
                </a:cubicBezTo>
                <a:cubicBezTo>
                  <a:pt x="1714" y="1325"/>
                  <a:pt x="1714" y="1325"/>
                  <a:pt x="1714" y="1325"/>
                </a:cubicBezTo>
                <a:cubicBezTo>
                  <a:pt x="1714" y="389"/>
                  <a:pt x="1714" y="389"/>
                  <a:pt x="1714" y="389"/>
                </a:cubicBezTo>
                <a:cubicBezTo>
                  <a:pt x="2260" y="389"/>
                  <a:pt x="2260" y="389"/>
                  <a:pt x="2260" y="389"/>
                </a:cubicBezTo>
                <a:cubicBezTo>
                  <a:pt x="2260" y="1325"/>
                  <a:pt x="2260" y="1325"/>
                  <a:pt x="2260" y="1325"/>
                </a:cubicBezTo>
                <a:cubicBezTo>
                  <a:pt x="2640" y="2026"/>
                  <a:pt x="2640" y="2026"/>
                  <a:pt x="2640" y="2026"/>
                </a:cubicBezTo>
                <a:cubicBezTo>
                  <a:pt x="2627" y="2026"/>
                  <a:pt x="2627" y="2026"/>
                  <a:pt x="2627" y="2026"/>
                </a:cubicBezTo>
                <a:cubicBezTo>
                  <a:pt x="3238" y="3163"/>
                  <a:pt x="3238" y="3163"/>
                  <a:pt x="3238" y="3163"/>
                </a:cubicBezTo>
                <a:cubicBezTo>
                  <a:pt x="3269" y="3220"/>
                  <a:pt x="3247" y="3291"/>
                  <a:pt x="3190" y="3322"/>
                </a:cubicBezTo>
                <a:close/>
                <a:moveTo>
                  <a:pt x="1091" y="1013"/>
                </a:moveTo>
                <a:cubicBezTo>
                  <a:pt x="1052" y="1013"/>
                  <a:pt x="1052" y="1013"/>
                  <a:pt x="1052" y="1013"/>
                </a:cubicBezTo>
                <a:cubicBezTo>
                  <a:pt x="1160" y="1013"/>
                  <a:pt x="1247" y="925"/>
                  <a:pt x="1247" y="818"/>
                </a:cubicBezTo>
                <a:cubicBezTo>
                  <a:pt x="1247" y="710"/>
                  <a:pt x="1160" y="623"/>
                  <a:pt x="1052" y="623"/>
                </a:cubicBezTo>
                <a:cubicBezTo>
                  <a:pt x="195" y="623"/>
                  <a:pt x="195" y="623"/>
                  <a:pt x="195" y="623"/>
                </a:cubicBezTo>
                <a:cubicBezTo>
                  <a:pt x="87" y="623"/>
                  <a:pt x="0" y="710"/>
                  <a:pt x="0" y="818"/>
                </a:cubicBezTo>
                <a:cubicBezTo>
                  <a:pt x="0" y="925"/>
                  <a:pt x="87" y="1013"/>
                  <a:pt x="195" y="1013"/>
                </a:cubicBezTo>
                <a:cubicBezTo>
                  <a:pt x="156" y="1013"/>
                  <a:pt x="156" y="1013"/>
                  <a:pt x="156" y="1013"/>
                </a:cubicBezTo>
                <a:cubicBezTo>
                  <a:pt x="156" y="3273"/>
                  <a:pt x="156" y="3273"/>
                  <a:pt x="156" y="3273"/>
                </a:cubicBezTo>
                <a:cubicBezTo>
                  <a:pt x="156" y="3531"/>
                  <a:pt x="365" y="3740"/>
                  <a:pt x="624" y="3740"/>
                </a:cubicBezTo>
                <a:cubicBezTo>
                  <a:pt x="882" y="3740"/>
                  <a:pt x="1091" y="3531"/>
                  <a:pt x="1091" y="3273"/>
                </a:cubicBezTo>
                <a:lnTo>
                  <a:pt x="1091" y="1013"/>
                </a:lnTo>
                <a:close/>
                <a:moveTo>
                  <a:pt x="934" y="1868"/>
                </a:moveTo>
                <a:cubicBezTo>
                  <a:pt x="624" y="1868"/>
                  <a:pt x="624" y="1868"/>
                  <a:pt x="624" y="1868"/>
                </a:cubicBezTo>
                <a:cubicBezTo>
                  <a:pt x="624" y="3078"/>
                  <a:pt x="624" y="3078"/>
                  <a:pt x="624" y="3078"/>
                </a:cubicBezTo>
                <a:cubicBezTo>
                  <a:pt x="624" y="3142"/>
                  <a:pt x="571" y="3195"/>
                  <a:pt x="507" y="3195"/>
                </a:cubicBezTo>
                <a:cubicBezTo>
                  <a:pt x="442" y="3195"/>
                  <a:pt x="390" y="3142"/>
                  <a:pt x="390" y="3078"/>
                </a:cubicBezTo>
                <a:cubicBezTo>
                  <a:pt x="390" y="1868"/>
                  <a:pt x="390" y="1868"/>
                  <a:pt x="390" y="1868"/>
                </a:cubicBezTo>
                <a:cubicBezTo>
                  <a:pt x="308" y="1868"/>
                  <a:pt x="308" y="1868"/>
                  <a:pt x="308" y="1868"/>
                </a:cubicBezTo>
                <a:cubicBezTo>
                  <a:pt x="308" y="1013"/>
                  <a:pt x="308" y="1013"/>
                  <a:pt x="308" y="1013"/>
                </a:cubicBezTo>
                <a:cubicBezTo>
                  <a:pt x="934" y="1013"/>
                  <a:pt x="934" y="1013"/>
                  <a:pt x="934" y="1013"/>
                </a:cubicBezTo>
                <a:lnTo>
                  <a:pt x="934" y="1868"/>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a:solidFill>
                <a:srgbClr val="FFFFFF"/>
              </a:solidFill>
            </a:endParaRP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16" name="Block Arc 4"/>
          <p:cNvSpPr/>
          <p:nvPr/>
        </p:nvSpPr>
        <p:spPr>
          <a:xfrm flipV="1">
            <a:off x="3691884" y="2280222"/>
            <a:ext cx="2511390" cy="2511391"/>
          </a:xfrm>
          <a:prstGeom prst="blockArc">
            <a:avLst>
              <a:gd name="adj1" fmla="val 10800000"/>
              <a:gd name="adj2" fmla="val 0"/>
              <a:gd name="adj3" fmla="val 795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5">
              <a:solidFill>
                <a:srgbClr val="3D3F3F"/>
              </a:solidFill>
            </a:endParaRPr>
          </a:p>
        </p:txBody>
      </p:sp>
      <p:sp>
        <p:nvSpPr>
          <p:cNvPr id="17" name="Block Arc 4"/>
          <p:cNvSpPr/>
          <p:nvPr/>
        </p:nvSpPr>
        <p:spPr>
          <a:xfrm flipV="1">
            <a:off x="1245113" y="2280222"/>
            <a:ext cx="2511390" cy="2511391"/>
          </a:xfrm>
          <a:prstGeom prst="blockArc">
            <a:avLst>
              <a:gd name="adj1" fmla="val 10800000"/>
              <a:gd name="adj2" fmla="val 0"/>
              <a:gd name="adj3" fmla="val 795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5">
              <a:solidFill>
                <a:srgbClr val="3D3F3F"/>
              </a:solidFill>
            </a:endParaRPr>
          </a:p>
        </p:txBody>
      </p:sp>
      <p:sp>
        <p:nvSpPr>
          <p:cNvPr id="24" name="Block Arc 4"/>
          <p:cNvSpPr/>
          <p:nvPr/>
        </p:nvSpPr>
        <p:spPr>
          <a:xfrm flipV="1">
            <a:off x="8611945" y="2280222"/>
            <a:ext cx="2511390" cy="2511391"/>
          </a:xfrm>
          <a:prstGeom prst="blockArc">
            <a:avLst>
              <a:gd name="adj1" fmla="val 10800000"/>
              <a:gd name="adj2" fmla="val 0"/>
              <a:gd name="adj3" fmla="val 795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5">
              <a:solidFill>
                <a:srgbClr val="3D3F3F"/>
              </a:solidFill>
            </a:endParaRPr>
          </a:p>
        </p:txBody>
      </p:sp>
      <p:sp>
        <p:nvSpPr>
          <p:cNvPr id="25" name="Block Arc 4"/>
          <p:cNvSpPr/>
          <p:nvPr/>
        </p:nvSpPr>
        <p:spPr>
          <a:xfrm flipV="1">
            <a:off x="6165174" y="2280222"/>
            <a:ext cx="2511390" cy="2511391"/>
          </a:xfrm>
          <a:prstGeom prst="blockArc">
            <a:avLst>
              <a:gd name="adj1" fmla="val 10800000"/>
              <a:gd name="adj2" fmla="val 0"/>
              <a:gd name="adj3" fmla="val 795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5">
              <a:solidFill>
                <a:srgbClr val="3D3F3F"/>
              </a:solidFill>
            </a:endParaRPr>
          </a:p>
        </p:txBody>
      </p:sp>
      <p:sp>
        <p:nvSpPr>
          <p:cNvPr id="26" name="MH_Other_3"/>
          <p:cNvSpPr/>
          <p:nvPr>
            <p:custDataLst>
              <p:tags r:id="rId1"/>
            </p:custDataLst>
          </p:nvPr>
        </p:nvSpPr>
        <p:spPr>
          <a:xfrm>
            <a:off x="1974552" y="3263674"/>
            <a:ext cx="1052512" cy="1050925"/>
          </a:xfrm>
          <a:prstGeom prst="ellipse">
            <a:avLst/>
          </a:prstGeom>
          <a:solidFill>
            <a:schemeClr val="accent1"/>
          </a:solidFill>
          <a:ln w="25400" cap="flat" cmpd="sng" algn="ctr">
            <a:noFill/>
            <a:prstDash val="solid"/>
          </a:ln>
          <a:effectLst>
            <a:outerShdw blurRad="317500" dist="165100" dir="2700000" algn="tl" rotWithShape="0">
              <a:prstClr val="black">
                <a:alpha val="40000"/>
              </a:prstClr>
            </a:outerShdw>
          </a:effectLst>
        </p:spPr>
        <p:txBody>
          <a:bodyPr anchor="ctr"/>
          <a:lstStyle/>
          <a:p>
            <a:pPr algn="ctr">
              <a:defRPr/>
            </a:pPr>
            <a:endParaRPr lang="zh-CN" altLang="en-US" kern="0">
              <a:solidFill>
                <a:prstClr val="white"/>
              </a:solidFill>
            </a:endParaRPr>
          </a:p>
        </p:txBody>
      </p:sp>
      <p:sp>
        <p:nvSpPr>
          <p:cNvPr id="27" name="KSO_Shape"/>
          <p:cNvSpPr/>
          <p:nvPr/>
        </p:nvSpPr>
        <p:spPr bwMode="auto">
          <a:xfrm>
            <a:off x="2204980" y="3522971"/>
            <a:ext cx="591657" cy="677470"/>
          </a:xfrm>
          <a:custGeom>
            <a:avLst/>
            <a:gdLst>
              <a:gd name="T0" fmla="*/ 2809875 w 4627563"/>
              <a:gd name="T1" fmla="*/ 4811712 h 5299074"/>
              <a:gd name="T2" fmla="*/ 2745224 w 4627563"/>
              <a:gd name="T3" fmla="*/ 4870449 h 5299074"/>
              <a:gd name="T4" fmla="*/ 2693583 w 4627563"/>
              <a:gd name="T5" fmla="*/ 4799805 h 5299074"/>
              <a:gd name="T6" fmla="*/ 3054173 w 4627563"/>
              <a:gd name="T7" fmla="*/ 4245768 h 5299074"/>
              <a:gd name="T8" fmla="*/ 3143251 w 4627563"/>
              <a:gd name="T9" fmla="*/ 4339034 h 5299074"/>
              <a:gd name="T10" fmla="*/ 3063717 w 4627563"/>
              <a:gd name="T11" fmla="*/ 4441428 h 5299074"/>
              <a:gd name="T12" fmla="*/ 2956345 w 4627563"/>
              <a:gd name="T13" fmla="*/ 4391421 h 5299074"/>
              <a:gd name="T14" fmla="*/ 2973843 w 4627563"/>
              <a:gd name="T15" fmla="*/ 4273946 h 5299074"/>
              <a:gd name="T16" fmla="*/ 3313113 w 4627563"/>
              <a:gd name="T17" fmla="*/ 3781821 h 5299074"/>
              <a:gd name="T18" fmla="*/ 3390107 w 4627563"/>
              <a:gd name="T19" fmla="*/ 3842543 h 5299074"/>
              <a:gd name="T20" fmla="*/ 3397647 w 4627563"/>
              <a:gd name="T21" fmla="*/ 3943746 h 5299074"/>
              <a:gd name="T22" fmla="*/ 3329782 w 4627563"/>
              <a:gd name="T23" fmla="*/ 4014787 h 5299074"/>
              <a:gd name="T24" fmla="*/ 3228578 w 4627563"/>
              <a:gd name="T25" fmla="*/ 4012009 h 5299074"/>
              <a:gd name="T26" fmla="*/ 3164681 w 4627563"/>
              <a:gd name="T27" fmla="*/ 3937793 h 5299074"/>
              <a:gd name="T28" fmla="*/ 3176984 w 4627563"/>
              <a:gd name="T29" fmla="*/ 3837781 h 5299074"/>
              <a:gd name="T30" fmla="*/ 3257153 w 4627563"/>
              <a:gd name="T31" fmla="*/ 3780631 h 5299074"/>
              <a:gd name="T32" fmla="*/ 2749233 w 4627563"/>
              <a:gd name="T33" fmla="*/ 3662481 h 5299074"/>
              <a:gd name="T34" fmla="*/ 2837260 w 4627563"/>
              <a:gd name="T35" fmla="*/ 3818473 h 5299074"/>
              <a:gd name="T36" fmla="*/ 2780558 w 4627563"/>
              <a:gd name="T37" fmla="*/ 3991178 h 5299074"/>
              <a:gd name="T38" fmla="*/ 2616002 w 4627563"/>
              <a:gd name="T39" fmla="*/ 4064000 h 5299074"/>
              <a:gd name="T40" fmla="*/ 2451446 w 4627563"/>
              <a:gd name="T41" fmla="*/ 3991178 h 5299074"/>
              <a:gd name="T42" fmla="*/ 2395140 w 4627563"/>
              <a:gd name="T43" fmla="*/ 3818473 h 5299074"/>
              <a:gd name="T44" fmla="*/ 2483167 w 4627563"/>
              <a:gd name="T45" fmla="*/ 3662481 h 5299074"/>
              <a:gd name="T46" fmla="*/ 2204869 w 4627563"/>
              <a:gd name="T47" fmla="*/ 3415897 h 5299074"/>
              <a:gd name="T48" fmla="*/ 2282395 w 4627563"/>
              <a:gd name="T49" fmla="*/ 3464853 h 5299074"/>
              <a:gd name="T50" fmla="*/ 2298297 w 4627563"/>
              <a:gd name="T51" fmla="*/ 3556447 h 5299074"/>
              <a:gd name="T52" fmla="*/ 2241843 w 4627563"/>
              <a:gd name="T53" fmla="*/ 3627907 h 5299074"/>
              <a:gd name="T54" fmla="*/ 2148415 w 4627563"/>
              <a:gd name="T55" fmla="*/ 3634619 h 5299074"/>
              <a:gd name="T56" fmla="*/ 2082419 w 4627563"/>
              <a:gd name="T57" fmla="*/ 3572634 h 5299074"/>
              <a:gd name="T58" fmla="*/ 2084805 w 4627563"/>
              <a:gd name="T59" fmla="*/ 3479065 h 5299074"/>
              <a:gd name="T60" fmla="*/ 2153583 w 4627563"/>
              <a:gd name="T61" fmla="*/ 3419845 h 5299074"/>
              <a:gd name="T62" fmla="*/ 2956426 w 4627563"/>
              <a:gd name="T63" fmla="*/ 3238079 h 5299074"/>
              <a:gd name="T64" fmla="*/ 3038085 w 4627563"/>
              <a:gd name="T65" fmla="*/ 3342332 h 5299074"/>
              <a:gd name="T66" fmla="*/ 3015093 w 4627563"/>
              <a:gd name="T67" fmla="*/ 3476712 h 5299074"/>
              <a:gd name="T68" fmla="*/ 2902515 w 4627563"/>
              <a:gd name="T69" fmla="*/ 3548065 h 5299074"/>
              <a:gd name="T70" fmla="*/ 2771703 w 4627563"/>
              <a:gd name="T71" fmla="*/ 3511992 h 5299074"/>
              <a:gd name="T72" fmla="*/ 2711450 w 4627563"/>
              <a:gd name="T73" fmla="*/ 3392675 h 5299074"/>
              <a:gd name="T74" fmla="*/ 2760207 w 4627563"/>
              <a:gd name="T75" fmla="*/ 3266620 h 5299074"/>
              <a:gd name="T76" fmla="*/ 1341242 w 4627563"/>
              <a:gd name="T77" fmla="*/ 3000374 h 5299074"/>
              <a:gd name="T78" fmla="*/ 403620 w 4627563"/>
              <a:gd name="T79" fmla="*/ 4688870 h 5299074"/>
              <a:gd name="T80" fmla="*/ 498850 w 4627563"/>
              <a:gd name="T81" fmla="*/ 4903704 h 5299074"/>
              <a:gd name="T82" fmla="*/ 4005310 w 4627563"/>
              <a:gd name="T83" fmla="*/ 5016085 h 5299074"/>
              <a:gd name="T84" fmla="*/ 4184661 w 4627563"/>
              <a:gd name="T85" fmla="*/ 4815944 h 5299074"/>
              <a:gd name="T86" fmla="*/ 4235053 w 4627563"/>
              <a:gd name="T87" fmla="*/ 4552265 h 5299074"/>
              <a:gd name="T88" fmla="*/ 3271841 w 4627563"/>
              <a:gd name="T89" fmla="*/ 3015685 h 5299074"/>
              <a:gd name="T90" fmla="*/ 2892903 w 4627563"/>
              <a:gd name="T91" fmla="*/ 3076933 h 5299074"/>
              <a:gd name="T92" fmla="*/ 1694982 w 4627563"/>
              <a:gd name="T93" fmla="*/ 3074149 h 5299074"/>
              <a:gd name="T94" fmla="*/ 1349374 w 4627563"/>
              <a:gd name="T95" fmla="*/ 3013299 h 5299074"/>
              <a:gd name="T96" fmla="*/ 2995870 w 4627563"/>
              <a:gd name="T97" fmla="*/ 46427 h 5299074"/>
              <a:gd name="T98" fmla="*/ 3112958 w 4627563"/>
              <a:gd name="T99" fmla="*/ 207534 h 5299074"/>
              <a:gd name="T100" fmla="*/ 3105417 w 4627563"/>
              <a:gd name="T101" fmla="*/ 379356 h 5299074"/>
              <a:gd name="T102" fmla="*/ 4604543 w 4627563"/>
              <a:gd name="T103" fmla="*/ 4495920 h 5299074"/>
              <a:gd name="T104" fmla="*/ 4621213 w 4627563"/>
              <a:gd name="T105" fmla="*/ 4792341 h 5299074"/>
              <a:gd name="T106" fmla="*/ 4525161 w 4627563"/>
              <a:gd name="T107" fmla="*/ 5066144 h 5299074"/>
              <a:gd name="T108" fmla="*/ 4255659 w 4627563"/>
              <a:gd name="T109" fmla="*/ 5299074 h 5299074"/>
              <a:gd name="T110" fmla="*/ 113119 w 4627563"/>
              <a:gd name="T111" fmla="*/ 5082016 h 5299074"/>
              <a:gd name="T112" fmla="*/ 8335 w 4627563"/>
              <a:gd name="T113" fmla="*/ 4807817 h 5299074"/>
              <a:gd name="T114" fmla="*/ 20640 w 4627563"/>
              <a:gd name="T115" fmla="*/ 4504649 h 5299074"/>
              <a:gd name="T116" fmla="*/ 1525322 w 4627563"/>
              <a:gd name="T117" fmla="*/ 390466 h 5299074"/>
              <a:gd name="T118" fmla="*/ 1512224 w 4627563"/>
              <a:gd name="T119" fmla="*/ 217058 h 5299074"/>
              <a:gd name="T120" fmla="*/ 1623358 w 4627563"/>
              <a:gd name="T121" fmla="*/ 52776 h 5299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627563" h="5299074">
                <a:moveTo>
                  <a:pt x="2751137" y="4752974"/>
                </a:moveTo>
                <a:lnTo>
                  <a:pt x="2757445" y="4753371"/>
                </a:lnTo>
                <a:lnTo>
                  <a:pt x="2762964" y="4754165"/>
                </a:lnTo>
                <a:lnTo>
                  <a:pt x="2768483" y="4755355"/>
                </a:lnTo>
                <a:lnTo>
                  <a:pt x="2774002" y="4757340"/>
                </a:lnTo>
                <a:lnTo>
                  <a:pt x="2779127" y="4760118"/>
                </a:lnTo>
                <a:lnTo>
                  <a:pt x="2783857" y="4762896"/>
                </a:lnTo>
                <a:lnTo>
                  <a:pt x="2788193" y="4766071"/>
                </a:lnTo>
                <a:lnTo>
                  <a:pt x="2792530" y="4770040"/>
                </a:lnTo>
                <a:lnTo>
                  <a:pt x="2796472" y="4774009"/>
                </a:lnTo>
                <a:lnTo>
                  <a:pt x="2800020" y="4778771"/>
                </a:lnTo>
                <a:lnTo>
                  <a:pt x="2802779" y="4783534"/>
                </a:lnTo>
                <a:lnTo>
                  <a:pt x="2805144" y="4788693"/>
                </a:lnTo>
                <a:lnTo>
                  <a:pt x="2807116" y="4793852"/>
                </a:lnTo>
                <a:lnTo>
                  <a:pt x="2808298" y="4799805"/>
                </a:lnTo>
                <a:lnTo>
                  <a:pt x="2809481" y="4805759"/>
                </a:lnTo>
                <a:lnTo>
                  <a:pt x="2809875" y="4811712"/>
                </a:lnTo>
                <a:lnTo>
                  <a:pt x="2809481" y="4817665"/>
                </a:lnTo>
                <a:lnTo>
                  <a:pt x="2808298" y="4823618"/>
                </a:lnTo>
                <a:lnTo>
                  <a:pt x="2807116" y="4829174"/>
                </a:lnTo>
                <a:lnTo>
                  <a:pt x="2805144" y="4834730"/>
                </a:lnTo>
                <a:lnTo>
                  <a:pt x="2802779" y="4839890"/>
                </a:lnTo>
                <a:lnTo>
                  <a:pt x="2800020" y="4844652"/>
                </a:lnTo>
                <a:lnTo>
                  <a:pt x="2796472" y="4849415"/>
                </a:lnTo>
                <a:lnTo>
                  <a:pt x="2792530" y="4853384"/>
                </a:lnTo>
                <a:lnTo>
                  <a:pt x="2788193" y="4857352"/>
                </a:lnTo>
                <a:lnTo>
                  <a:pt x="2783857" y="4860527"/>
                </a:lnTo>
                <a:lnTo>
                  <a:pt x="2779127" y="4863305"/>
                </a:lnTo>
                <a:lnTo>
                  <a:pt x="2774002" y="4866084"/>
                </a:lnTo>
                <a:lnTo>
                  <a:pt x="2768483" y="4868068"/>
                </a:lnTo>
                <a:lnTo>
                  <a:pt x="2762964" y="4869655"/>
                </a:lnTo>
                <a:lnTo>
                  <a:pt x="2757445" y="4870449"/>
                </a:lnTo>
                <a:lnTo>
                  <a:pt x="2751137" y="4870449"/>
                </a:lnTo>
                <a:lnTo>
                  <a:pt x="2745224" y="4870449"/>
                </a:lnTo>
                <a:lnTo>
                  <a:pt x="2739705" y="4869655"/>
                </a:lnTo>
                <a:lnTo>
                  <a:pt x="2733792" y="4868068"/>
                </a:lnTo>
                <a:lnTo>
                  <a:pt x="2728273" y="4866084"/>
                </a:lnTo>
                <a:lnTo>
                  <a:pt x="2723543" y="4863305"/>
                </a:lnTo>
                <a:lnTo>
                  <a:pt x="2718418" y="4860527"/>
                </a:lnTo>
                <a:lnTo>
                  <a:pt x="2714082" y="4857352"/>
                </a:lnTo>
                <a:lnTo>
                  <a:pt x="2709745" y="4853384"/>
                </a:lnTo>
                <a:lnTo>
                  <a:pt x="2706197" y="4849415"/>
                </a:lnTo>
                <a:lnTo>
                  <a:pt x="2702649" y="4844652"/>
                </a:lnTo>
                <a:lnTo>
                  <a:pt x="2699890" y="4839890"/>
                </a:lnTo>
                <a:lnTo>
                  <a:pt x="2697525" y="4834730"/>
                </a:lnTo>
                <a:lnTo>
                  <a:pt x="2695554" y="4829174"/>
                </a:lnTo>
                <a:lnTo>
                  <a:pt x="2693583" y="4823618"/>
                </a:lnTo>
                <a:lnTo>
                  <a:pt x="2692794" y="4817665"/>
                </a:lnTo>
                <a:lnTo>
                  <a:pt x="2692400" y="4811712"/>
                </a:lnTo>
                <a:lnTo>
                  <a:pt x="2692794" y="4805759"/>
                </a:lnTo>
                <a:lnTo>
                  <a:pt x="2693583" y="4799805"/>
                </a:lnTo>
                <a:lnTo>
                  <a:pt x="2695554" y="4793852"/>
                </a:lnTo>
                <a:lnTo>
                  <a:pt x="2697525" y="4788693"/>
                </a:lnTo>
                <a:lnTo>
                  <a:pt x="2699890" y="4783534"/>
                </a:lnTo>
                <a:lnTo>
                  <a:pt x="2702649" y="4778771"/>
                </a:lnTo>
                <a:lnTo>
                  <a:pt x="2706197" y="4774009"/>
                </a:lnTo>
                <a:lnTo>
                  <a:pt x="2709745" y="4770040"/>
                </a:lnTo>
                <a:lnTo>
                  <a:pt x="2714082" y="4766071"/>
                </a:lnTo>
                <a:lnTo>
                  <a:pt x="2718418" y="4762896"/>
                </a:lnTo>
                <a:lnTo>
                  <a:pt x="2723543" y="4760118"/>
                </a:lnTo>
                <a:lnTo>
                  <a:pt x="2728273" y="4757340"/>
                </a:lnTo>
                <a:lnTo>
                  <a:pt x="2733792" y="4755355"/>
                </a:lnTo>
                <a:lnTo>
                  <a:pt x="2739705" y="4754165"/>
                </a:lnTo>
                <a:lnTo>
                  <a:pt x="2745224" y="4753371"/>
                </a:lnTo>
                <a:lnTo>
                  <a:pt x="2751137" y="4752974"/>
                </a:lnTo>
                <a:close/>
                <a:moveTo>
                  <a:pt x="3043833" y="4244974"/>
                </a:moveTo>
                <a:lnTo>
                  <a:pt x="3049401" y="4245371"/>
                </a:lnTo>
                <a:lnTo>
                  <a:pt x="3054173" y="4245768"/>
                </a:lnTo>
                <a:lnTo>
                  <a:pt x="3059342" y="4246165"/>
                </a:lnTo>
                <a:lnTo>
                  <a:pt x="3063717" y="4246959"/>
                </a:lnTo>
                <a:lnTo>
                  <a:pt x="3073261" y="4249340"/>
                </a:lnTo>
                <a:lnTo>
                  <a:pt x="3082407" y="4252912"/>
                </a:lnTo>
                <a:lnTo>
                  <a:pt x="3091156" y="4256881"/>
                </a:lnTo>
                <a:lnTo>
                  <a:pt x="3099507" y="4262040"/>
                </a:lnTo>
                <a:lnTo>
                  <a:pt x="3107063" y="4267596"/>
                </a:lnTo>
                <a:lnTo>
                  <a:pt x="3114221" y="4273946"/>
                </a:lnTo>
                <a:lnTo>
                  <a:pt x="3120584" y="4281090"/>
                </a:lnTo>
                <a:lnTo>
                  <a:pt x="3126151" y="4289027"/>
                </a:lnTo>
                <a:lnTo>
                  <a:pt x="3131321" y="4296568"/>
                </a:lnTo>
                <a:lnTo>
                  <a:pt x="3135298" y="4305299"/>
                </a:lnTo>
                <a:lnTo>
                  <a:pt x="3138877" y="4314824"/>
                </a:lnTo>
                <a:lnTo>
                  <a:pt x="3141263" y="4324349"/>
                </a:lnTo>
                <a:lnTo>
                  <a:pt x="3142058" y="4329112"/>
                </a:lnTo>
                <a:lnTo>
                  <a:pt x="3142853" y="4334271"/>
                </a:lnTo>
                <a:lnTo>
                  <a:pt x="3143251" y="4339034"/>
                </a:lnTo>
                <a:lnTo>
                  <a:pt x="3143251" y="4344193"/>
                </a:lnTo>
                <a:lnTo>
                  <a:pt x="3143251" y="4348956"/>
                </a:lnTo>
                <a:lnTo>
                  <a:pt x="3142853" y="4354115"/>
                </a:lnTo>
                <a:lnTo>
                  <a:pt x="3142058" y="4359275"/>
                </a:lnTo>
                <a:lnTo>
                  <a:pt x="3141263" y="4364037"/>
                </a:lnTo>
                <a:lnTo>
                  <a:pt x="3138877" y="4373562"/>
                </a:lnTo>
                <a:lnTo>
                  <a:pt x="3135298" y="4382690"/>
                </a:lnTo>
                <a:lnTo>
                  <a:pt x="3131321" y="4391421"/>
                </a:lnTo>
                <a:lnTo>
                  <a:pt x="3126151" y="4399359"/>
                </a:lnTo>
                <a:lnTo>
                  <a:pt x="3120584" y="4407297"/>
                </a:lnTo>
                <a:lnTo>
                  <a:pt x="3114221" y="4414440"/>
                </a:lnTo>
                <a:lnTo>
                  <a:pt x="3107063" y="4420393"/>
                </a:lnTo>
                <a:lnTo>
                  <a:pt x="3099507" y="4426347"/>
                </a:lnTo>
                <a:lnTo>
                  <a:pt x="3091156" y="4431506"/>
                </a:lnTo>
                <a:lnTo>
                  <a:pt x="3082407" y="4435475"/>
                </a:lnTo>
                <a:lnTo>
                  <a:pt x="3073261" y="4438650"/>
                </a:lnTo>
                <a:lnTo>
                  <a:pt x="3063717" y="4441428"/>
                </a:lnTo>
                <a:lnTo>
                  <a:pt x="3059342" y="4442222"/>
                </a:lnTo>
                <a:lnTo>
                  <a:pt x="3054173" y="4442618"/>
                </a:lnTo>
                <a:lnTo>
                  <a:pt x="3049401" y="4443015"/>
                </a:lnTo>
                <a:lnTo>
                  <a:pt x="3043833" y="4443412"/>
                </a:lnTo>
                <a:lnTo>
                  <a:pt x="3038663" y="4443015"/>
                </a:lnTo>
                <a:lnTo>
                  <a:pt x="3033891" y="4442618"/>
                </a:lnTo>
                <a:lnTo>
                  <a:pt x="3028722" y="4442222"/>
                </a:lnTo>
                <a:lnTo>
                  <a:pt x="3023950" y="4441428"/>
                </a:lnTo>
                <a:lnTo>
                  <a:pt x="3014405" y="4438650"/>
                </a:lnTo>
                <a:lnTo>
                  <a:pt x="3005259" y="4435475"/>
                </a:lnTo>
                <a:lnTo>
                  <a:pt x="2996908" y="4431506"/>
                </a:lnTo>
                <a:lnTo>
                  <a:pt x="2988557" y="4426347"/>
                </a:lnTo>
                <a:lnTo>
                  <a:pt x="2981001" y="4420393"/>
                </a:lnTo>
                <a:lnTo>
                  <a:pt x="2973843" y="4414440"/>
                </a:lnTo>
                <a:lnTo>
                  <a:pt x="2967083" y="4407297"/>
                </a:lnTo>
                <a:lnTo>
                  <a:pt x="2961515" y="4399359"/>
                </a:lnTo>
                <a:lnTo>
                  <a:pt x="2956345" y="4391421"/>
                </a:lnTo>
                <a:lnTo>
                  <a:pt x="2952369" y="4382690"/>
                </a:lnTo>
                <a:lnTo>
                  <a:pt x="2948790" y="4373562"/>
                </a:lnTo>
                <a:lnTo>
                  <a:pt x="2946801" y="4364037"/>
                </a:lnTo>
                <a:lnTo>
                  <a:pt x="2945608" y="4359275"/>
                </a:lnTo>
                <a:lnTo>
                  <a:pt x="2945211" y="4354115"/>
                </a:lnTo>
                <a:lnTo>
                  <a:pt x="2944813" y="4348956"/>
                </a:lnTo>
                <a:lnTo>
                  <a:pt x="2944813" y="4344193"/>
                </a:lnTo>
                <a:lnTo>
                  <a:pt x="2944813" y="4339034"/>
                </a:lnTo>
                <a:lnTo>
                  <a:pt x="2945211" y="4334271"/>
                </a:lnTo>
                <a:lnTo>
                  <a:pt x="2945608" y="4329112"/>
                </a:lnTo>
                <a:lnTo>
                  <a:pt x="2946801" y="4324349"/>
                </a:lnTo>
                <a:lnTo>
                  <a:pt x="2948790" y="4314824"/>
                </a:lnTo>
                <a:lnTo>
                  <a:pt x="2952369" y="4305299"/>
                </a:lnTo>
                <a:lnTo>
                  <a:pt x="2956345" y="4296568"/>
                </a:lnTo>
                <a:lnTo>
                  <a:pt x="2961515" y="4289027"/>
                </a:lnTo>
                <a:lnTo>
                  <a:pt x="2967083" y="4281090"/>
                </a:lnTo>
                <a:lnTo>
                  <a:pt x="2973843" y="4273946"/>
                </a:lnTo>
                <a:lnTo>
                  <a:pt x="2981001" y="4267596"/>
                </a:lnTo>
                <a:lnTo>
                  <a:pt x="2988557" y="4262040"/>
                </a:lnTo>
                <a:lnTo>
                  <a:pt x="2996908" y="4256881"/>
                </a:lnTo>
                <a:lnTo>
                  <a:pt x="3005259" y="4252912"/>
                </a:lnTo>
                <a:lnTo>
                  <a:pt x="3014405" y="4249340"/>
                </a:lnTo>
                <a:lnTo>
                  <a:pt x="3023950" y="4246959"/>
                </a:lnTo>
                <a:lnTo>
                  <a:pt x="3028722" y="4246165"/>
                </a:lnTo>
                <a:lnTo>
                  <a:pt x="3033891" y="4245768"/>
                </a:lnTo>
                <a:lnTo>
                  <a:pt x="3038663" y="4245371"/>
                </a:lnTo>
                <a:lnTo>
                  <a:pt x="3043833" y="4244974"/>
                </a:lnTo>
                <a:close/>
                <a:moveTo>
                  <a:pt x="3275806" y="3778249"/>
                </a:moveTo>
                <a:lnTo>
                  <a:pt x="3282157" y="3778249"/>
                </a:lnTo>
                <a:lnTo>
                  <a:pt x="3288507" y="3778249"/>
                </a:lnTo>
                <a:lnTo>
                  <a:pt x="3294460" y="3779043"/>
                </a:lnTo>
                <a:lnTo>
                  <a:pt x="3300810" y="3779440"/>
                </a:lnTo>
                <a:lnTo>
                  <a:pt x="3306763" y="3780631"/>
                </a:lnTo>
                <a:lnTo>
                  <a:pt x="3313113" y="3781821"/>
                </a:lnTo>
                <a:lnTo>
                  <a:pt x="3318669" y="3783806"/>
                </a:lnTo>
                <a:lnTo>
                  <a:pt x="3324622" y="3785790"/>
                </a:lnTo>
                <a:lnTo>
                  <a:pt x="3329782" y="3787774"/>
                </a:lnTo>
                <a:lnTo>
                  <a:pt x="3335338" y="3790156"/>
                </a:lnTo>
                <a:lnTo>
                  <a:pt x="3340894" y="3793331"/>
                </a:lnTo>
                <a:lnTo>
                  <a:pt x="3345657" y="3796109"/>
                </a:lnTo>
                <a:lnTo>
                  <a:pt x="3350816" y="3799284"/>
                </a:lnTo>
                <a:lnTo>
                  <a:pt x="3355579" y="3802856"/>
                </a:lnTo>
                <a:lnTo>
                  <a:pt x="3360341" y="3806427"/>
                </a:lnTo>
                <a:lnTo>
                  <a:pt x="3364707" y="3810396"/>
                </a:lnTo>
                <a:lnTo>
                  <a:pt x="3369072" y="3814365"/>
                </a:lnTo>
                <a:lnTo>
                  <a:pt x="3373041" y="3818731"/>
                </a:lnTo>
                <a:lnTo>
                  <a:pt x="3377010" y="3823096"/>
                </a:lnTo>
                <a:lnTo>
                  <a:pt x="3380582" y="3827859"/>
                </a:lnTo>
                <a:lnTo>
                  <a:pt x="3384154" y="3832621"/>
                </a:lnTo>
                <a:lnTo>
                  <a:pt x="3387329" y="3837781"/>
                </a:lnTo>
                <a:lnTo>
                  <a:pt x="3390107" y="3842543"/>
                </a:lnTo>
                <a:lnTo>
                  <a:pt x="3393282" y="3848099"/>
                </a:lnTo>
                <a:lnTo>
                  <a:pt x="3395663" y="3853656"/>
                </a:lnTo>
                <a:lnTo>
                  <a:pt x="3397647" y="3858815"/>
                </a:lnTo>
                <a:lnTo>
                  <a:pt x="3399235" y="3864768"/>
                </a:lnTo>
                <a:lnTo>
                  <a:pt x="3401219" y="3870324"/>
                </a:lnTo>
                <a:lnTo>
                  <a:pt x="3402807" y="3876278"/>
                </a:lnTo>
                <a:lnTo>
                  <a:pt x="3403601" y="3882628"/>
                </a:lnTo>
                <a:lnTo>
                  <a:pt x="3404394" y="3888978"/>
                </a:lnTo>
                <a:lnTo>
                  <a:pt x="3404791" y="3894931"/>
                </a:lnTo>
                <a:lnTo>
                  <a:pt x="3405188" y="3901281"/>
                </a:lnTo>
                <a:lnTo>
                  <a:pt x="3404791" y="3907631"/>
                </a:lnTo>
                <a:lnTo>
                  <a:pt x="3404394" y="3913584"/>
                </a:lnTo>
                <a:lnTo>
                  <a:pt x="3403601" y="3919934"/>
                </a:lnTo>
                <a:lnTo>
                  <a:pt x="3402807" y="3926284"/>
                </a:lnTo>
                <a:lnTo>
                  <a:pt x="3401219" y="3931840"/>
                </a:lnTo>
                <a:lnTo>
                  <a:pt x="3399235" y="3937793"/>
                </a:lnTo>
                <a:lnTo>
                  <a:pt x="3397647" y="3943746"/>
                </a:lnTo>
                <a:lnTo>
                  <a:pt x="3395663" y="3948906"/>
                </a:lnTo>
                <a:lnTo>
                  <a:pt x="3393282" y="3954462"/>
                </a:lnTo>
                <a:lnTo>
                  <a:pt x="3390107" y="3960018"/>
                </a:lnTo>
                <a:lnTo>
                  <a:pt x="3387329" y="3964781"/>
                </a:lnTo>
                <a:lnTo>
                  <a:pt x="3384154" y="3969940"/>
                </a:lnTo>
                <a:lnTo>
                  <a:pt x="3380582" y="3974703"/>
                </a:lnTo>
                <a:lnTo>
                  <a:pt x="3377010" y="3979465"/>
                </a:lnTo>
                <a:lnTo>
                  <a:pt x="3373041" y="3983831"/>
                </a:lnTo>
                <a:lnTo>
                  <a:pt x="3369072" y="3988197"/>
                </a:lnTo>
                <a:lnTo>
                  <a:pt x="3364707" y="3992165"/>
                </a:lnTo>
                <a:lnTo>
                  <a:pt x="3360341" y="3996134"/>
                </a:lnTo>
                <a:lnTo>
                  <a:pt x="3355579" y="3999706"/>
                </a:lnTo>
                <a:lnTo>
                  <a:pt x="3350816" y="4002881"/>
                </a:lnTo>
                <a:lnTo>
                  <a:pt x="3345657" y="4006453"/>
                </a:lnTo>
                <a:lnTo>
                  <a:pt x="3340894" y="4009231"/>
                </a:lnTo>
                <a:lnTo>
                  <a:pt x="3335338" y="4012009"/>
                </a:lnTo>
                <a:lnTo>
                  <a:pt x="3329782" y="4014787"/>
                </a:lnTo>
                <a:lnTo>
                  <a:pt x="3324622" y="4016772"/>
                </a:lnTo>
                <a:lnTo>
                  <a:pt x="3318669" y="4018756"/>
                </a:lnTo>
                <a:lnTo>
                  <a:pt x="3313113" y="4020343"/>
                </a:lnTo>
                <a:lnTo>
                  <a:pt x="3306763" y="4021534"/>
                </a:lnTo>
                <a:lnTo>
                  <a:pt x="3300810" y="4023122"/>
                </a:lnTo>
                <a:lnTo>
                  <a:pt x="3294460" y="4023518"/>
                </a:lnTo>
                <a:lnTo>
                  <a:pt x="3288507" y="4024312"/>
                </a:lnTo>
                <a:lnTo>
                  <a:pt x="3282157" y="4024312"/>
                </a:lnTo>
                <a:lnTo>
                  <a:pt x="3275806" y="4024312"/>
                </a:lnTo>
                <a:lnTo>
                  <a:pt x="3269853" y="4023518"/>
                </a:lnTo>
                <a:lnTo>
                  <a:pt x="3263503" y="4023122"/>
                </a:lnTo>
                <a:lnTo>
                  <a:pt x="3257153" y="4021534"/>
                </a:lnTo>
                <a:lnTo>
                  <a:pt x="3251597" y="4020343"/>
                </a:lnTo>
                <a:lnTo>
                  <a:pt x="3245644" y="4018756"/>
                </a:lnTo>
                <a:lnTo>
                  <a:pt x="3239691" y="4016772"/>
                </a:lnTo>
                <a:lnTo>
                  <a:pt x="3234531" y="4014787"/>
                </a:lnTo>
                <a:lnTo>
                  <a:pt x="3228578" y="4012009"/>
                </a:lnTo>
                <a:lnTo>
                  <a:pt x="3223419" y="4009231"/>
                </a:lnTo>
                <a:lnTo>
                  <a:pt x="3218259" y="4006453"/>
                </a:lnTo>
                <a:lnTo>
                  <a:pt x="3213100" y="4002881"/>
                </a:lnTo>
                <a:lnTo>
                  <a:pt x="3208734" y="3999706"/>
                </a:lnTo>
                <a:lnTo>
                  <a:pt x="3203972" y="3996134"/>
                </a:lnTo>
                <a:lnTo>
                  <a:pt x="3199606" y="3992165"/>
                </a:lnTo>
                <a:lnTo>
                  <a:pt x="3195241" y="3988197"/>
                </a:lnTo>
                <a:lnTo>
                  <a:pt x="3191272" y="3983831"/>
                </a:lnTo>
                <a:lnTo>
                  <a:pt x="3186906" y="3979465"/>
                </a:lnTo>
                <a:lnTo>
                  <a:pt x="3183731" y="3974703"/>
                </a:lnTo>
                <a:lnTo>
                  <a:pt x="3180159" y="3969940"/>
                </a:lnTo>
                <a:lnTo>
                  <a:pt x="3176984" y="3964781"/>
                </a:lnTo>
                <a:lnTo>
                  <a:pt x="3174206" y="3960018"/>
                </a:lnTo>
                <a:lnTo>
                  <a:pt x="3171428" y="3954462"/>
                </a:lnTo>
                <a:lnTo>
                  <a:pt x="3168650" y="3948906"/>
                </a:lnTo>
                <a:lnTo>
                  <a:pt x="3166666" y="3943746"/>
                </a:lnTo>
                <a:lnTo>
                  <a:pt x="3164681" y="3937793"/>
                </a:lnTo>
                <a:lnTo>
                  <a:pt x="3163094" y="3931840"/>
                </a:lnTo>
                <a:lnTo>
                  <a:pt x="3161506" y="3926284"/>
                </a:lnTo>
                <a:lnTo>
                  <a:pt x="3160316" y="3919934"/>
                </a:lnTo>
                <a:lnTo>
                  <a:pt x="3159522" y="3913584"/>
                </a:lnTo>
                <a:lnTo>
                  <a:pt x="3159125" y="3907631"/>
                </a:lnTo>
                <a:lnTo>
                  <a:pt x="3159125" y="3901281"/>
                </a:lnTo>
                <a:lnTo>
                  <a:pt x="3159125" y="3894931"/>
                </a:lnTo>
                <a:lnTo>
                  <a:pt x="3159522" y="3888978"/>
                </a:lnTo>
                <a:lnTo>
                  <a:pt x="3160316" y="3882628"/>
                </a:lnTo>
                <a:lnTo>
                  <a:pt x="3161506" y="3876278"/>
                </a:lnTo>
                <a:lnTo>
                  <a:pt x="3163094" y="3870324"/>
                </a:lnTo>
                <a:lnTo>
                  <a:pt x="3164681" y="3864768"/>
                </a:lnTo>
                <a:lnTo>
                  <a:pt x="3166666" y="3858815"/>
                </a:lnTo>
                <a:lnTo>
                  <a:pt x="3168650" y="3853656"/>
                </a:lnTo>
                <a:lnTo>
                  <a:pt x="3171428" y="3848099"/>
                </a:lnTo>
                <a:lnTo>
                  <a:pt x="3174206" y="3842543"/>
                </a:lnTo>
                <a:lnTo>
                  <a:pt x="3176984" y="3837781"/>
                </a:lnTo>
                <a:lnTo>
                  <a:pt x="3180159" y="3832621"/>
                </a:lnTo>
                <a:lnTo>
                  <a:pt x="3183731" y="3827859"/>
                </a:lnTo>
                <a:lnTo>
                  <a:pt x="3186906" y="3823096"/>
                </a:lnTo>
                <a:lnTo>
                  <a:pt x="3191272" y="3818731"/>
                </a:lnTo>
                <a:lnTo>
                  <a:pt x="3195241" y="3814365"/>
                </a:lnTo>
                <a:lnTo>
                  <a:pt x="3199606" y="3810396"/>
                </a:lnTo>
                <a:lnTo>
                  <a:pt x="3203972" y="3806427"/>
                </a:lnTo>
                <a:lnTo>
                  <a:pt x="3208734" y="3802856"/>
                </a:lnTo>
                <a:lnTo>
                  <a:pt x="3213100" y="3799284"/>
                </a:lnTo>
                <a:lnTo>
                  <a:pt x="3218259" y="3796109"/>
                </a:lnTo>
                <a:lnTo>
                  <a:pt x="3223419" y="3793331"/>
                </a:lnTo>
                <a:lnTo>
                  <a:pt x="3228578" y="3790156"/>
                </a:lnTo>
                <a:lnTo>
                  <a:pt x="3234531" y="3787774"/>
                </a:lnTo>
                <a:lnTo>
                  <a:pt x="3239691" y="3785790"/>
                </a:lnTo>
                <a:lnTo>
                  <a:pt x="3245644" y="3783806"/>
                </a:lnTo>
                <a:lnTo>
                  <a:pt x="3251597" y="3781821"/>
                </a:lnTo>
                <a:lnTo>
                  <a:pt x="3257153" y="3780631"/>
                </a:lnTo>
                <a:lnTo>
                  <a:pt x="3263503" y="3779440"/>
                </a:lnTo>
                <a:lnTo>
                  <a:pt x="3269853" y="3779043"/>
                </a:lnTo>
                <a:lnTo>
                  <a:pt x="3275806" y="3778249"/>
                </a:lnTo>
                <a:close/>
                <a:moveTo>
                  <a:pt x="2616002" y="3617912"/>
                </a:moveTo>
                <a:lnTo>
                  <a:pt x="2627501" y="3618310"/>
                </a:lnTo>
                <a:lnTo>
                  <a:pt x="2638603" y="3619106"/>
                </a:lnTo>
                <a:lnTo>
                  <a:pt x="2650103" y="3620300"/>
                </a:lnTo>
                <a:lnTo>
                  <a:pt x="2660809" y="3622688"/>
                </a:lnTo>
                <a:lnTo>
                  <a:pt x="2671515" y="3625075"/>
                </a:lnTo>
                <a:lnTo>
                  <a:pt x="2682221" y="3627861"/>
                </a:lnTo>
                <a:lnTo>
                  <a:pt x="2692134" y="3631840"/>
                </a:lnTo>
                <a:lnTo>
                  <a:pt x="2702840" y="3635422"/>
                </a:lnTo>
                <a:lnTo>
                  <a:pt x="2712356" y="3640197"/>
                </a:lnTo>
                <a:lnTo>
                  <a:pt x="2722269" y="3644972"/>
                </a:lnTo>
                <a:lnTo>
                  <a:pt x="2731389" y="3650543"/>
                </a:lnTo>
                <a:lnTo>
                  <a:pt x="2740509" y="3656114"/>
                </a:lnTo>
                <a:lnTo>
                  <a:pt x="2749233" y="3662481"/>
                </a:lnTo>
                <a:lnTo>
                  <a:pt x="2757560" y="3669246"/>
                </a:lnTo>
                <a:lnTo>
                  <a:pt x="2765490" y="3676011"/>
                </a:lnTo>
                <a:lnTo>
                  <a:pt x="2773421" y="3683174"/>
                </a:lnTo>
                <a:lnTo>
                  <a:pt x="2780558" y="3691133"/>
                </a:lnTo>
                <a:lnTo>
                  <a:pt x="2787299" y="3699092"/>
                </a:lnTo>
                <a:lnTo>
                  <a:pt x="2794040" y="3707448"/>
                </a:lnTo>
                <a:lnTo>
                  <a:pt x="2800384" y="3716203"/>
                </a:lnTo>
                <a:lnTo>
                  <a:pt x="2805935" y="3725355"/>
                </a:lnTo>
                <a:lnTo>
                  <a:pt x="2811487" y="3734906"/>
                </a:lnTo>
                <a:lnTo>
                  <a:pt x="2816245" y="3744456"/>
                </a:lnTo>
                <a:lnTo>
                  <a:pt x="2821003" y="3754007"/>
                </a:lnTo>
                <a:lnTo>
                  <a:pt x="2824572" y="3764751"/>
                </a:lnTo>
                <a:lnTo>
                  <a:pt x="2828537" y="3775098"/>
                </a:lnTo>
                <a:lnTo>
                  <a:pt x="2831313" y="3785444"/>
                </a:lnTo>
                <a:lnTo>
                  <a:pt x="2833692" y="3796188"/>
                </a:lnTo>
                <a:lnTo>
                  <a:pt x="2835674" y="3806933"/>
                </a:lnTo>
                <a:lnTo>
                  <a:pt x="2837260" y="3818473"/>
                </a:lnTo>
                <a:lnTo>
                  <a:pt x="2838053" y="3829615"/>
                </a:lnTo>
                <a:lnTo>
                  <a:pt x="2838450" y="3841155"/>
                </a:lnTo>
                <a:lnTo>
                  <a:pt x="2838053" y="3852297"/>
                </a:lnTo>
                <a:lnTo>
                  <a:pt x="2837260" y="3864236"/>
                </a:lnTo>
                <a:lnTo>
                  <a:pt x="2835674" y="3874980"/>
                </a:lnTo>
                <a:lnTo>
                  <a:pt x="2833692" y="3886122"/>
                </a:lnTo>
                <a:lnTo>
                  <a:pt x="2831313" y="3896866"/>
                </a:lnTo>
                <a:lnTo>
                  <a:pt x="2828537" y="3907611"/>
                </a:lnTo>
                <a:lnTo>
                  <a:pt x="2824572" y="3917957"/>
                </a:lnTo>
                <a:lnTo>
                  <a:pt x="2821003" y="3927906"/>
                </a:lnTo>
                <a:lnTo>
                  <a:pt x="2816245" y="3937854"/>
                </a:lnTo>
                <a:lnTo>
                  <a:pt x="2811487" y="3947405"/>
                </a:lnTo>
                <a:lnTo>
                  <a:pt x="2805935" y="3956557"/>
                </a:lnTo>
                <a:lnTo>
                  <a:pt x="2800384" y="3965710"/>
                </a:lnTo>
                <a:lnTo>
                  <a:pt x="2794040" y="3974464"/>
                </a:lnTo>
                <a:lnTo>
                  <a:pt x="2787299" y="3982821"/>
                </a:lnTo>
                <a:lnTo>
                  <a:pt x="2780558" y="3991178"/>
                </a:lnTo>
                <a:lnTo>
                  <a:pt x="2773421" y="3998738"/>
                </a:lnTo>
                <a:lnTo>
                  <a:pt x="2765490" y="4006299"/>
                </a:lnTo>
                <a:lnTo>
                  <a:pt x="2757560" y="4013064"/>
                </a:lnTo>
                <a:lnTo>
                  <a:pt x="2749233" y="4019829"/>
                </a:lnTo>
                <a:lnTo>
                  <a:pt x="2740509" y="4026196"/>
                </a:lnTo>
                <a:lnTo>
                  <a:pt x="2731389" y="4032165"/>
                </a:lnTo>
                <a:lnTo>
                  <a:pt x="2722269" y="4037338"/>
                </a:lnTo>
                <a:lnTo>
                  <a:pt x="2712356" y="4042114"/>
                </a:lnTo>
                <a:lnTo>
                  <a:pt x="2702840" y="4046491"/>
                </a:lnTo>
                <a:lnTo>
                  <a:pt x="2692134" y="4050868"/>
                </a:lnTo>
                <a:lnTo>
                  <a:pt x="2682221" y="4054052"/>
                </a:lnTo>
                <a:lnTo>
                  <a:pt x="2671515" y="4056837"/>
                </a:lnTo>
                <a:lnTo>
                  <a:pt x="2660809" y="4059623"/>
                </a:lnTo>
                <a:lnTo>
                  <a:pt x="2650103" y="4061613"/>
                </a:lnTo>
                <a:lnTo>
                  <a:pt x="2638603" y="4062806"/>
                </a:lnTo>
                <a:lnTo>
                  <a:pt x="2627501" y="4063602"/>
                </a:lnTo>
                <a:lnTo>
                  <a:pt x="2616002" y="4064000"/>
                </a:lnTo>
                <a:lnTo>
                  <a:pt x="2604503" y="4063602"/>
                </a:lnTo>
                <a:lnTo>
                  <a:pt x="2593400" y="4062806"/>
                </a:lnTo>
                <a:lnTo>
                  <a:pt x="2582297" y="4061613"/>
                </a:lnTo>
                <a:lnTo>
                  <a:pt x="2571195" y="4059623"/>
                </a:lnTo>
                <a:lnTo>
                  <a:pt x="2560489" y="4056837"/>
                </a:lnTo>
                <a:lnTo>
                  <a:pt x="2549783" y="4054052"/>
                </a:lnTo>
                <a:lnTo>
                  <a:pt x="2539473" y="4050868"/>
                </a:lnTo>
                <a:lnTo>
                  <a:pt x="2529560" y="4046491"/>
                </a:lnTo>
                <a:lnTo>
                  <a:pt x="2519647" y="4042114"/>
                </a:lnTo>
                <a:lnTo>
                  <a:pt x="2510131" y="4037338"/>
                </a:lnTo>
                <a:lnTo>
                  <a:pt x="2501011" y="4032165"/>
                </a:lnTo>
                <a:lnTo>
                  <a:pt x="2491891" y="4026196"/>
                </a:lnTo>
                <a:lnTo>
                  <a:pt x="2483167" y="4019829"/>
                </a:lnTo>
                <a:lnTo>
                  <a:pt x="2474841" y="4013064"/>
                </a:lnTo>
                <a:lnTo>
                  <a:pt x="2466514" y="4006299"/>
                </a:lnTo>
                <a:lnTo>
                  <a:pt x="2458980" y="3998738"/>
                </a:lnTo>
                <a:lnTo>
                  <a:pt x="2451446" y="3991178"/>
                </a:lnTo>
                <a:lnTo>
                  <a:pt x="2444308" y="3982821"/>
                </a:lnTo>
                <a:lnTo>
                  <a:pt x="2437964" y="3974464"/>
                </a:lnTo>
                <a:lnTo>
                  <a:pt x="2431620" y="3965710"/>
                </a:lnTo>
                <a:lnTo>
                  <a:pt x="2425672" y="3956557"/>
                </a:lnTo>
                <a:lnTo>
                  <a:pt x="2420914" y="3947405"/>
                </a:lnTo>
                <a:lnTo>
                  <a:pt x="2415759" y="3937854"/>
                </a:lnTo>
                <a:lnTo>
                  <a:pt x="2411397" y="3927906"/>
                </a:lnTo>
                <a:lnTo>
                  <a:pt x="2407035" y="3917957"/>
                </a:lnTo>
                <a:lnTo>
                  <a:pt x="2403863" y="3907611"/>
                </a:lnTo>
                <a:lnTo>
                  <a:pt x="2400691" y="3896866"/>
                </a:lnTo>
                <a:lnTo>
                  <a:pt x="2398312" y="3886122"/>
                </a:lnTo>
                <a:lnTo>
                  <a:pt x="2396329" y="3874980"/>
                </a:lnTo>
                <a:lnTo>
                  <a:pt x="2395140" y="3864236"/>
                </a:lnTo>
                <a:lnTo>
                  <a:pt x="2394347" y="3852297"/>
                </a:lnTo>
                <a:lnTo>
                  <a:pt x="2393950" y="3841155"/>
                </a:lnTo>
                <a:lnTo>
                  <a:pt x="2394347" y="3829615"/>
                </a:lnTo>
                <a:lnTo>
                  <a:pt x="2395140" y="3818473"/>
                </a:lnTo>
                <a:lnTo>
                  <a:pt x="2396329" y="3806933"/>
                </a:lnTo>
                <a:lnTo>
                  <a:pt x="2398312" y="3796188"/>
                </a:lnTo>
                <a:lnTo>
                  <a:pt x="2400691" y="3785444"/>
                </a:lnTo>
                <a:lnTo>
                  <a:pt x="2403863" y="3775098"/>
                </a:lnTo>
                <a:lnTo>
                  <a:pt x="2407035" y="3764751"/>
                </a:lnTo>
                <a:lnTo>
                  <a:pt x="2411397" y="3754007"/>
                </a:lnTo>
                <a:lnTo>
                  <a:pt x="2415759" y="3744456"/>
                </a:lnTo>
                <a:lnTo>
                  <a:pt x="2420914" y="3734906"/>
                </a:lnTo>
                <a:lnTo>
                  <a:pt x="2425672" y="3725355"/>
                </a:lnTo>
                <a:lnTo>
                  <a:pt x="2431620" y="3716203"/>
                </a:lnTo>
                <a:lnTo>
                  <a:pt x="2437964" y="3707448"/>
                </a:lnTo>
                <a:lnTo>
                  <a:pt x="2444308" y="3699092"/>
                </a:lnTo>
                <a:lnTo>
                  <a:pt x="2451446" y="3691133"/>
                </a:lnTo>
                <a:lnTo>
                  <a:pt x="2458980" y="3683174"/>
                </a:lnTo>
                <a:lnTo>
                  <a:pt x="2466514" y="3676011"/>
                </a:lnTo>
                <a:lnTo>
                  <a:pt x="2474841" y="3669246"/>
                </a:lnTo>
                <a:lnTo>
                  <a:pt x="2483167" y="3662481"/>
                </a:lnTo>
                <a:lnTo>
                  <a:pt x="2491891" y="3656114"/>
                </a:lnTo>
                <a:lnTo>
                  <a:pt x="2501011" y="3650543"/>
                </a:lnTo>
                <a:lnTo>
                  <a:pt x="2510131" y="3644972"/>
                </a:lnTo>
                <a:lnTo>
                  <a:pt x="2519647" y="3640197"/>
                </a:lnTo>
                <a:lnTo>
                  <a:pt x="2529560" y="3635422"/>
                </a:lnTo>
                <a:lnTo>
                  <a:pt x="2539473" y="3631840"/>
                </a:lnTo>
                <a:lnTo>
                  <a:pt x="2549783" y="3627861"/>
                </a:lnTo>
                <a:lnTo>
                  <a:pt x="2560489" y="3625075"/>
                </a:lnTo>
                <a:lnTo>
                  <a:pt x="2571195" y="3622688"/>
                </a:lnTo>
                <a:lnTo>
                  <a:pt x="2582297" y="3620300"/>
                </a:lnTo>
                <a:lnTo>
                  <a:pt x="2593400" y="3619106"/>
                </a:lnTo>
                <a:lnTo>
                  <a:pt x="2604503" y="3618310"/>
                </a:lnTo>
                <a:lnTo>
                  <a:pt x="2616002" y="3617912"/>
                </a:lnTo>
                <a:close/>
                <a:moveTo>
                  <a:pt x="2187774" y="3414712"/>
                </a:moveTo>
                <a:lnTo>
                  <a:pt x="2193738" y="3415107"/>
                </a:lnTo>
                <a:lnTo>
                  <a:pt x="2199303" y="3415502"/>
                </a:lnTo>
                <a:lnTo>
                  <a:pt x="2204869" y="3415897"/>
                </a:lnTo>
                <a:lnTo>
                  <a:pt x="2210833" y="3417081"/>
                </a:lnTo>
                <a:lnTo>
                  <a:pt x="2216001" y="3418265"/>
                </a:lnTo>
                <a:lnTo>
                  <a:pt x="2221567" y="3419845"/>
                </a:lnTo>
                <a:lnTo>
                  <a:pt x="2227133" y="3421819"/>
                </a:lnTo>
                <a:lnTo>
                  <a:pt x="2231904" y="3423793"/>
                </a:lnTo>
                <a:lnTo>
                  <a:pt x="2237470" y="3425767"/>
                </a:lnTo>
                <a:lnTo>
                  <a:pt x="2241843" y="3428530"/>
                </a:lnTo>
                <a:lnTo>
                  <a:pt x="2247011" y="3431294"/>
                </a:lnTo>
                <a:lnTo>
                  <a:pt x="2251384" y="3434058"/>
                </a:lnTo>
                <a:lnTo>
                  <a:pt x="2256155" y="3437611"/>
                </a:lnTo>
                <a:lnTo>
                  <a:pt x="2260131" y="3440769"/>
                </a:lnTo>
                <a:lnTo>
                  <a:pt x="2264504" y="3443928"/>
                </a:lnTo>
                <a:lnTo>
                  <a:pt x="2268480" y="3448271"/>
                </a:lnTo>
                <a:lnTo>
                  <a:pt x="2272455" y="3451824"/>
                </a:lnTo>
                <a:lnTo>
                  <a:pt x="2275636" y="3456167"/>
                </a:lnTo>
                <a:lnTo>
                  <a:pt x="2278816" y="3460115"/>
                </a:lnTo>
                <a:lnTo>
                  <a:pt x="2282395" y="3464853"/>
                </a:lnTo>
                <a:lnTo>
                  <a:pt x="2285178" y="3469195"/>
                </a:lnTo>
                <a:lnTo>
                  <a:pt x="2288358" y="3474328"/>
                </a:lnTo>
                <a:lnTo>
                  <a:pt x="2290743" y="3479065"/>
                </a:lnTo>
                <a:lnTo>
                  <a:pt x="2292731" y="3484198"/>
                </a:lnTo>
                <a:lnTo>
                  <a:pt x="2294719" y="3488936"/>
                </a:lnTo>
                <a:lnTo>
                  <a:pt x="2296707" y="3494463"/>
                </a:lnTo>
                <a:lnTo>
                  <a:pt x="2298297" y="3499990"/>
                </a:lnTo>
                <a:lnTo>
                  <a:pt x="2299490" y="3505123"/>
                </a:lnTo>
                <a:lnTo>
                  <a:pt x="2300683" y="3511045"/>
                </a:lnTo>
                <a:lnTo>
                  <a:pt x="2301478" y="3516967"/>
                </a:lnTo>
                <a:lnTo>
                  <a:pt x="2301875" y="3522494"/>
                </a:lnTo>
                <a:lnTo>
                  <a:pt x="2301875" y="3528416"/>
                </a:lnTo>
                <a:lnTo>
                  <a:pt x="2301875" y="3534338"/>
                </a:lnTo>
                <a:lnTo>
                  <a:pt x="2301478" y="3539866"/>
                </a:lnTo>
                <a:lnTo>
                  <a:pt x="2300683" y="3545393"/>
                </a:lnTo>
                <a:lnTo>
                  <a:pt x="2299490" y="3550920"/>
                </a:lnTo>
                <a:lnTo>
                  <a:pt x="2298297" y="3556447"/>
                </a:lnTo>
                <a:lnTo>
                  <a:pt x="2296707" y="3561975"/>
                </a:lnTo>
                <a:lnTo>
                  <a:pt x="2294719" y="3567107"/>
                </a:lnTo>
                <a:lnTo>
                  <a:pt x="2292731" y="3572634"/>
                </a:lnTo>
                <a:lnTo>
                  <a:pt x="2290743" y="3577372"/>
                </a:lnTo>
                <a:lnTo>
                  <a:pt x="2288358" y="3582504"/>
                </a:lnTo>
                <a:lnTo>
                  <a:pt x="2285178" y="3587242"/>
                </a:lnTo>
                <a:lnTo>
                  <a:pt x="2282395" y="3591585"/>
                </a:lnTo>
                <a:lnTo>
                  <a:pt x="2278816" y="3596323"/>
                </a:lnTo>
                <a:lnTo>
                  <a:pt x="2275636" y="3600271"/>
                </a:lnTo>
                <a:lnTo>
                  <a:pt x="2272455" y="3604614"/>
                </a:lnTo>
                <a:lnTo>
                  <a:pt x="2268480" y="3608562"/>
                </a:lnTo>
                <a:lnTo>
                  <a:pt x="2264504" y="3612115"/>
                </a:lnTo>
                <a:lnTo>
                  <a:pt x="2260131" y="3615668"/>
                </a:lnTo>
                <a:lnTo>
                  <a:pt x="2256155" y="3619221"/>
                </a:lnTo>
                <a:lnTo>
                  <a:pt x="2251384" y="3622380"/>
                </a:lnTo>
                <a:lnTo>
                  <a:pt x="2247011" y="3625143"/>
                </a:lnTo>
                <a:lnTo>
                  <a:pt x="2241843" y="3627907"/>
                </a:lnTo>
                <a:lnTo>
                  <a:pt x="2237470" y="3630276"/>
                </a:lnTo>
                <a:lnTo>
                  <a:pt x="2231904" y="3633040"/>
                </a:lnTo>
                <a:lnTo>
                  <a:pt x="2227133" y="3634619"/>
                </a:lnTo>
                <a:lnTo>
                  <a:pt x="2221567" y="3636593"/>
                </a:lnTo>
                <a:lnTo>
                  <a:pt x="2216001" y="3637777"/>
                </a:lnTo>
                <a:lnTo>
                  <a:pt x="2210833" y="3639751"/>
                </a:lnTo>
                <a:lnTo>
                  <a:pt x="2204869" y="3640541"/>
                </a:lnTo>
                <a:lnTo>
                  <a:pt x="2199303" y="3641330"/>
                </a:lnTo>
                <a:lnTo>
                  <a:pt x="2193738" y="3641725"/>
                </a:lnTo>
                <a:lnTo>
                  <a:pt x="2187774" y="3641725"/>
                </a:lnTo>
                <a:lnTo>
                  <a:pt x="2181413" y="3641725"/>
                </a:lnTo>
                <a:lnTo>
                  <a:pt x="2175847" y="3641330"/>
                </a:lnTo>
                <a:lnTo>
                  <a:pt x="2170281" y="3640541"/>
                </a:lnTo>
                <a:lnTo>
                  <a:pt x="2164715" y="3639751"/>
                </a:lnTo>
                <a:lnTo>
                  <a:pt x="2159149" y="3637777"/>
                </a:lnTo>
                <a:lnTo>
                  <a:pt x="2153583" y="3636593"/>
                </a:lnTo>
                <a:lnTo>
                  <a:pt x="2148415" y="3634619"/>
                </a:lnTo>
                <a:lnTo>
                  <a:pt x="2143247" y="3633040"/>
                </a:lnTo>
                <a:lnTo>
                  <a:pt x="2138476" y="3630276"/>
                </a:lnTo>
                <a:lnTo>
                  <a:pt x="2133308" y="3627907"/>
                </a:lnTo>
                <a:lnTo>
                  <a:pt x="2128139" y="3625143"/>
                </a:lnTo>
                <a:lnTo>
                  <a:pt x="2123766" y="3622380"/>
                </a:lnTo>
                <a:lnTo>
                  <a:pt x="2118995" y="3619221"/>
                </a:lnTo>
                <a:lnTo>
                  <a:pt x="2115020" y="3615668"/>
                </a:lnTo>
                <a:lnTo>
                  <a:pt x="2110646" y="3612115"/>
                </a:lnTo>
                <a:lnTo>
                  <a:pt x="2106671" y="3608562"/>
                </a:lnTo>
                <a:lnTo>
                  <a:pt x="2103093" y="3604614"/>
                </a:lnTo>
                <a:lnTo>
                  <a:pt x="2099515" y="3600271"/>
                </a:lnTo>
                <a:lnTo>
                  <a:pt x="2096334" y="3596323"/>
                </a:lnTo>
                <a:lnTo>
                  <a:pt x="2092756" y="3591585"/>
                </a:lnTo>
                <a:lnTo>
                  <a:pt x="2089973" y="3587242"/>
                </a:lnTo>
                <a:lnTo>
                  <a:pt x="2087190" y="3582504"/>
                </a:lnTo>
                <a:lnTo>
                  <a:pt x="2084805" y="3577372"/>
                </a:lnTo>
                <a:lnTo>
                  <a:pt x="2082419" y="3572634"/>
                </a:lnTo>
                <a:lnTo>
                  <a:pt x="2080431" y="3567107"/>
                </a:lnTo>
                <a:lnTo>
                  <a:pt x="2078444" y="3561975"/>
                </a:lnTo>
                <a:lnTo>
                  <a:pt x="2077251" y="3556447"/>
                </a:lnTo>
                <a:lnTo>
                  <a:pt x="2076058" y="3550920"/>
                </a:lnTo>
                <a:lnTo>
                  <a:pt x="2074468" y="3545393"/>
                </a:lnTo>
                <a:lnTo>
                  <a:pt x="2073673" y="3539866"/>
                </a:lnTo>
                <a:lnTo>
                  <a:pt x="2073275" y="3534338"/>
                </a:lnTo>
                <a:lnTo>
                  <a:pt x="2073275" y="3528416"/>
                </a:lnTo>
                <a:lnTo>
                  <a:pt x="2073275" y="3522494"/>
                </a:lnTo>
                <a:lnTo>
                  <a:pt x="2073673" y="3516967"/>
                </a:lnTo>
                <a:lnTo>
                  <a:pt x="2074468" y="3511045"/>
                </a:lnTo>
                <a:lnTo>
                  <a:pt x="2076058" y="3505123"/>
                </a:lnTo>
                <a:lnTo>
                  <a:pt x="2077251" y="3499990"/>
                </a:lnTo>
                <a:lnTo>
                  <a:pt x="2078444" y="3494463"/>
                </a:lnTo>
                <a:lnTo>
                  <a:pt x="2080431" y="3488936"/>
                </a:lnTo>
                <a:lnTo>
                  <a:pt x="2082419" y="3484198"/>
                </a:lnTo>
                <a:lnTo>
                  <a:pt x="2084805" y="3479065"/>
                </a:lnTo>
                <a:lnTo>
                  <a:pt x="2087190" y="3474328"/>
                </a:lnTo>
                <a:lnTo>
                  <a:pt x="2089973" y="3469195"/>
                </a:lnTo>
                <a:lnTo>
                  <a:pt x="2092756" y="3464853"/>
                </a:lnTo>
                <a:lnTo>
                  <a:pt x="2096334" y="3460115"/>
                </a:lnTo>
                <a:lnTo>
                  <a:pt x="2099515" y="3456167"/>
                </a:lnTo>
                <a:lnTo>
                  <a:pt x="2103093" y="3451824"/>
                </a:lnTo>
                <a:lnTo>
                  <a:pt x="2106671" y="3448271"/>
                </a:lnTo>
                <a:lnTo>
                  <a:pt x="2110646" y="3443928"/>
                </a:lnTo>
                <a:lnTo>
                  <a:pt x="2115020" y="3440769"/>
                </a:lnTo>
                <a:lnTo>
                  <a:pt x="2118995" y="3437611"/>
                </a:lnTo>
                <a:lnTo>
                  <a:pt x="2123766" y="3434058"/>
                </a:lnTo>
                <a:lnTo>
                  <a:pt x="2128139" y="3431294"/>
                </a:lnTo>
                <a:lnTo>
                  <a:pt x="2133308" y="3428530"/>
                </a:lnTo>
                <a:lnTo>
                  <a:pt x="2138476" y="3425767"/>
                </a:lnTo>
                <a:lnTo>
                  <a:pt x="2143247" y="3423793"/>
                </a:lnTo>
                <a:lnTo>
                  <a:pt x="2148415" y="3421819"/>
                </a:lnTo>
                <a:lnTo>
                  <a:pt x="2153583" y="3419845"/>
                </a:lnTo>
                <a:lnTo>
                  <a:pt x="2159149" y="3418265"/>
                </a:lnTo>
                <a:lnTo>
                  <a:pt x="2164715" y="3417081"/>
                </a:lnTo>
                <a:lnTo>
                  <a:pt x="2170281" y="3415897"/>
                </a:lnTo>
                <a:lnTo>
                  <a:pt x="2175847" y="3415502"/>
                </a:lnTo>
                <a:lnTo>
                  <a:pt x="2181413" y="3415107"/>
                </a:lnTo>
                <a:lnTo>
                  <a:pt x="2187774" y="3414712"/>
                </a:lnTo>
                <a:close/>
                <a:moveTo>
                  <a:pt x="2877146" y="3217862"/>
                </a:moveTo>
                <a:lnTo>
                  <a:pt x="2885867" y="3218259"/>
                </a:lnTo>
                <a:lnTo>
                  <a:pt x="2894191" y="3219051"/>
                </a:lnTo>
                <a:lnTo>
                  <a:pt x="2902515" y="3219844"/>
                </a:lnTo>
                <a:lnTo>
                  <a:pt x="2910840" y="3221430"/>
                </a:lnTo>
                <a:lnTo>
                  <a:pt x="2918768" y="3223412"/>
                </a:lnTo>
                <a:lnTo>
                  <a:pt x="2926696" y="3225394"/>
                </a:lnTo>
                <a:lnTo>
                  <a:pt x="2934624" y="3228169"/>
                </a:lnTo>
                <a:lnTo>
                  <a:pt x="2942156" y="3230943"/>
                </a:lnTo>
                <a:lnTo>
                  <a:pt x="2949291" y="3234511"/>
                </a:lnTo>
                <a:lnTo>
                  <a:pt x="2956426" y="3238079"/>
                </a:lnTo>
                <a:lnTo>
                  <a:pt x="2963561" y="3242043"/>
                </a:lnTo>
                <a:lnTo>
                  <a:pt x="2970300" y="3246403"/>
                </a:lnTo>
                <a:lnTo>
                  <a:pt x="2976643" y="3251160"/>
                </a:lnTo>
                <a:lnTo>
                  <a:pt x="2982985" y="3255917"/>
                </a:lnTo>
                <a:lnTo>
                  <a:pt x="2988931" y="3261070"/>
                </a:lnTo>
                <a:lnTo>
                  <a:pt x="2994481" y="3266620"/>
                </a:lnTo>
                <a:lnTo>
                  <a:pt x="3000030" y="3272169"/>
                </a:lnTo>
                <a:lnTo>
                  <a:pt x="3005580" y="3278512"/>
                </a:lnTo>
                <a:lnTo>
                  <a:pt x="3010337" y="3284458"/>
                </a:lnTo>
                <a:lnTo>
                  <a:pt x="3015093" y="3291196"/>
                </a:lnTo>
                <a:lnTo>
                  <a:pt x="3019057" y="3297935"/>
                </a:lnTo>
                <a:lnTo>
                  <a:pt x="3023418" y="3305070"/>
                </a:lnTo>
                <a:lnTo>
                  <a:pt x="3026986" y="3312206"/>
                </a:lnTo>
                <a:lnTo>
                  <a:pt x="3030553" y="3319341"/>
                </a:lnTo>
                <a:lnTo>
                  <a:pt x="3033328" y="3326873"/>
                </a:lnTo>
                <a:lnTo>
                  <a:pt x="3035706" y="3334404"/>
                </a:lnTo>
                <a:lnTo>
                  <a:pt x="3038085" y="3342332"/>
                </a:lnTo>
                <a:lnTo>
                  <a:pt x="3040067" y="3350657"/>
                </a:lnTo>
                <a:lnTo>
                  <a:pt x="3041652" y="3358585"/>
                </a:lnTo>
                <a:lnTo>
                  <a:pt x="3042445" y="3366909"/>
                </a:lnTo>
                <a:lnTo>
                  <a:pt x="3043238" y="3375630"/>
                </a:lnTo>
                <a:lnTo>
                  <a:pt x="3043238" y="3383954"/>
                </a:lnTo>
                <a:lnTo>
                  <a:pt x="3043238" y="3392675"/>
                </a:lnTo>
                <a:lnTo>
                  <a:pt x="3042445" y="3401000"/>
                </a:lnTo>
                <a:lnTo>
                  <a:pt x="3041652" y="3408928"/>
                </a:lnTo>
                <a:lnTo>
                  <a:pt x="3040067" y="3417252"/>
                </a:lnTo>
                <a:lnTo>
                  <a:pt x="3038085" y="3425180"/>
                </a:lnTo>
                <a:lnTo>
                  <a:pt x="3035706" y="3433108"/>
                </a:lnTo>
                <a:lnTo>
                  <a:pt x="3033328" y="3441036"/>
                </a:lnTo>
                <a:lnTo>
                  <a:pt x="3030553" y="3448568"/>
                </a:lnTo>
                <a:lnTo>
                  <a:pt x="3026986" y="3456100"/>
                </a:lnTo>
                <a:lnTo>
                  <a:pt x="3023418" y="3463235"/>
                </a:lnTo>
                <a:lnTo>
                  <a:pt x="3019057" y="3469974"/>
                </a:lnTo>
                <a:lnTo>
                  <a:pt x="3015093" y="3476712"/>
                </a:lnTo>
                <a:lnTo>
                  <a:pt x="3010337" y="3483451"/>
                </a:lnTo>
                <a:lnTo>
                  <a:pt x="3005580" y="3489794"/>
                </a:lnTo>
                <a:lnTo>
                  <a:pt x="3000030" y="3495343"/>
                </a:lnTo>
                <a:lnTo>
                  <a:pt x="2994481" y="3501289"/>
                </a:lnTo>
                <a:lnTo>
                  <a:pt x="2988931" y="3506442"/>
                </a:lnTo>
                <a:lnTo>
                  <a:pt x="2982985" y="3511992"/>
                </a:lnTo>
                <a:lnTo>
                  <a:pt x="2976643" y="3517145"/>
                </a:lnTo>
                <a:lnTo>
                  <a:pt x="2970300" y="3521506"/>
                </a:lnTo>
                <a:lnTo>
                  <a:pt x="2963561" y="3525866"/>
                </a:lnTo>
                <a:lnTo>
                  <a:pt x="2956426" y="3529830"/>
                </a:lnTo>
                <a:lnTo>
                  <a:pt x="2949291" y="3533794"/>
                </a:lnTo>
                <a:lnTo>
                  <a:pt x="2942156" y="3536965"/>
                </a:lnTo>
                <a:lnTo>
                  <a:pt x="2934624" y="3539740"/>
                </a:lnTo>
                <a:lnTo>
                  <a:pt x="2926696" y="3542515"/>
                </a:lnTo>
                <a:lnTo>
                  <a:pt x="2918768" y="3544893"/>
                </a:lnTo>
                <a:lnTo>
                  <a:pt x="2910840" y="3546479"/>
                </a:lnTo>
                <a:lnTo>
                  <a:pt x="2902515" y="3548065"/>
                </a:lnTo>
                <a:lnTo>
                  <a:pt x="2894191" y="3548857"/>
                </a:lnTo>
                <a:lnTo>
                  <a:pt x="2885867" y="3549650"/>
                </a:lnTo>
                <a:lnTo>
                  <a:pt x="2877146" y="3549650"/>
                </a:lnTo>
                <a:lnTo>
                  <a:pt x="2868821" y="3549650"/>
                </a:lnTo>
                <a:lnTo>
                  <a:pt x="2860101" y="3548857"/>
                </a:lnTo>
                <a:lnTo>
                  <a:pt x="2851776" y="3548065"/>
                </a:lnTo>
                <a:lnTo>
                  <a:pt x="2843848" y="3546479"/>
                </a:lnTo>
                <a:lnTo>
                  <a:pt x="2835524" y="3544893"/>
                </a:lnTo>
                <a:lnTo>
                  <a:pt x="2827992" y="3542515"/>
                </a:lnTo>
                <a:lnTo>
                  <a:pt x="2820460" y="3539740"/>
                </a:lnTo>
                <a:lnTo>
                  <a:pt x="2812929" y="3536965"/>
                </a:lnTo>
                <a:lnTo>
                  <a:pt x="2805397" y="3533794"/>
                </a:lnTo>
                <a:lnTo>
                  <a:pt x="2798262" y="3529830"/>
                </a:lnTo>
                <a:lnTo>
                  <a:pt x="2791127" y="3525866"/>
                </a:lnTo>
                <a:lnTo>
                  <a:pt x="2784784" y="3521506"/>
                </a:lnTo>
                <a:lnTo>
                  <a:pt x="2778045" y="3517145"/>
                </a:lnTo>
                <a:lnTo>
                  <a:pt x="2771703" y="3511992"/>
                </a:lnTo>
                <a:lnTo>
                  <a:pt x="2766153" y="3506442"/>
                </a:lnTo>
                <a:lnTo>
                  <a:pt x="2760207" y="3501289"/>
                </a:lnTo>
                <a:lnTo>
                  <a:pt x="2754261" y="3495343"/>
                </a:lnTo>
                <a:lnTo>
                  <a:pt x="2749505" y="3489794"/>
                </a:lnTo>
                <a:lnTo>
                  <a:pt x="2744351" y="3483451"/>
                </a:lnTo>
                <a:lnTo>
                  <a:pt x="2739991" y="3476712"/>
                </a:lnTo>
                <a:lnTo>
                  <a:pt x="2735234" y="3469974"/>
                </a:lnTo>
                <a:lnTo>
                  <a:pt x="2731666" y="3463235"/>
                </a:lnTo>
                <a:lnTo>
                  <a:pt x="2727702" y="3456100"/>
                </a:lnTo>
                <a:lnTo>
                  <a:pt x="2724531" y="3448568"/>
                </a:lnTo>
                <a:lnTo>
                  <a:pt x="2721756" y="3441036"/>
                </a:lnTo>
                <a:lnTo>
                  <a:pt x="2718982" y="3433108"/>
                </a:lnTo>
                <a:lnTo>
                  <a:pt x="2716603" y="3425180"/>
                </a:lnTo>
                <a:lnTo>
                  <a:pt x="2715018" y="3417252"/>
                </a:lnTo>
                <a:lnTo>
                  <a:pt x="2713432" y="3408928"/>
                </a:lnTo>
                <a:lnTo>
                  <a:pt x="2712639" y="3401000"/>
                </a:lnTo>
                <a:lnTo>
                  <a:pt x="2711450" y="3392675"/>
                </a:lnTo>
                <a:lnTo>
                  <a:pt x="2711450" y="3383954"/>
                </a:lnTo>
                <a:lnTo>
                  <a:pt x="2711450" y="3375630"/>
                </a:lnTo>
                <a:lnTo>
                  <a:pt x="2712639" y="3366909"/>
                </a:lnTo>
                <a:lnTo>
                  <a:pt x="2713432" y="3358585"/>
                </a:lnTo>
                <a:lnTo>
                  <a:pt x="2715018" y="3350657"/>
                </a:lnTo>
                <a:lnTo>
                  <a:pt x="2716603" y="3342332"/>
                </a:lnTo>
                <a:lnTo>
                  <a:pt x="2718982" y="3334404"/>
                </a:lnTo>
                <a:lnTo>
                  <a:pt x="2721756" y="3326873"/>
                </a:lnTo>
                <a:lnTo>
                  <a:pt x="2724531" y="3319341"/>
                </a:lnTo>
                <a:lnTo>
                  <a:pt x="2727702" y="3312206"/>
                </a:lnTo>
                <a:lnTo>
                  <a:pt x="2731666" y="3305070"/>
                </a:lnTo>
                <a:lnTo>
                  <a:pt x="2735234" y="3297935"/>
                </a:lnTo>
                <a:lnTo>
                  <a:pt x="2739991" y="3291196"/>
                </a:lnTo>
                <a:lnTo>
                  <a:pt x="2744351" y="3284458"/>
                </a:lnTo>
                <a:lnTo>
                  <a:pt x="2749505" y="3278512"/>
                </a:lnTo>
                <a:lnTo>
                  <a:pt x="2754261" y="3272169"/>
                </a:lnTo>
                <a:lnTo>
                  <a:pt x="2760207" y="3266620"/>
                </a:lnTo>
                <a:lnTo>
                  <a:pt x="2766153" y="3261070"/>
                </a:lnTo>
                <a:lnTo>
                  <a:pt x="2771703" y="3255917"/>
                </a:lnTo>
                <a:lnTo>
                  <a:pt x="2778045" y="3251160"/>
                </a:lnTo>
                <a:lnTo>
                  <a:pt x="2784784" y="3246403"/>
                </a:lnTo>
                <a:lnTo>
                  <a:pt x="2791127" y="3242043"/>
                </a:lnTo>
                <a:lnTo>
                  <a:pt x="2798262" y="3238079"/>
                </a:lnTo>
                <a:lnTo>
                  <a:pt x="2805397" y="3234511"/>
                </a:lnTo>
                <a:lnTo>
                  <a:pt x="2812929" y="3230943"/>
                </a:lnTo>
                <a:lnTo>
                  <a:pt x="2820460" y="3228169"/>
                </a:lnTo>
                <a:lnTo>
                  <a:pt x="2827992" y="3225394"/>
                </a:lnTo>
                <a:lnTo>
                  <a:pt x="2835524" y="3223412"/>
                </a:lnTo>
                <a:lnTo>
                  <a:pt x="2843848" y="3221430"/>
                </a:lnTo>
                <a:lnTo>
                  <a:pt x="2851776" y="3219844"/>
                </a:lnTo>
                <a:lnTo>
                  <a:pt x="2860101" y="3219051"/>
                </a:lnTo>
                <a:lnTo>
                  <a:pt x="2868821" y="3218259"/>
                </a:lnTo>
                <a:lnTo>
                  <a:pt x="2877146" y="3217862"/>
                </a:lnTo>
                <a:close/>
                <a:moveTo>
                  <a:pt x="1341242" y="3000374"/>
                </a:moveTo>
                <a:lnTo>
                  <a:pt x="410762" y="4429560"/>
                </a:lnTo>
                <a:lnTo>
                  <a:pt x="409572" y="4434325"/>
                </a:lnTo>
                <a:lnTo>
                  <a:pt x="406794" y="4447826"/>
                </a:lnTo>
                <a:lnTo>
                  <a:pt x="404414" y="4458151"/>
                </a:lnTo>
                <a:lnTo>
                  <a:pt x="402430" y="4469667"/>
                </a:lnTo>
                <a:lnTo>
                  <a:pt x="400446" y="4483169"/>
                </a:lnTo>
                <a:lnTo>
                  <a:pt x="398859" y="4498259"/>
                </a:lnTo>
                <a:lnTo>
                  <a:pt x="396875" y="4514937"/>
                </a:lnTo>
                <a:lnTo>
                  <a:pt x="395287" y="4533204"/>
                </a:lnTo>
                <a:lnTo>
                  <a:pt x="394097" y="4552265"/>
                </a:lnTo>
                <a:lnTo>
                  <a:pt x="393700" y="4572915"/>
                </a:lnTo>
                <a:lnTo>
                  <a:pt x="394097" y="4594359"/>
                </a:lnTo>
                <a:lnTo>
                  <a:pt x="394891" y="4616597"/>
                </a:lnTo>
                <a:lnTo>
                  <a:pt x="397271" y="4640026"/>
                </a:lnTo>
                <a:lnTo>
                  <a:pt x="400049" y="4664249"/>
                </a:lnTo>
                <a:lnTo>
                  <a:pt x="401636" y="4676162"/>
                </a:lnTo>
                <a:lnTo>
                  <a:pt x="403620" y="4688870"/>
                </a:lnTo>
                <a:lnTo>
                  <a:pt x="406398" y="4701180"/>
                </a:lnTo>
                <a:lnTo>
                  <a:pt x="409175" y="4713490"/>
                </a:lnTo>
                <a:lnTo>
                  <a:pt x="412350" y="4726198"/>
                </a:lnTo>
                <a:lnTo>
                  <a:pt x="415921" y="4738905"/>
                </a:lnTo>
                <a:lnTo>
                  <a:pt x="419492" y="4752010"/>
                </a:lnTo>
                <a:lnTo>
                  <a:pt x="423857" y="4764320"/>
                </a:lnTo>
                <a:lnTo>
                  <a:pt x="428221" y="4777425"/>
                </a:lnTo>
                <a:lnTo>
                  <a:pt x="433380" y="4790132"/>
                </a:lnTo>
                <a:lnTo>
                  <a:pt x="438538" y="4802839"/>
                </a:lnTo>
                <a:lnTo>
                  <a:pt x="444887" y="4815944"/>
                </a:lnTo>
                <a:lnTo>
                  <a:pt x="451235" y="4828254"/>
                </a:lnTo>
                <a:lnTo>
                  <a:pt x="457584" y="4841359"/>
                </a:lnTo>
                <a:lnTo>
                  <a:pt x="464726" y="4853669"/>
                </a:lnTo>
                <a:lnTo>
                  <a:pt x="472662" y="4866773"/>
                </a:lnTo>
                <a:lnTo>
                  <a:pt x="480995" y="4879084"/>
                </a:lnTo>
                <a:lnTo>
                  <a:pt x="489724" y="4891394"/>
                </a:lnTo>
                <a:lnTo>
                  <a:pt x="498850" y="4903704"/>
                </a:lnTo>
                <a:lnTo>
                  <a:pt x="508770" y="4915618"/>
                </a:lnTo>
                <a:lnTo>
                  <a:pt x="519087" y="4927531"/>
                </a:lnTo>
                <a:lnTo>
                  <a:pt x="530197" y="4939444"/>
                </a:lnTo>
                <a:lnTo>
                  <a:pt x="541704" y="4950960"/>
                </a:lnTo>
                <a:lnTo>
                  <a:pt x="553608" y="4962476"/>
                </a:lnTo>
                <a:lnTo>
                  <a:pt x="566702" y="4973992"/>
                </a:lnTo>
                <a:lnTo>
                  <a:pt x="579796" y="4984714"/>
                </a:lnTo>
                <a:lnTo>
                  <a:pt x="594081" y="4995436"/>
                </a:lnTo>
                <a:lnTo>
                  <a:pt x="609159" y="5005761"/>
                </a:lnTo>
                <a:lnTo>
                  <a:pt x="624237" y="5016085"/>
                </a:lnTo>
                <a:lnTo>
                  <a:pt x="640109" y="5026410"/>
                </a:lnTo>
                <a:lnTo>
                  <a:pt x="657171" y="5035941"/>
                </a:lnTo>
                <a:lnTo>
                  <a:pt x="674630" y="5045074"/>
                </a:lnTo>
                <a:lnTo>
                  <a:pt x="3954917" y="5045074"/>
                </a:lnTo>
                <a:lnTo>
                  <a:pt x="3972376" y="5035941"/>
                </a:lnTo>
                <a:lnTo>
                  <a:pt x="3989041" y="5026410"/>
                </a:lnTo>
                <a:lnTo>
                  <a:pt x="4005310" y="5016085"/>
                </a:lnTo>
                <a:lnTo>
                  <a:pt x="4020785" y="5005761"/>
                </a:lnTo>
                <a:lnTo>
                  <a:pt x="4035069" y="4995436"/>
                </a:lnTo>
                <a:lnTo>
                  <a:pt x="4049354" y="4984714"/>
                </a:lnTo>
                <a:lnTo>
                  <a:pt x="4062448" y="4973992"/>
                </a:lnTo>
                <a:lnTo>
                  <a:pt x="4075543" y="4962476"/>
                </a:lnTo>
                <a:lnTo>
                  <a:pt x="4087446" y="4950960"/>
                </a:lnTo>
                <a:lnTo>
                  <a:pt x="4098953" y="4939444"/>
                </a:lnTo>
                <a:lnTo>
                  <a:pt x="4110063" y="4927531"/>
                </a:lnTo>
                <a:lnTo>
                  <a:pt x="4120777" y="4915618"/>
                </a:lnTo>
                <a:lnTo>
                  <a:pt x="4130300" y="4903704"/>
                </a:lnTo>
                <a:lnTo>
                  <a:pt x="4139823" y="4891394"/>
                </a:lnTo>
                <a:lnTo>
                  <a:pt x="4148552" y="4879084"/>
                </a:lnTo>
                <a:lnTo>
                  <a:pt x="4156488" y="4866773"/>
                </a:lnTo>
                <a:lnTo>
                  <a:pt x="4164424" y="4853669"/>
                </a:lnTo>
                <a:lnTo>
                  <a:pt x="4171566" y="4841359"/>
                </a:lnTo>
                <a:lnTo>
                  <a:pt x="4178312" y="4828254"/>
                </a:lnTo>
                <a:lnTo>
                  <a:pt x="4184661" y="4815944"/>
                </a:lnTo>
                <a:lnTo>
                  <a:pt x="4190613" y="4802839"/>
                </a:lnTo>
                <a:lnTo>
                  <a:pt x="4195771" y="4790132"/>
                </a:lnTo>
                <a:lnTo>
                  <a:pt x="4200929" y="4777425"/>
                </a:lnTo>
                <a:lnTo>
                  <a:pt x="4205294" y="4764320"/>
                </a:lnTo>
                <a:lnTo>
                  <a:pt x="4209659" y="4752010"/>
                </a:lnTo>
                <a:lnTo>
                  <a:pt x="4213627" y="4738905"/>
                </a:lnTo>
                <a:lnTo>
                  <a:pt x="4217197" y="4726198"/>
                </a:lnTo>
                <a:lnTo>
                  <a:pt x="4219975" y="4713490"/>
                </a:lnTo>
                <a:lnTo>
                  <a:pt x="4222753" y="4701180"/>
                </a:lnTo>
                <a:lnTo>
                  <a:pt x="4225530" y="4688870"/>
                </a:lnTo>
                <a:lnTo>
                  <a:pt x="4227514" y="4676162"/>
                </a:lnTo>
                <a:lnTo>
                  <a:pt x="4229498" y="4664249"/>
                </a:lnTo>
                <a:lnTo>
                  <a:pt x="4232673" y="4640026"/>
                </a:lnTo>
                <a:lnTo>
                  <a:pt x="4234259" y="4616597"/>
                </a:lnTo>
                <a:lnTo>
                  <a:pt x="4235450" y="4594359"/>
                </a:lnTo>
                <a:lnTo>
                  <a:pt x="4235450" y="4572915"/>
                </a:lnTo>
                <a:lnTo>
                  <a:pt x="4235053" y="4552265"/>
                </a:lnTo>
                <a:lnTo>
                  <a:pt x="4234259" y="4533204"/>
                </a:lnTo>
                <a:lnTo>
                  <a:pt x="4232673" y="4514937"/>
                </a:lnTo>
                <a:lnTo>
                  <a:pt x="4230689" y="4498259"/>
                </a:lnTo>
                <a:lnTo>
                  <a:pt x="4228705" y="4483169"/>
                </a:lnTo>
                <a:lnTo>
                  <a:pt x="4226721" y="4469667"/>
                </a:lnTo>
                <a:lnTo>
                  <a:pt x="4224737" y="4458151"/>
                </a:lnTo>
                <a:lnTo>
                  <a:pt x="4222356" y="4447826"/>
                </a:lnTo>
                <a:lnTo>
                  <a:pt x="4219578" y="4434325"/>
                </a:lnTo>
                <a:lnTo>
                  <a:pt x="4218388" y="4429560"/>
                </a:lnTo>
                <a:lnTo>
                  <a:pt x="3282826" y="3000490"/>
                </a:lnTo>
                <a:lnTo>
                  <a:pt x="3282951" y="3001367"/>
                </a:lnTo>
                <a:lnTo>
                  <a:pt x="3282554" y="3003754"/>
                </a:lnTo>
                <a:lnTo>
                  <a:pt x="3281761" y="3006140"/>
                </a:lnTo>
                <a:lnTo>
                  <a:pt x="3280173" y="3008526"/>
                </a:lnTo>
                <a:lnTo>
                  <a:pt x="3278189" y="3010913"/>
                </a:lnTo>
                <a:lnTo>
                  <a:pt x="3275015" y="3013299"/>
                </a:lnTo>
                <a:lnTo>
                  <a:pt x="3271841" y="3015685"/>
                </a:lnTo>
                <a:lnTo>
                  <a:pt x="3267476" y="3017674"/>
                </a:lnTo>
                <a:lnTo>
                  <a:pt x="3263111" y="3020458"/>
                </a:lnTo>
                <a:lnTo>
                  <a:pt x="3252398" y="3024832"/>
                </a:lnTo>
                <a:lnTo>
                  <a:pt x="3239304" y="3029605"/>
                </a:lnTo>
                <a:lnTo>
                  <a:pt x="3223829" y="3033582"/>
                </a:lnTo>
                <a:lnTo>
                  <a:pt x="3206370" y="3037957"/>
                </a:lnTo>
                <a:lnTo>
                  <a:pt x="3186927" y="3041934"/>
                </a:lnTo>
                <a:lnTo>
                  <a:pt x="3165897" y="3046309"/>
                </a:lnTo>
                <a:lnTo>
                  <a:pt x="3142486" y="3050286"/>
                </a:lnTo>
                <a:lnTo>
                  <a:pt x="3117091" y="3054263"/>
                </a:lnTo>
                <a:lnTo>
                  <a:pt x="3090109" y="3057843"/>
                </a:lnTo>
                <a:lnTo>
                  <a:pt x="3061143" y="3061024"/>
                </a:lnTo>
                <a:lnTo>
                  <a:pt x="3030987" y="3065001"/>
                </a:lnTo>
                <a:lnTo>
                  <a:pt x="2998847" y="3068183"/>
                </a:lnTo>
                <a:lnTo>
                  <a:pt x="2964722" y="3070967"/>
                </a:lnTo>
                <a:lnTo>
                  <a:pt x="2929804" y="3074149"/>
                </a:lnTo>
                <a:lnTo>
                  <a:pt x="2892903" y="3076933"/>
                </a:lnTo>
                <a:lnTo>
                  <a:pt x="2855207" y="3079319"/>
                </a:lnTo>
                <a:lnTo>
                  <a:pt x="2815528" y="3082103"/>
                </a:lnTo>
                <a:lnTo>
                  <a:pt x="2775055" y="3084489"/>
                </a:lnTo>
                <a:lnTo>
                  <a:pt x="2690141" y="3088069"/>
                </a:lnTo>
                <a:lnTo>
                  <a:pt x="2600862" y="3091648"/>
                </a:lnTo>
                <a:lnTo>
                  <a:pt x="2507615" y="3093637"/>
                </a:lnTo>
                <a:lnTo>
                  <a:pt x="2411195" y="3095227"/>
                </a:lnTo>
                <a:lnTo>
                  <a:pt x="2312393" y="3095625"/>
                </a:lnTo>
                <a:lnTo>
                  <a:pt x="2213195" y="3095227"/>
                </a:lnTo>
                <a:lnTo>
                  <a:pt x="2116774" y="3093637"/>
                </a:lnTo>
                <a:lnTo>
                  <a:pt x="2023924" y="3091648"/>
                </a:lnTo>
                <a:lnTo>
                  <a:pt x="1934645" y="3088069"/>
                </a:lnTo>
                <a:lnTo>
                  <a:pt x="1849731" y="3084489"/>
                </a:lnTo>
                <a:lnTo>
                  <a:pt x="1808862" y="3082103"/>
                </a:lnTo>
                <a:lnTo>
                  <a:pt x="1769579" y="3079319"/>
                </a:lnTo>
                <a:lnTo>
                  <a:pt x="1731884" y="3076933"/>
                </a:lnTo>
                <a:lnTo>
                  <a:pt x="1694982" y="3074149"/>
                </a:lnTo>
                <a:lnTo>
                  <a:pt x="1659667" y="3070967"/>
                </a:lnTo>
                <a:lnTo>
                  <a:pt x="1626336" y="3068183"/>
                </a:lnTo>
                <a:lnTo>
                  <a:pt x="1593799" y="3065001"/>
                </a:lnTo>
                <a:lnTo>
                  <a:pt x="1563643" y="3061024"/>
                </a:lnTo>
                <a:lnTo>
                  <a:pt x="1534677" y="3057843"/>
                </a:lnTo>
                <a:lnTo>
                  <a:pt x="1507298" y="3054263"/>
                </a:lnTo>
                <a:lnTo>
                  <a:pt x="1482300" y="3050286"/>
                </a:lnTo>
                <a:lnTo>
                  <a:pt x="1458889" y="3046309"/>
                </a:lnTo>
                <a:lnTo>
                  <a:pt x="1437462" y="3041934"/>
                </a:lnTo>
                <a:lnTo>
                  <a:pt x="1418019" y="3037957"/>
                </a:lnTo>
                <a:lnTo>
                  <a:pt x="1400561" y="3033582"/>
                </a:lnTo>
                <a:lnTo>
                  <a:pt x="1385086" y="3029605"/>
                </a:lnTo>
                <a:lnTo>
                  <a:pt x="1372388" y="3024832"/>
                </a:lnTo>
                <a:lnTo>
                  <a:pt x="1361675" y="3020458"/>
                </a:lnTo>
                <a:lnTo>
                  <a:pt x="1356913" y="3017674"/>
                </a:lnTo>
                <a:lnTo>
                  <a:pt x="1352945" y="3015685"/>
                </a:lnTo>
                <a:lnTo>
                  <a:pt x="1349374" y="3013299"/>
                </a:lnTo>
                <a:lnTo>
                  <a:pt x="1346597" y="3010913"/>
                </a:lnTo>
                <a:lnTo>
                  <a:pt x="1344613" y="3008526"/>
                </a:lnTo>
                <a:lnTo>
                  <a:pt x="1343025" y="3006140"/>
                </a:lnTo>
                <a:lnTo>
                  <a:pt x="1341835" y="3003754"/>
                </a:lnTo>
                <a:lnTo>
                  <a:pt x="1341438" y="3001367"/>
                </a:lnTo>
                <a:lnTo>
                  <a:pt x="1341580" y="3000374"/>
                </a:lnTo>
                <a:lnTo>
                  <a:pt x="1341242" y="3000374"/>
                </a:lnTo>
                <a:close/>
                <a:moveTo>
                  <a:pt x="1717823" y="0"/>
                </a:moveTo>
                <a:lnTo>
                  <a:pt x="2909343" y="0"/>
                </a:lnTo>
                <a:lnTo>
                  <a:pt x="2919266" y="3571"/>
                </a:lnTo>
                <a:lnTo>
                  <a:pt x="2927601" y="6745"/>
                </a:lnTo>
                <a:lnTo>
                  <a:pt x="2935937" y="11110"/>
                </a:lnTo>
                <a:lnTo>
                  <a:pt x="2946653" y="15872"/>
                </a:lnTo>
                <a:lnTo>
                  <a:pt x="2959354" y="22618"/>
                </a:lnTo>
                <a:lnTo>
                  <a:pt x="2972849" y="30951"/>
                </a:lnTo>
                <a:lnTo>
                  <a:pt x="2987931" y="40871"/>
                </a:lnTo>
                <a:lnTo>
                  <a:pt x="2995870" y="46427"/>
                </a:lnTo>
                <a:lnTo>
                  <a:pt x="3003808" y="52776"/>
                </a:lnTo>
                <a:lnTo>
                  <a:pt x="3011349" y="58728"/>
                </a:lnTo>
                <a:lnTo>
                  <a:pt x="3019684" y="65474"/>
                </a:lnTo>
                <a:lnTo>
                  <a:pt x="3027623" y="72616"/>
                </a:lnTo>
                <a:lnTo>
                  <a:pt x="3035957" y="80553"/>
                </a:lnTo>
                <a:lnTo>
                  <a:pt x="3043896" y="88489"/>
                </a:lnTo>
                <a:lnTo>
                  <a:pt x="3051834" y="97219"/>
                </a:lnTo>
                <a:lnTo>
                  <a:pt x="3059375" y="105949"/>
                </a:lnTo>
                <a:lnTo>
                  <a:pt x="3066917" y="115472"/>
                </a:lnTo>
                <a:lnTo>
                  <a:pt x="3074458" y="125393"/>
                </a:lnTo>
                <a:lnTo>
                  <a:pt x="3080808" y="135313"/>
                </a:lnTo>
                <a:lnTo>
                  <a:pt x="3087556" y="146027"/>
                </a:lnTo>
                <a:lnTo>
                  <a:pt x="3093509" y="157536"/>
                </a:lnTo>
                <a:lnTo>
                  <a:pt x="3099066" y="169439"/>
                </a:lnTo>
                <a:lnTo>
                  <a:pt x="3104226" y="181344"/>
                </a:lnTo>
                <a:lnTo>
                  <a:pt x="3108592" y="194439"/>
                </a:lnTo>
                <a:lnTo>
                  <a:pt x="3112958" y="207534"/>
                </a:lnTo>
                <a:lnTo>
                  <a:pt x="3115339" y="217058"/>
                </a:lnTo>
                <a:lnTo>
                  <a:pt x="3117324" y="226581"/>
                </a:lnTo>
                <a:lnTo>
                  <a:pt x="3119309" y="236502"/>
                </a:lnTo>
                <a:lnTo>
                  <a:pt x="3120499" y="246025"/>
                </a:lnTo>
                <a:lnTo>
                  <a:pt x="3121690" y="256342"/>
                </a:lnTo>
                <a:lnTo>
                  <a:pt x="3122087" y="266263"/>
                </a:lnTo>
                <a:lnTo>
                  <a:pt x="3122484" y="276184"/>
                </a:lnTo>
                <a:lnTo>
                  <a:pt x="3122484" y="286103"/>
                </a:lnTo>
                <a:lnTo>
                  <a:pt x="3121690" y="296024"/>
                </a:lnTo>
                <a:lnTo>
                  <a:pt x="3121293" y="306341"/>
                </a:lnTo>
                <a:lnTo>
                  <a:pt x="3120102" y="316659"/>
                </a:lnTo>
                <a:lnTo>
                  <a:pt x="3118515" y="326976"/>
                </a:lnTo>
                <a:lnTo>
                  <a:pt x="3116530" y="337690"/>
                </a:lnTo>
                <a:lnTo>
                  <a:pt x="3114149" y="348007"/>
                </a:lnTo>
                <a:lnTo>
                  <a:pt x="3111767" y="358325"/>
                </a:lnTo>
                <a:lnTo>
                  <a:pt x="3108592" y="369039"/>
                </a:lnTo>
                <a:lnTo>
                  <a:pt x="3105417" y="379356"/>
                </a:lnTo>
                <a:lnTo>
                  <a:pt x="3101845" y="390466"/>
                </a:lnTo>
                <a:lnTo>
                  <a:pt x="3097479" y="401180"/>
                </a:lnTo>
                <a:lnTo>
                  <a:pt x="3093509" y="411894"/>
                </a:lnTo>
                <a:lnTo>
                  <a:pt x="3088747" y="422609"/>
                </a:lnTo>
                <a:lnTo>
                  <a:pt x="3083587" y="434116"/>
                </a:lnTo>
                <a:lnTo>
                  <a:pt x="3078030" y="444830"/>
                </a:lnTo>
                <a:lnTo>
                  <a:pt x="3072076" y="455940"/>
                </a:lnTo>
                <a:lnTo>
                  <a:pt x="3066123" y="466655"/>
                </a:lnTo>
                <a:lnTo>
                  <a:pt x="3059772" y="477766"/>
                </a:lnTo>
                <a:lnTo>
                  <a:pt x="3052628" y="489274"/>
                </a:lnTo>
                <a:lnTo>
                  <a:pt x="3045483" y="500781"/>
                </a:lnTo>
                <a:lnTo>
                  <a:pt x="3037942" y="511891"/>
                </a:lnTo>
                <a:lnTo>
                  <a:pt x="3030401" y="523400"/>
                </a:lnTo>
                <a:lnTo>
                  <a:pt x="3022066" y="534908"/>
                </a:lnTo>
                <a:lnTo>
                  <a:pt x="3013334" y="546415"/>
                </a:lnTo>
                <a:lnTo>
                  <a:pt x="3013334" y="2104709"/>
                </a:lnTo>
                <a:lnTo>
                  <a:pt x="4604543" y="4495920"/>
                </a:lnTo>
                <a:lnTo>
                  <a:pt x="4606527" y="4504649"/>
                </a:lnTo>
                <a:lnTo>
                  <a:pt x="4608511" y="4511792"/>
                </a:lnTo>
                <a:lnTo>
                  <a:pt x="4612481" y="4530046"/>
                </a:lnTo>
                <a:lnTo>
                  <a:pt x="4614862" y="4542744"/>
                </a:lnTo>
                <a:lnTo>
                  <a:pt x="4617243" y="4558220"/>
                </a:lnTo>
                <a:lnTo>
                  <a:pt x="4619625" y="4575679"/>
                </a:lnTo>
                <a:lnTo>
                  <a:pt x="4622403" y="4595123"/>
                </a:lnTo>
                <a:lnTo>
                  <a:pt x="4624387" y="4616948"/>
                </a:lnTo>
                <a:lnTo>
                  <a:pt x="4625975" y="4639964"/>
                </a:lnTo>
                <a:lnTo>
                  <a:pt x="4627166" y="4664963"/>
                </a:lnTo>
                <a:lnTo>
                  <a:pt x="4627563" y="4691153"/>
                </a:lnTo>
                <a:lnTo>
                  <a:pt x="4627166" y="4718533"/>
                </a:lnTo>
                <a:lnTo>
                  <a:pt x="4626373" y="4733215"/>
                </a:lnTo>
                <a:lnTo>
                  <a:pt x="4625579" y="4747501"/>
                </a:lnTo>
                <a:lnTo>
                  <a:pt x="4624387" y="4762183"/>
                </a:lnTo>
                <a:lnTo>
                  <a:pt x="4623197" y="4777262"/>
                </a:lnTo>
                <a:lnTo>
                  <a:pt x="4621213" y="4792341"/>
                </a:lnTo>
                <a:lnTo>
                  <a:pt x="4618831" y="4807817"/>
                </a:lnTo>
                <a:lnTo>
                  <a:pt x="4616449" y="4823689"/>
                </a:lnTo>
                <a:lnTo>
                  <a:pt x="4614068" y="4839562"/>
                </a:lnTo>
                <a:lnTo>
                  <a:pt x="4610496" y="4855038"/>
                </a:lnTo>
                <a:lnTo>
                  <a:pt x="4606923" y="4870910"/>
                </a:lnTo>
                <a:lnTo>
                  <a:pt x="4602557" y="4887180"/>
                </a:lnTo>
                <a:lnTo>
                  <a:pt x="4598191" y="4903449"/>
                </a:lnTo>
                <a:lnTo>
                  <a:pt x="4593032" y="4919719"/>
                </a:lnTo>
                <a:lnTo>
                  <a:pt x="4587872" y="4935988"/>
                </a:lnTo>
                <a:lnTo>
                  <a:pt x="4581919" y="4952257"/>
                </a:lnTo>
                <a:lnTo>
                  <a:pt x="4575171" y="4968527"/>
                </a:lnTo>
                <a:lnTo>
                  <a:pt x="4568821" y="4985193"/>
                </a:lnTo>
                <a:lnTo>
                  <a:pt x="4560883" y="5001463"/>
                </a:lnTo>
                <a:lnTo>
                  <a:pt x="4552944" y="5017732"/>
                </a:lnTo>
                <a:lnTo>
                  <a:pt x="4544212" y="5033605"/>
                </a:lnTo>
                <a:lnTo>
                  <a:pt x="4535083" y="5049874"/>
                </a:lnTo>
                <a:lnTo>
                  <a:pt x="4525161" y="5066144"/>
                </a:lnTo>
                <a:lnTo>
                  <a:pt x="4514047" y="5082016"/>
                </a:lnTo>
                <a:lnTo>
                  <a:pt x="4503331" y="5097889"/>
                </a:lnTo>
                <a:lnTo>
                  <a:pt x="4491423" y="5112968"/>
                </a:lnTo>
                <a:lnTo>
                  <a:pt x="4478722" y="5128444"/>
                </a:lnTo>
                <a:lnTo>
                  <a:pt x="4465624" y="5143919"/>
                </a:lnTo>
                <a:lnTo>
                  <a:pt x="4451335" y="5158998"/>
                </a:lnTo>
                <a:lnTo>
                  <a:pt x="4437047" y="5173681"/>
                </a:lnTo>
                <a:lnTo>
                  <a:pt x="4421171" y="5188363"/>
                </a:lnTo>
                <a:lnTo>
                  <a:pt x="4404897" y="5202251"/>
                </a:lnTo>
                <a:lnTo>
                  <a:pt x="4387830" y="5216537"/>
                </a:lnTo>
                <a:lnTo>
                  <a:pt x="4369969" y="5230028"/>
                </a:lnTo>
                <a:lnTo>
                  <a:pt x="4351315" y="5243520"/>
                </a:lnTo>
                <a:lnTo>
                  <a:pt x="4331865" y="5256615"/>
                </a:lnTo>
                <a:lnTo>
                  <a:pt x="4311227" y="5268916"/>
                </a:lnTo>
                <a:lnTo>
                  <a:pt x="4290191" y="5281218"/>
                </a:lnTo>
                <a:lnTo>
                  <a:pt x="4267963" y="5293122"/>
                </a:lnTo>
                <a:lnTo>
                  <a:pt x="4255659" y="5299074"/>
                </a:lnTo>
                <a:lnTo>
                  <a:pt x="371507" y="5299074"/>
                </a:lnTo>
                <a:lnTo>
                  <a:pt x="359600" y="5293122"/>
                </a:lnTo>
                <a:lnTo>
                  <a:pt x="337373" y="5281218"/>
                </a:lnTo>
                <a:lnTo>
                  <a:pt x="315940" y="5268916"/>
                </a:lnTo>
                <a:lnTo>
                  <a:pt x="295301" y="5256615"/>
                </a:lnTo>
                <a:lnTo>
                  <a:pt x="275852" y="5243520"/>
                </a:lnTo>
                <a:lnTo>
                  <a:pt x="257197" y="5230028"/>
                </a:lnTo>
                <a:lnTo>
                  <a:pt x="239336" y="5216537"/>
                </a:lnTo>
                <a:lnTo>
                  <a:pt x="222269" y="5202251"/>
                </a:lnTo>
                <a:lnTo>
                  <a:pt x="205996" y="5188363"/>
                </a:lnTo>
                <a:lnTo>
                  <a:pt x="190517" y="5173681"/>
                </a:lnTo>
                <a:lnTo>
                  <a:pt x="175831" y="5158998"/>
                </a:lnTo>
                <a:lnTo>
                  <a:pt x="161939" y="5143919"/>
                </a:lnTo>
                <a:lnTo>
                  <a:pt x="148841" y="5128444"/>
                </a:lnTo>
                <a:lnTo>
                  <a:pt x="135743" y="5112968"/>
                </a:lnTo>
                <a:lnTo>
                  <a:pt x="124233" y="5097889"/>
                </a:lnTo>
                <a:lnTo>
                  <a:pt x="113119" y="5082016"/>
                </a:lnTo>
                <a:lnTo>
                  <a:pt x="102403" y="5066144"/>
                </a:lnTo>
                <a:lnTo>
                  <a:pt x="92480" y="5049874"/>
                </a:lnTo>
                <a:lnTo>
                  <a:pt x="82954" y="5033605"/>
                </a:lnTo>
                <a:lnTo>
                  <a:pt x="74222" y="5017732"/>
                </a:lnTo>
                <a:lnTo>
                  <a:pt x="66284" y="5001463"/>
                </a:lnTo>
                <a:lnTo>
                  <a:pt x="59140" y="4985193"/>
                </a:lnTo>
                <a:lnTo>
                  <a:pt x="51995" y="4968527"/>
                </a:lnTo>
                <a:lnTo>
                  <a:pt x="45248" y="4952257"/>
                </a:lnTo>
                <a:lnTo>
                  <a:pt x="39294" y="4935988"/>
                </a:lnTo>
                <a:lnTo>
                  <a:pt x="34134" y="4919719"/>
                </a:lnTo>
                <a:lnTo>
                  <a:pt x="28975" y="4903449"/>
                </a:lnTo>
                <a:lnTo>
                  <a:pt x="24609" y="4887180"/>
                </a:lnTo>
                <a:lnTo>
                  <a:pt x="20243" y="4870910"/>
                </a:lnTo>
                <a:lnTo>
                  <a:pt x="17067" y="4855038"/>
                </a:lnTo>
                <a:lnTo>
                  <a:pt x="13495" y="4839562"/>
                </a:lnTo>
                <a:lnTo>
                  <a:pt x="10717" y="4823689"/>
                </a:lnTo>
                <a:lnTo>
                  <a:pt x="8335" y="4807817"/>
                </a:lnTo>
                <a:lnTo>
                  <a:pt x="6351" y="4792341"/>
                </a:lnTo>
                <a:lnTo>
                  <a:pt x="4366" y="4777262"/>
                </a:lnTo>
                <a:lnTo>
                  <a:pt x="2779" y="4762183"/>
                </a:lnTo>
                <a:lnTo>
                  <a:pt x="1588" y="4747501"/>
                </a:lnTo>
                <a:lnTo>
                  <a:pt x="794" y="4733215"/>
                </a:lnTo>
                <a:lnTo>
                  <a:pt x="397" y="4718533"/>
                </a:lnTo>
                <a:lnTo>
                  <a:pt x="0" y="4691153"/>
                </a:lnTo>
                <a:lnTo>
                  <a:pt x="397" y="4664963"/>
                </a:lnTo>
                <a:lnTo>
                  <a:pt x="1191" y="4639964"/>
                </a:lnTo>
                <a:lnTo>
                  <a:pt x="2779" y="4616948"/>
                </a:lnTo>
                <a:lnTo>
                  <a:pt x="4763" y="4595123"/>
                </a:lnTo>
                <a:lnTo>
                  <a:pt x="7542" y="4575679"/>
                </a:lnTo>
                <a:lnTo>
                  <a:pt x="9923" y="4558220"/>
                </a:lnTo>
                <a:lnTo>
                  <a:pt x="12304" y="4542744"/>
                </a:lnTo>
                <a:lnTo>
                  <a:pt x="15083" y="4530046"/>
                </a:lnTo>
                <a:lnTo>
                  <a:pt x="19052" y="4511792"/>
                </a:lnTo>
                <a:lnTo>
                  <a:pt x="20640" y="4504649"/>
                </a:lnTo>
                <a:lnTo>
                  <a:pt x="23418" y="4495920"/>
                </a:lnTo>
                <a:lnTo>
                  <a:pt x="1614229" y="2104709"/>
                </a:lnTo>
                <a:lnTo>
                  <a:pt x="1614229" y="546415"/>
                </a:lnTo>
                <a:lnTo>
                  <a:pt x="1605497" y="534908"/>
                </a:lnTo>
                <a:lnTo>
                  <a:pt x="1597559" y="523400"/>
                </a:lnTo>
                <a:lnTo>
                  <a:pt x="1589621" y="511891"/>
                </a:lnTo>
                <a:lnTo>
                  <a:pt x="1582080" y="500781"/>
                </a:lnTo>
                <a:lnTo>
                  <a:pt x="1574539" y="489274"/>
                </a:lnTo>
                <a:lnTo>
                  <a:pt x="1567791" y="477766"/>
                </a:lnTo>
                <a:lnTo>
                  <a:pt x="1561044" y="466655"/>
                </a:lnTo>
                <a:lnTo>
                  <a:pt x="1555090" y="455940"/>
                </a:lnTo>
                <a:lnTo>
                  <a:pt x="1549136" y="444830"/>
                </a:lnTo>
                <a:lnTo>
                  <a:pt x="1543580" y="434116"/>
                </a:lnTo>
                <a:lnTo>
                  <a:pt x="1538817" y="422609"/>
                </a:lnTo>
                <a:lnTo>
                  <a:pt x="1534054" y="411894"/>
                </a:lnTo>
                <a:lnTo>
                  <a:pt x="1529688" y="401180"/>
                </a:lnTo>
                <a:lnTo>
                  <a:pt x="1525322" y="390466"/>
                </a:lnTo>
                <a:lnTo>
                  <a:pt x="1522147" y="379356"/>
                </a:lnTo>
                <a:lnTo>
                  <a:pt x="1518971" y="369039"/>
                </a:lnTo>
                <a:lnTo>
                  <a:pt x="1515796" y="358325"/>
                </a:lnTo>
                <a:lnTo>
                  <a:pt x="1513018" y="348007"/>
                </a:lnTo>
                <a:lnTo>
                  <a:pt x="1511033" y="337690"/>
                </a:lnTo>
                <a:lnTo>
                  <a:pt x="1509049" y="326976"/>
                </a:lnTo>
                <a:lnTo>
                  <a:pt x="1507461" y="316659"/>
                </a:lnTo>
                <a:lnTo>
                  <a:pt x="1506270" y="306341"/>
                </a:lnTo>
                <a:lnTo>
                  <a:pt x="1505476" y="296024"/>
                </a:lnTo>
                <a:lnTo>
                  <a:pt x="1505079" y="286103"/>
                </a:lnTo>
                <a:lnTo>
                  <a:pt x="1505079" y="276184"/>
                </a:lnTo>
                <a:lnTo>
                  <a:pt x="1505079" y="266263"/>
                </a:lnTo>
                <a:lnTo>
                  <a:pt x="1505873" y="256342"/>
                </a:lnTo>
                <a:lnTo>
                  <a:pt x="1506667" y="246025"/>
                </a:lnTo>
                <a:lnTo>
                  <a:pt x="1508255" y="236502"/>
                </a:lnTo>
                <a:lnTo>
                  <a:pt x="1510239" y="226581"/>
                </a:lnTo>
                <a:lnTo>
                  <a:pt x="1512224" y="217058"/>
                </a:lnTo>
                <a:lnTo>
                  <a:pt x="1514208" y="207534"/>
                </a:lnTo>
                <a:lnTo>
                  <a:pt x="1518574" y="194439"/>
                </a:lnTo>
                <a:lnTo>
                  <a:pt x="1522940" y="181344"/>
                </a:lnTo>
                <a:lnTo>
                  <a:pt x="1528497" y="169439"/>
                </a:lnTo>
                <a:lnTo>
                  <a:pt x="1533657" y="157536"/>
                </a:lnTo>
                <a:lnTo>
                  <a:pt x="1540007" y="146027"/>
                </a:lnTo>
                <a:lnTo>
                  <a:pt x="1546358" y="135313"/>
                </a:lnTo>
                <a:lnTo>
                  <a:pt x="1553502" y="125393"/>
                </a:lnTo>
                <a:lnTo>
                  <a:pt x="1560250" y="115472"/>
                </a:lnTo>
                <a:lnTo>
                  <a:pt x="1567791" y="105949"/>
                </a:lnTo>
                <a:lnTo>
                  <a:pt x="1575729" y="97219"/>
                </a:lnTo>
                <a:lnTo>
                  <a:pt x="1583271" y="88489"/>
                </a:lnTo>
                <a:lnTo>
                  <a:pt x="1591606" y="80553"/>
                </a:lnTo>
                <a:lnTo>
                  <a:pt x="1599544" y="72616"/>
                </a:lnTo>
                <a:lnTo>
                  <a:pt x="1607879" y="65474"/>
                </a:lnTo>
                <a:lnTo>
                  <a:pt x="1615817" y="58728"/>
                </a:lnTo>
                <a:lnTo>
                  <a:pt x="1623358" y="52776"/>
                </a:lnTo>
                <a:lnTo>
                  <a:pt x="1631693" y="46427"/>
                </a:lnTo>
                <a:lnTo>
                  <a:pt x="1639235" y="40871"/>
                </a:lnTo>
                <a:lnTo>
                  <a:pt x="1654317" y="30951"/>
                </a:lnTo>
                <a:lnTo>
                  <a:pt x="1668606" y="22618"/>
                </a:lnTo>
                <a:lnTo>
                  <a:pt x="1680910" y="15872"/>
                </a:lnTo>
                <a:lnTo>
                  <a:pt x="1691230" y="11110"/>
                </a:lnTo>
                <a:lnTo>
                  <a:pt x="1699565" y="6745"/>
                </a:lnTo>
                <a:lnTo>
                  <a:pt x="1708297" y="3571"/>
                </a:lnTo>
                <a:lnTo>
                  <a:pt x="1717823" y="0"/>
                </a:lnTo>
                <a:close/>
              </a:path>
            </a:pathLst>
          </a:custGeom>
          <a:solidFill>
            <a:srgbClr val="FFFFFF"/>
          </a:solidFill>
          <a:ln>
            <a:noFill/>
          </a:ln>
        </p:spPr>
        <p:txBody>
          <a:bodyPr anchor="ctr" anchorCtr="1"/>
          <a:lstStyle/>
          <a:p>
            <a:endParaRPr lang="zh-CN" altLang="en-US">
              <a:ea typeface="宋体" panose="02010600030101010101" pitchFamily="2" charset="-122"/>
            </a:endParaRPr>
          </a:p>
        </p:txBody>
      </p:sp>
      <p:sp>
        <p:nvSpPr>
          <p:cNvPr id="29" name="MH_Other_3"/>
          <p:cNvSpPr/>
          <p:nvPr>
            <p:custDataLst>
              <p:tags r:id="rId2"/>
            </p:custDataLst>
          </p:nvPr>
        </p:nvSpPr>
        <p:spPr>
          <a:xfrm>
            <a:off x="4415533" y="3263674"/>
            <a:ext cx="1052512" cy="1050925"/>
          </a:xfrm>
          <a:prstGeom prst="ellipse">
            <a:avLst/>
          </a:prstGeom>
          <a:solidFill>
            <a:schemeClr val="accent1"/>
          </a:solidFill>
          <a:ln w="25400" cap="flat" cmpd="sng" algn="ctr">
            <a:noFill/>
            <a:prstDash val="solid"/>
          </a:ln>
          <a:effectLst>
            <a:outerShdw blurRad="317500" dist="165100" dir="2700000" algn="tl" rotWithShape="0">
              <a:prstClr val="black">
                <a:alpha val="40000"/>
              </a:prstClr>
            </a:outerShdw>
          </a:effectLst>
        </p:spPr>
        <p:txBody>
          <a:bodyPr anchor="ctr"/>
          <a:lstStyle/>
          <a:p>
            <a:pPr algn="ctr">
              <a:defRPr/>
            </a:pPr>
            <a:endParaRPr lang="zh-CN" altLang="en-US" kern="0">
              <a:solidFill>
                <a:prstClr val="white"/>
              </a:solidFill>
            </a:endParaRPr>
          </a:p>
        </p:txBody>
      </p:sp>
      <p:sp>
        <p:nvSpPr>
          <p:cNvPr id="39" name="MH_Other_3"/>
          <p:cNvSpPr/>
          <p:nvPr>
            <p:custDataLst>
              <p:tags r:id="rId3"/>
            </p:custDataLst>
          </p:nvPr>
        </p:nvSpPr>
        <p:spPr>
          <a:xfrm>
            <a:off x="6856514" y="3263674"/>
            <a:ext cx="1052512" cy="1050925"/>
          </a:xfrm>
          <a:prstGeom prst="ellipse">
            <a:avLst/>
          </a:prstGeom>
          <a:solidFill>
            <a:schemeClr val="accent1"/>
          </a:solidFill>
          <a:ln w="25400" cap="flat" cmpd="sng" algn="ctr">
            <a:noFill/>
            <a:prstDash val="solid"/>
          </a:ln>
          <a:effectLst>
            <a:outerShdw blurRad="317500" dist="165100" dir="2700000" algn="tl" rotWithShape="0">
              <a:prstClr val="black">
                <a:alpha val="40000"/>
              </a:prstClr>
            </a:outerShdw>
          </a:effectLst>
        </p:spPr>
        <p:txBody>
          <a:bodyPr anchor="ctr"/>
          <a:lstStyle/>
          <a:p>
            <a:pPr algn="ctr">
              <a:defRPr/>
            </a:pPr>
            <a:endParaRPr lang="zh-CN" altLang="en-US" kern="0">
              <a:solidFill>
                <a:prstClr val="white"/>
              </a:solidFill>
            </a:endParaRPr>
          </a:p>
        </p:txBody>
      </p:sp>
      <p:sp>
        <p:nvSpPr>
          <p:cNvPr id="43" name="MH_Other_3"/>
          <p:cNvSpPr/>
          <p:nvPr>
            <p:custDataLst>
              <p:tags r:id="rId4"/>
            </p:custDataLst>
          </p:nvPr>
        </p:nvSpPr>
        <p:spPr>
          <a:xfrm>
            <a:off x="9297495" y="3263674"/>
            <a:ext cx="1052512" cy="1050925"/>
          </a:xfrm>
          <a:prstGeom prst="ellipse">
            <a:avLst/>
          </a:prstGeom>
          <a:solidFill>
            <a:schemeClr val="accent1"/>
          </a:solidFill>
          <a:ln w="25400" cap="flat" cmpd="sng" algn="ctr">
            <a:noFill/>
            <a:prstDash val="solid"/>
          </a:ln>
          <a:effectLst>
            <a:outerShdw blurRad="317500" dist="165100" dir="2700000" algn="tl" rotWithShape="0">
              <a:prstClr val="black">
                <a:alpha val="40000"/>
              </a:prstClr>
            </a:outerShdw>
          </a:effectLst>
        </p:spPr>
        <p:txBody>
          <a:bodyPr anchor="ctr"/>
          <a:lstStyle/>
          <a:p>
            <a:pPr algn="ctr">
              <a:defRPr/>
            </a:pPr>
            <a:endParaRPr lang="zh-CN" altLang="en-US" kern="0">
              <a:solidFill>
                <a:prstClr val="white"/>
              </a:solidFill>
            </a:endParaRPr>
          </a:p>
        </p:txBody>
      </p:sp>
      <p:sp>
        <p:nvSpPr>
          <p:cNvPr id="45" name="KSO_Shape"/>
          <p:cNvSpPr/>
          <p:nvPr/>
        </p:nvSpPr>
        <p:spPr bwMode="auto">
          <a:xfrm>
            <a:off x="4645961" y="3583095"/>
            <a:ext cx="591657" cy="557222"/>
          </a:xfrm>
          <a:custGeom>
            <a:avLst/>
            <a:gdLst>
              <a:gd name="T0" fmla="*/ 901314 w 3228"/>
              <a:gd name="T1" fmla="*/ 1694421 h 3037"/>
              <a:gd name="T2" fmla="*/ 0 w 3228"/>
              <a:gd name="T3" fmla="*/ 587496 h 3037"/>
              <a:gd name="T4" fmla="*/ 0 w 3228"/>
              <a:gd name="T5" fmla="*/ 486511 h 3037"/>
              <a:gd name="T6" fmla="*/ 406037 w 3228"/>
              <a:gd name="T7" fmla="*/ 4463 h 3037"/>
              <a:gd name="T8" fmla="*/ 486353 w 3228"/>
              <a:gd name="T9" fmla="*/ 0 h 3037"/>
              <a:gd name="T10" fmla="*/ 901314 w 3228"/>
              <a:gd name="T11" fmla="*/ 218707 h 3037"/>
              <a:gd name="T12" fmla="*/ 1314044 w 3228"/>
              <a:gd name="T13" fmla="*/ 0 h 3037"/>
              <a:gd name="T14" fmla="*/ 1394360 w 3228"/>
              <a:gd name="T15" fmla="*/ 4463 h 3037"/>
              <a:gd name="T16" fmla="*/ 1800397 w 3228"/>
              <a:gd name="T17" fmla="*/ 486511 h 3037"/>
              <a:gd name="T18" fmla="*/ 1800397 w 3228"/>
              <a:gd name="T19" fmla="*/ 587496 h 3037"/>
              <a:gd name="T20" fmla="*/ 901314 w 3228"/>
              <a:gd name="T21" fmla="*/ 1694421 h 3037"/>
              <a:gd name="T22" fmla="*/ 1242653 w 3228"/>
              <a:gd name="T23" fmla="*/ 1124779 h 3037"/>
              <a:gd name="T24" fmla="*/ 1079792 w 3228"/>
              <a:gd name="T25" fmla="*/ 649984 h 3037"/>
              <a:gd name="T26" fmla="*/ 992784 w 3228"/>
              <a:gd name="T27" fmla="*/ 1020446 h 3037"/>
              <a:gd name="T28" fmla="*/ 827692 w 3228"/>
              <a:gd name="T29" fmla="*/ 285100 h 3037"/>
              <a:gd name="T30" fmla="*/ 612960 w 3228"/>
              <a:gd name="T31" fmla="*/ 1047227 h 3037"/>
              <a:gd name="T32" fmla="*/ 334089 w 3228"/>
              <a:gd name="T33" fmla="*/ 1158812 h 3037"/>
              <a:gd name="T34" fmla="*/ 710008 w 3228"/>
              <a:gd name="T35" fmla="*/ 1158812 h 3037"/>
              <a:gd name="T36" fmla="*/ 822672 w 3228"/>
              <a:gd name="T37" fmla="*/ 696292 h 3037"/>
              <a:gd name="T38" fmla="*/ 974378 w 3228"/>
              <a:gd name="T39" fmla="*/ 1401510 h 3037"/>
              <a:gd name="T40" fmla="*/ 1101544 w 3228"/>
              <a:gd name="T41" fmla="*/ 961306 h 3037"/>
              <a:gd name="T42" fmla="*/ 1198591 w 3228"/>
              <a:gd name="T43" fmla="*/ 1229111 h 3037"/>
              <a:gd name="T44" fmla="*/ 1444556 w 3228"/>
              <a:gd name="T45" fmla="*/ 1229111 h 3037"/>
              <a:gd name="T46" fmla="*/ 1242653 w 3228"/>
              <a:gd name="T47" fmla="*/ 1124779 h 30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228" h="3037">
                <a:moveTo>
                  <a:pt x="1616" y="3037"/>
                </a:moveTo>
                <a:cubicBezTo>
                  <a:pt x="443" y="2227"/>
                  <a:pt x="0" y="1578"/>
                  <a:pt x="0" y="1053"/>
                </a:cubicBezTo>
                <a:cubicBezTo>
                  <a:pt x="0" y="872"/>
                  <a:pt x="0" y="872"/>
                  <a:pt x="0" y="872"/>
                </a:cubicBezTo>
                <a:cubicBezTo>
                  <a:pt x="0" y="322"/>
                  <a:pt x="409" y="37"/>
                  <a:pt x="728" y="8"/>
                </a:cubicBezTo>
                <a:cubicBezTo>
                  <a:pt x="777" y="0"/>
                  <a:pt x="827" y="0"/>
                  <a:pt x="872" y="0"/>
                </a:cubicBezTo>
                <a:cubicBezTo>
                  <a:pt x="1240" y="0"/>
                  <a:pt x="1414" y="153"/>
                  <a:pt x="1616" y="392"/>
                </a:cubicBezTo>
                <a:cubicBezTo>
                  <a:pt x="1814" y="153"/>
                  <a:pt x="1992" y="0"/>
                  <a:pt x="2356" y="0"/>
                </a:cubicBezTo>
                <a:cubicBezTo>
                  <a:pt x="2401" y="0"/>
                  <a:pt x="2451" y="0"/>
                  <a:pt x="2500" y="8"/>
                </a:cubicBezTo>
                <a:cubicBezTo>
                  <a:pt x="2818" y="37"/>
                  <a:pt x="3228" y="322"/>
                  <a:pt x="3228" y="872"/>
                </a:cubicBezTo>
                <a:cubicBezTo>
                  <a:pt x="3228" y="1053"/>
                  <a:pt x="3228" y="1053"/>
                  <a:pt x="3228" y="1053"/>
                </a:cubicBezTo>
                <a:cubicBezTo>
                  <a:pt x="3228" y="1578"/>
                  <a:pt x="2786" y="2227"/>
                  <a:pt x="1616" y="3037"/>
                </a:cubicBezTo>
                <a:close/>
                <a:moveTo>
                  <a:pt x="2228" y="2016"/>
                </a:moveTo>
                <a:cubicBezTo>
                  <a:pt x="1936" y="1165"/>
                  <a:pt x="1936" y="1165"/>
                  <a:pt x="1936" y="1165"/>
                </a:cubicBezTo>
                <a:cubicBezTo>
                  <a:pt x="1780" y="1829"/>
                  <a:pt x="1780" y="1829"/>
                  <a:pt x="1780" y="1829"/>
                </a:cubicBezTo>
                <a:cubicBezTo>
                  <a:pt x="1484" y="511"/>
                  <a:pt x="1484" y="511"/>
                  <a:pt x="1484" y="511"/>
                </a:cubicBezTo>
                <a:cubicBezTo>
                  <a:pt x="1099" y="1877"/>
                  <a:pt x="1099" y="1877"/>
                  <a:pt x="1099" y="1877"/>
                </a:cubicBezTo>
                <a:cubicBezTo>
                  <a:pt x="599" y="2077"/>
                  <a:pt x="599" y="2077"/>
                  <a:pt x="599" y="2077"/>
                </a:cubicBezTo>
                <a:cubicBezTo>
                  <a:pt x="1273" y="2077"/>
                  <a:pt x="1273" y="2077"/>
                  <a:pt x="1273" y="2077"/>
                </a:cubicBezTo>
                <a:cubicBezTo>
                  <a:pt x="1475" y="1248"/>
                  <a:pt x="1475" y="1248"/>
                  <a:pt x="1475" y="1248"/>
                </a:cubicBezTo>
                <a:cubicBezTo>
                  <a:pt x="1747" y="2512"/>
                  <a:pt x="1747" y="2512"/>
                  <a:pt x="1747" y="2512"/>
                </a:cubicBezTo>
                <a:cubicBezTo>
                  <a:pt x="1975" y="1723"/>
                  <a:pt x="1975" y="1723"/>
                  <a:pt x="1975" y="1723"/>
                </a:cubicBezTo>
                <a:cubicBezTo>
                  <a:pt x="2149" y="2203"/>
                  <a:pt x="2149" y="2203"/>
                  <a:pt x="2149" y="2203"/>
                </a:cubicBezTo>
                <a:cubicBezTo>
                  <a:pt x="2590" y="2203"/>
                  <a:pt x="2590" y="2203"/>
                  <a:pt x="2590" y="2203"/>
                </a:cubicBezTo>
                <a:lnTo>
                  <a:pt x="2228" y="2016"/>
                </a:lnTo>
                <a:close/>
              </a:path>
            </a:pathLst>
          </a:custGeom>
          <a:solidFill>
            <a:srgbClr val="FFFFFF"/>
          </a:solidFill>
          <a:ln>
            <a:noFill/>
          </a:ln>
        </p:spPr>
        <p:txBody>
          <a:bodyPr anchor="ctr" anchorCtr="1"/>
          <a:lstStyle/>
          <a:p>
            <a:endParaRPr lang="zh-CN" altLang="en-US">
              <a:ea typeface="宋体" panose="02010600030101010101" pitchFamily="2" charset="-122"/>
            </a:endParaRPr>
          </a:p>
        </p:txBody>
      </p:sp>
      <p:sp>
        <p:nvSpPr>
          <p:cNvPr id="46" name="KSO_Shape"/>
          <p:cNvSpPr/>
          <p:nvPr/>
        </p:nvSpPr>
        <p:spPr bwMode="auto">
          <a:xfrm>
            <a:off x="7086942" y="3561644"/>
            <a:ext cx="591657" cy="600124"/>
          </a:xfrm>
          <a:custGeom>
            <a:avLst/>
            <a:gdLst>
              <a:gd name="T0" fmla="*/ 1628324 w 3235"/>
              <a:gd name="T1" fmla="*/ 943562 h 3280"/>
              <a:gd name="T2" fmla="*/ 889923 w 3235"/>
              <a:gd name="T3" fmla="*/ 1681834 h 3280"/>
              <a:gd name="T4" fmla="*/ 715343 w 3235"/>
              <a:gd name="T5" fmla="*/ 1780637 h 3280"/>
              <a:gd name="T6" fmla="*/ 789457 w 3235"/>
              <a:gd name="T7" fmla="*/ 1662623 h 3280"/>
              <a:gd name="T8" fmla="*/ 847651 w 3235"/>
              <a:gd name="T9" fmla="*/ 1618711 h 3280"/>
              <a:gd name="T10" fmla="*/ 1231948 w 3235"/>
              <a:gd name="T11" fmla="*/ 1234480 h 3280"/>
              <a:gd name="T12" fmla="*/ 978861 w 3235"/>
              <a:gd name="T13" fmla="*/ 981436 h 3280"/>
              <a:gd name="T14" fmla="*/ 1348336 w 3235"/>
              <a:gd name="T15" fmla="*/ 612574 h 3280"/>
              <a:gd name="T16" fmla="*/ 1348336 w 3235"/>
              <a:gd name="T17" fmla="*/ 536277 h 3280"/>
              <a:gd name="T18" fmla="*/ 1271476 w 3235"/>
              <a:gd name="T19" fmla="*/ 536277 h 3280"/>
              <a:gd name="T20" fmla="*/ 902550 w 3235"/>
              <a:gd name="T21" fmla="*/ 905139 h 3280"/>
              <a:gd name="T22" fmla="*/ 828436 w 3235"/>
              <a:gd name="T23" fmla="*/ 831037 h 3280"/>
              <a:gd name="T24" fmla="*/ 828436 w 3235"/>
              <a:gd name="T25" fmla="*/ 674051 h 3280"/>
              <a:gd name="T26" fmla="*/ 1093601 w 3235"/>
              <a:gd name="T27" fmla="*/ 408932 h 3280"/>
              <a:gd name="T28" fmla="*/ 1628324 w 3235"/>
              <a:gd name="T29" fmla="*/ 408932 h 3280"/>
              <a:gd name="T30" fmla="*/ 1628324 w 3235"/>
              <a:gd name="T31" fmla="*/ 943562 h 3280"/>
              <a:gd name="T32" fmla="*/ 828436 w 3235"/>
              <a:gd name="T33" fmla="*/ 1132384 h 3280"/>
              <a:gd name="T34" fmla="*/ 828436 w 3235"/>
              <a:gd name="T35" fmla="*/ 979240 h 3280"/>
              <a:gd name="T36" fmla="*/ 902550 w 3235"/>
              <a:gd name="T37" fmla="*/ 905139 h 3280"/>
              <a:gd name="T38" fmla="*/ 978861 w 3235"/>
              <a:gd name="T39" fmla="*/ 981436 h 3280"/>
              <a:gd name="T40" fmla="*/ 828436 w 3235"/>
              <a:gd name="T41" fmla="*/ 1132384 h 3280"/>
              <a:gd name="T42" fmla="*/ 378259 w 3235"/>
              <a:gd name="T43" fmla="*/ 1800397 h 3280"/>
              <a:gd name="T44" fmla="*/ 0 w 3235"/>
              <a:gd name="T45" fmla="*/ 1422204 h 3280"/>
              <a:gd name="T46" fmla="*/ 0 w 3235"/>
              <a:gd name="T47" fmla="*/ 378193 h 3280"/>
              <a:gd name="T48" fmla="*/ 378259 w 3235"/>
              <a:gd name="T49" fmla="*/ 0 h 3280"/>
              <a:gd name="T50" fmla="*/ 756517 w 3235"/>
              <a:gd name="T51" fmla="*/ 378193 h 3280"/>
              <a:gd name="T52" fmla="*/ 756517 w 3235"/>
              <a:gd name="T53" fmla="*/ 1422204 h 3280"/>
              <a:gd name="T54" fmla="*/ 378259 w 3235"/>
              <a:gd name="T55" fmla="*/ 1800397 h 3280"/>
              <a:gd name="T56" fmla="*/ 682403 w 3235"/>
              <a:gd name="T57" fmla="*/ 393013 h 3280"/>
              <a:gd name="T58" fmla="*/ 378259 w 3235"/>
              <a:gd name="T59" fmla="*/ 94960 h 3280"/>
              <a:gd name="T60" fmla="*/ 71370 w 3235"/>
              <a:gd name="T61" fmla="*/ 393013 h 3280"/>
              <a:gd name="T62" fmla="*/ 71370 w 3235"/>
              <a:gd name="T63" fmla="*/ 936426 h 3280"/>
              <a:gd name="T64" fmla="*/ 216305 w 3235"/>
              <a:gd name="T65" fmla="*/ 936426 h 3280"/>
              <a:gd name="T66" fmla="*/ 216305 w 3235"/>
              <a:gd name="T67" fmla="*/ 1458431 h 3280"/>
              <a:gd name="T68" fmla="*/ 270106 w 3235"/>
              <a:gd name="T69" fmla="*/ 1512224 h 3280"/>
              <a:gd name="T70" fmla="*/ 324457 w 3235"/>
              <a:gd name="T71" fmla="*/ 1458431 h 3280"/>
              <a:gd name="T72" fmla="*/ 324457 w 3235"/>
              <a:gd name="T73" fmla="*/ 936426 h 3280"/>
              <a:gd name="T74" fmla="*/ 682403 w 3235"/>
              <a:gd name="T75" fmla="*/ 936426 h 3280"/>
              <a:gd name="T76" fmla="*/ 682403 w 3235"/>
              <a:gd name="T77" fmla="*/ 393013 h 3280"/>
              <a:gd name="T78" fmla="*/ 270106 w 3235"/>
              <a:gd name="T79" fmla="*/ 360079 h 3280"/>
              <a:gd name="T80" fmla="*/ 324457 w 3235"/>
              <a:gd name="T81" fmla="*/ 413872 h 3280"/>
              <a:gd name="T82" fmla="*/ 324457 w 3235"/>
              <a:gd name="T83" fmla="*/ 936426 h 3280"/>
              <a:gd name="T84" fmla="*/ 216305 w 3235"/>
              <a:gd name="T85" fmla="*/ 936426 h 3280"/>
              <a:gd name="T86" fmla="*/ 216305 w 3235"/>
              <a:gd name="T87" fmla="*/ 413872 h 3280"/>
              <a:gd name="T88" fmla="*/ 270106 w 3235"/>
              <a:gd name="T89" fmla="*/ 360079 h 328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235" h="3280">
                <a:moveTo>
                  <a:pt x="2966" y="1719"/>
                </a:moveTo>
                <a:cubicBezTo>
                  <a:pt x="1621" y="3064"/>
                  <a:pt x="1621" y="3064"/>
                  <a:pt x="1621" y="3064"/>
                </a:cubicBezTo>
                <a:cubicBezTo>
                  <a:pt x="1530" y="3155"/>
                  <a:pt x="1420" y="3214"/>
                  <a:pt x="1303" y="3244"/>
                </a:cubicBezTo>
                <a:cubicBezTo>
                  <a:pt x="1359" y="3180"/>
                  <a:pt x="1404" y="3107"/>
                  <a:pt x="1438" y="3029"/>
                </a:cubicBezTo>
                <a:cubicBezTo>
                  <a:pt x="1476" y="3007"/>
                  <a:pt x="1512" y="2981"/>
                  <a:pt x="1544" y="2949"/>
                </a:cubicBezTo>
                <a:cubicBezTo>
                  <a:pt x="2244" y="2249"/>
                  <a:pt x="2244" y="2249"/>
                  <a:pt x="2244" y="2249"/>
                </a:cubicBezTo>
                <a:cubicBezTo>
                  <a:pt x="1783" y="1788"/>
                  <a:pt x="1783" y="1788"/>
                  <a:pt x="1783" y="1788"/>
                </a:cubicBezTo>
                <a:cubicBezTo>
                  <a:pt x="2456" y="1116"/>
                  <a:pt x="2456" y="1116"/>
                  <a:pt x="2456" y="1116"/>
                </a:cubicBezTo>
                <a:cubicBezTo>
                  <a:pt x="2494" y="1078"/>
                  <a:pt x="2494" y="1015"/>
                  <a:pt x="2456" y="977"/>
                </a:cubicBezTo>
                <a:cubicBezTo>
                  <a:pt x="2417" y="938"/>
                  <a:pt x="2355" y="938"/>
                  <a:pt x="2316" y="977"/>
                </a:cubicBezTo>
                <a:cubicBezTo>
                  <a:pt x="1644" y="1649"/>
                  <a:pt x="1644" y="1649"/>
                  <a:pt x="1644" y="1649"/>
                </a:cubicBezTo>
                <a:cubicBezTo>
                  <a:pt x="1509" y="1514"/>
                  <a:pt x="1509" y="1514"/>
                  <a:pt x="1509" y="1514"/>
                </a:cubicBezTo>
                <a:cubicBezTo>
                  <a:pt x="1509" y="1228"/>
                  <a:pt x="1509" y="1228"/>
                  <a:pt x="1509" y="1228"/>
                </a:cubicBezTo>
                <a:cubicBezTo>
                  <a:pt x="1992" y="745"/>
                  <a:pt x="1992" y="745"/>
                  <a:pt x="1992" y="745"/>
                </a:cubicBezTo>
                <a:cubicBezTo>
                  <a:pt x="2261" y="476"/>
                  <a:pt x="2697" y="476"/>
                  <a:pt x="2966" y="745"/>
                </a:cubicBezTo>
                <a:cubicBezTo>
                  <a:pt x="3235" y="1014"/>
                  <a:pt x="3235" y="1450"/>
                  <a:pt x="2966" y="1719"/>
                </a:cubicBezTo>
                <a:close/>
                <a:moveTo>
                  <a:pt x="1509" y="2063"/>
                </a:moveTo>
                <a:cubicBezTo>
                  <a:pt x="1509" y="1784"/>
                  <a:pt x="1509" y="1784"/>
                  <a:pt x="1509" y="1784"/>
                </a:cubicBezTo>
                <a:cubicBezTo>
                  <a:pt x="1644" y="1649"/>
                  <a:pt x="1644" y="1649"/>
                  <a:pt x="1644" y="1649"/>
                </a:cubicBezTo>
                <a:cubicBezTo>
                  <a:pt x="1783" y="1788"/>
                  <a:pt x="1783" y="1788"/>
                  <a:pt x="1783" y="1788"/>
                </a:cubicBezTo>
                <a:lnTo>
                  <a:pt x="1509" y="2063"/>
                </a:lnTo>
                <a:close/>
                <a:moveTo>
                  <a:pt x="689" y="3280"/>
                </a:moveTo>
                <a:cubicBezTo>
                  <a:pt x="309" y="3280"/>
                  <a:pt x="0" y="2971"/>
                  <a:pt x="0" y="2591"/>
                </a:cubicBezTo>
                <a:cubicBezTo>
                  <a:pt x="0" y="689"/>
                  <a:pt x="0" y="689"/>
                  <a:pt x="0" y="689"/>
                </a:cubicBezTo>
                <a:cubicBezTo>
                  <a:pt x="0" y="308"/>
                  <a:pt x="309" y="0"/>
                  <a:pt x="689" y="0"/>
                </a:cubicBezTo>
                <a:cubicBezTo>
                  <a:pt x="1069" y="0"/>
                  <a:pt x="1378" y="308"/>
                  <a:pt x="1378" y="689"/>
                </a:cubicBezTo>
                <a:cubicBezTo>
                  <a:pt x="1378" y="2591"/>
                  <a:pt x="1378" y="2591"/>
                  <a:pt x="1378" y="2591"/>
                </a:cubicBezTo>
                <a:cubicBezTo>
                  <a:pt x="1378" y="2971"/>
                  <a:pt x="1069" y="3280"/>
                  <a:pt x="689" y="3280"/>
                </a:cubicBezTo>
                <a:close/>
                <a:moveTo>
                  <a:pt x="1243" y="716"/>
                </a:moveTo>
                <a:cubicBezTo>
                  <a:pt x="1243" y="416"/>
                  <a:pt x="989" y="173"/>
                  <a:pt x="689" y="173"/>
                </a:cubicBezTo>
                <a:cubicBezTo>
                  <a:pt x="389" y="173"/>
                  <a:pt x="130" y="416"/>
                  <a:pt x="130" y="716"/>
                </a:cubicBezTo>
                <a:cubicBezTo>
                  <a:pt x="130" y="1706"/>
                  <a:pt x="130" y="1706"/>
                  <a:pt x="130" y="1706"/>
                </a:cubicBezTo>
                <a:cubicBezTo>
                  <a:pt x="394" y="1706"/>
                  <a:pt x="394" y="1706"/>
                  <a:pt x="394" y="1706"/>
                </a:cubicBezTo>
                <a:cubicBezTo>
                  <a:pt x="394" y="2657"/>
                  <a:pt x="394" y="2657"/>
                  <a:pt x="394" y="2657"/>
                </a:cubicBezTo>
                <a:cubicBezTo>
                  <a:pt x="394" y="2711"/>
                  <a:pt x="438" y="2755"/>
                  <a:pt x="492" y="2755"/>
                </a:cubicBezTo>
                <a:cubicBezTo>
                  <a:pt x="547" y="2755"/>
                  <a:pt x="591" y="2711"/>
                  <a:pt x="591" y="2657"/>
                </a:cubicBezTo>
                <a:cubicBezTo>
                  <a:pt x="591" y="1706"/>
                  <a:pt x="591" y="1706"/>
                  <a:pt x="591" y="1706"/>
                </a:cubicBezTo>
                <a:cubicBezTo>
                  <a:pt x="1243" y="1706"/>
                  <a:pt x="1243" y="1706"/>
                  <a:pt x="1243" y="1706"/>
                </a:cubicBezTo>
                <a:lnTo>
                  <a:pt x="1243" y="716"/>
                </a:lnTo>
                <a:close/>
                <a:moveTo>
                  <a:pt x="492" y="656"/>
                </a:moveTo>
                <a:cubicBezTo>
                  <a:pt x="547" y="656"/>
                  <a:pt x="591" y="700"/>
                  <a:pt x="591" y="754"/>
                </a:cubicBezTo>
                <a:cubicBezTo>
                  <a:pt x="591" y="1706"/>
                  <a:pt x="591" y="1706"/>
                  <a:pt x="591" y="1706"/>
                </a:cubicBezTo>
                <a:cubicBezTo>
                  <a:pt x="394" y="1706"/>
                  <a:pt x="394" y="1706"/>
                  <a:pt x="394" y="1706"/>
                </a:cubicBezTo>
                <a:cubicBezTo>
                  <a:pt x="394" y="754"/>
                  <a:pt x="394" y="754"/>
                  <a:pt x="394" y="754"/>
                </a:cubicBezTo>
                <a:cubicBezTo>
                  <a:pt x="394" y="700"/>
                  <a:pt x="438" y="656"/>
                  <a:pt x="492" y="656"/>
                </a:cubicBezTo>
                <a:close/>
              </a:path>
            </a:pathLst>
          </a:custGeom>
          <a:solidFill>
            <a:srgbClr val="FFFFFF"/>
          </a:solidFill>
          <a:ln>
            <a:noFill/>
          </a:ln>
        </p:spPr>
        <p:txBody>
          <a:bodyPr anchor="ctr" anchorCtr="1"/>
          <a:lstStyle/>
          <a:p>
            <a:endParaRPr lang="zh-CN" altLang="en-US">
              <a:ea typeface="宋体" panose="02010600030101010101" pitchFamily="2" charset="-122"/>
            </a:endParaRPr>
          </a:p>
        </p:txBody>
      </p:sp>
      <p:sp>
        <p:nvSpPr>
          <p:cNvPr id="47" name="KSO_Shape"/>
          <p:cNvSpPr/>
          <p:nvPr/>
        </p:nvSpPr>
        <p:spPr bwMode="auto">
          <a:xfrm>
            <a:off x="9527923" y="3585600"/>
            <a:ext cx="591657" cy="552213"/>
          </a:xfrm>
          <a:custGeom>
            <a:avLst/>
            <a:gdLst>
              <a:gd name="T0" fmla="*/ 3477620 w 7008813"/>
              <a:gd name="T1" fmla="*/ 1640285 h 6537325"/>
              <a:gd name="T2" fmla="*/ 3086736 w 7008813"/>
              <a:gd name="T3" fmla="*/ 1681949 h 6537325"/>
              <a:gd name="T4" fmla="*/ 2721249 w 7008813"/>
              <a:gd name="T5" fmla="*/ 1793053 h 6537325"/>
              <a:gd name="T6" fmla="*/ 2387509 w 7008813"/>
              <a:gd name="T7" fmla="*/ 1966057 h 6537325"/>
              <a:gd name="T8" fmla="*/ 2092659 w 7008813"/>
              <a:gd name="T9" fmla="*/ 2195010 h 6537325"/>
              <a:gd name="T10" fmla="*/ 1843842 w 7008813"/>
              <a:gd name="T11" fmla="*/ 2471976 h 6537325"/>
              <a:gd name="T12" fmla="*/ 1647408 w 7008813"/>
              <a:gd name="T13" fmla="*/ 2791002 h 6537325"/>
              <a:gd name="T14" fmla="*/ 1510896 w 7008813"/>
              <a:gd name="T15" fmla="*/ 3144550 h 6537325"/>
              <a:gd name="T16" fmla="*/ 1440259 w 7008813"/>
              <a:gd name="T17" fmla="*/ 3525874 h 6537325"/>
              <a:gd name="T18" fmla="*/ 1442640 w 7008813"/>
              <a:gd name="T19" fmla="*/ 3923466 h 6537325"/>
              <a:gd name="T20" fmla="*/ 1518039 w 7008813"/>
              <a:gd name="T21" fmla="*/ 4303600 h 6537325"/>
              <a:gd name="T22" fmla="*/ 1658916 w 7008813"/>
              <a:gd name="T23" fmla="*/ 4654767 h 6537325"/>
              <a:gd name="T24" fmla="*/ 1858525 w 7008813"/>
              <a:gd name="T25" fmla="*/ 4971412 h 6537325"/>
              <a:gd name="T26" fmla="*/ 2110913 w 7008813"/>
              <a:gd name="T27" fmla="*/ 5245601 h 6537325"/>
              <a:gd name="T28" fmla="*/ 2408541 w 7008813"/>
              <a:gd name="T29" fmla="*/ 5470586 h 6537325"/>
              <a:gd name="T30" fmla="*/ 2744265 w 7008813"/>
              <a:gd name="T31" fmla="*/ 5639622 h 6537325"/>
              <a:gd name="T32" fmla="*/ 3112133 w 7008813"/>
              <a:gd name="T33" fmla="*/ 5746361 h 6537325"/>
              <a:gd name="T34" fmla="*/ 3504208 w 7008813"/>
              <a:gd name="T35" fmla="*/ 5783263 h 6537325"/>
              <a:gd name="T36" fmla="*/ 3896680 w 7008813"/>
              <a:gd name="T37" fmla="*/ 5746361 h 6537325"/>
              <a:gd name="T38" fmla="*/ 4264151 w 7008813"/>
              <a:gd name="T39" fmla="*/ 5639622 h 6537325"/>
              <a:gd name="T40" fmla="*/ 4600272 w 7008813"/>
              <a:gd name="T41" fmla="*/ 5470586 h 6537325"/>
              <a:gd name="T42" fmla="*/ 4897900 w 7008813"/>
              <a:gd name="T43" fmla="*/ 5245601 h 6537325"/>
              <a:gd name="T44" fmla="*/ 5150288 w 7008813"/>
              <a:gd name="T45" fmla="*/ 4971412 h 6537325"/>
              <a:gd name="T46" fmla="*/ 5349897 w 7008813"/>
              <a:gd name="T47" fmla="*/ 4654767 h 6537325"/>
              <a:gd name="T48" fmla="*/ 5491171 w 7008813"/>
              <a:gd name="T49" fmla="*/ 4303600 h 6537325"/>
              <a:gd name="T50" fmla="*/ 5566174 w 7008813"/>
              <a:gd name="T51" fmla="*/ 3923466 h 6537325"/>
              <a:gd name="T52" fmla="*/ 5568555 w 7008813"/>
              <a:gd name="T53" fmla="*/ 3525874 h 6537325"/>
              <a:gd name="T54" fmla="*/ 5498314 w 7008813"/>
              <a:gd name="T55" fmla="*/ 3144550 h 6537325"/>
              <a:gd name="T56" fmla="*/ 5361406 w 7008813"/>
              <a:gd name="T57" fmla="*/ 2791002 h 6537325"/>
              <a:gd name="T58" fmla="*/ 5164971 w 7008813"/>
              <a:gd name="T59" fmla="*/ 2471976 h 6537325"/>
              <a:gd name="T60" fmla="*/ 4916154 w 7008813"/>
              <a:gd name="T61" fmla="*/ 2195010 h 6537325"/>
              <a:gd name="T62" fmla="*/ 4621305 w 7008813"/>
              <a:gd name="T63" fmla="*/ 1966057 h 6537325"/>
              <a:gd name="T64" fmla="*/ 4287565 w 7008813"/>
              <a:gd name="T65" fmla="*/ 1793053 h 6537325"/>
              <a:gd name="T66" fmla="*/ 3922078 w 7008813"/>
              <a:gd name="T67" fmla="*/ 1681949 h 6537325"/>
              <a:gd name="T68" fmla="*/ 3531193 w 7008813"/>
              <a:gd name="T69" fmla="*/ 1640285 h 6537325"/>
              <a:gd name="T70" fmla="*/ 2822725 w 7008813"/>
              <a:gd name="T71" fmla="*/ 445888 h 6537325"/>
              <a:gd name="T72" fmla="*/ 2727126 w 7008813"/>
              <a:gd name="T73" fmla="*/ 596236 h 6537325"/>
              <a:gd name="T74" fmla="*/ 4267010 w 7008813"/>
              <a:gd name="T75" fmla="*/ 549426 h 6537325"/>
              <a:gd name="T76" fmla="*/ 4144835 w 7008813"/>
              <a:gd name="T77" fmla="*/ 420896 h 6537325"/>
              <a:gd name="T78" fmla="*/ 4007586 w 7008813"/>
              <a:gd name="T79" fmla="*/ 440731 h 6537325"/>
              <a:gd name="T80" fmla="*/ 3931028 w 7008813"/>
              <a:gd name="T81" fmla="*/ 542682 h 6537325"/>
              <a:gd name="T82" fmla="*/ 3161087 w 7008813"/>
              <a:gd name="T83" fmla="*/ 571641 h 6537325"/>
              <a:gd name="T84" fmla="*/ 3044861 w 7008813"/>
              <a:gd name="T85" fmla="*/ 514913 h 6537325"/>
              <a:gd name="T86" fmla="*/ 2993294 w 7008813"/>
              <a:gd name="T87" fmla="*/ 396301 h 6537325"/>
              <a:gd name="T88" fmla="*/ 3924285 w 7008813"/>
              <a:gd name="T89" fmla="*/ 25785 h 6537325"/>
              <a:gd name="T90" fmla="*/ 4002033 w 7008813"/>
              <a:gd name="T91" fmla="*/ 115439 h 6537325"/>
              <a:gd name="T92" fmla="*/ 4460190 w 7008813"/>
              <a:gd name="T93" fmla="*/ 192398 h 6537325"/>
              <a:gd name="T94" fmla="*/ 4642659 w 7008813"/>
              <a:gd name="T95" fmla="*/ 383606 h 6537325"/>
              <a:gd name="T96" fmla="*/ 6653630 w 7008813"/>
              <a:gd name="T97" fmla="*/ 886222 h 6537325"/>
              <a:gd name="T98" fmla="*/ 6898885 w 7008813"/>
              <a:gd name="T99" fmla="*/ 995370 h 6537325"/>
              <a:gd name="T100" fmla="*/ 7008416 w 7008813"/>
              <a:gd name="T101" fmla="*/ 1241053 h 6537325"/>
              <a:gd name="T102" fmla="*/ 6934205 w 7008813"/>
              <a:gd name="T103" fmla="*/ 6386899 h 6537325"/>
              <a:gd name="T104" fmla="*/ 6709586 w 7008813"/>
              <a:gd name="T105" fmla="*/ 6529387 h 6537325"/>
              <a:gd name="T106" fmla="*/ 196045 w 7008813"/>
              <a:gd name="T107" fmla="*/ 6492078 h 6537325"/>
              <a:gd name="T108" fmla="*/ 23018 w 7008813"/>
              <a:gd name="T109" fmla="*/ 6291245 h 6537325"/>
              <a:gd name="T110" fmla="*/ 23018 w 7008813"/>
              <a:gd name="T111" fmla="*/ 1131111 h 6537325"/>
              <a:gd name="T112" fmla="*/ 196045 w 7008813"/>
              <a:gd name="T113" fmla="*/ 931072 h 6537325"/>
              <a:gd name="T114" fmla="*/ 2336800 w 7008813"/>
              <a:gd name="T115" fmla="*/ 885825 h 6537325"/>
              <a:gd name="T116" fmla="*/ 2422482 w 7008813"/>
              <a:gd name="T117" fmla="*/ 291573 h 6537325"/>
              <a:gd name="T118" fmla="*/ 2654138 w 7008813"/>
              <a:gd name="T119" fmla="*/ 159472 h 6537325"/>
              <a:gd name="T120" fmla="*/ 3030978 w 7008813"/>
              <a:gd name="T121" fmla="*/ 73389 h 6537325"/>
              <a:gd name="T122" fmla="*/ 3129353 w 7008813"/>
              <a:gd name="T123" fmla="*/ 7141 h 6537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008813" h="6537325">
                <a:moveTo>
                  <a:pt x="3143024" y="2867025"/>
                </a:moveTo>
                <a:lnTo>
                  <a:pt x="3865790" y="2867025"/>
                </a:lnTo>
                <a:lnTo>
                  <a:pt x="3865790" y="3349568"/>
                </a:lnTo>
                <a:lnTo>
                  <a:pt x="4348163" y="3349568"/>
                </a:lnTo>
                <a:lnTo>
                  <a:pt x="4348163" y="4073582"/>
                </a:lnTo>
                <a:lnTo>
                  <a:pt x="3865790" y="4073582"/>
                </a:lnTo>
                <a:lnTo>
                  <a:pt x="3865790" y="4556125"/>
                </a:lnTo>
                <a:lnTo>
                  <a:pt x="3143024" y="4556125"/>
                </a:lnTo>
                <a:lnTo>
                  <a:pt x="3143024" y="4073582"/>
                </a:lnTo>
                <a:lnTo>
                  <a:pt x="2660650" y="4073582"/>
                </a:lnTo>
                <a:lnTo>
                  <a:pt x="2660650" y="3349568"/>
                </a:lnTo>
                <a:lnTo>
                  <a:pt x="3143024" y="3349568"/>
                </a:lnTo>
                <a:lnTo>
                  <a:pt x="3143024" y="2867025"/>
                </a:lnTo>
                <a:close/>
                <a:moveTo>
                  <a:pt x="3504208" y="1639888"/>
                </a:moveTo>
                <a:lnTo>
                  <a:pt x="3477620" y="1640285"/>
                </a:lnTo>
                <a:lnTo>
                  <a:pt x="3450635" y="1640682"/>
                </a:lnTo>
                <a:lnTo>
                  <a:pt x="3424047" y="1641475"/>
                </a:lnTo>
                <a:lnTo>
                  <a:pt x="3397459" y="1642666"/>
                </a:lnTo>
                <a:lnTo>
                  <a:pt x="3371268" y="1644253"/>
                </a:lnTo>
                <a:lnTo>
                  <a:pt x="3344680" y="1645840"/>
                </a:lnTo>
                <a:lnTo>
                  <a:pt x="3318489" y="1647824"/>
                </a:lnTo>
                <a:lnTo>
                  <a:pt x="3292297" y="1650602"/>
                </a:lnTo>
                <a:lnTo>
                  <a:pt x="3266106" y="1653379"/>
                </a:lnTo>
                <a:lnTo>
                  <a:pt x="3240709" y="1656157"/>
                </a:lnTo>
                <a:lnTo>
                  <a:pt x="3214914" y="1660125"/>
                </a:lnTo>
                <a:lnTo>
                  <a:pt x="3189120" y="1663696"/>
                </a:lnTo>
                <a:lnTo>
                  <a:pt x="3163325" y="1668061"/>
                </a:lnTo>
                <a:lnTo>
                  <a:pt x="3137531" y="1672029"/>
                </a:lnTo>
                <a:lnTo>
                  <a:pt x="3112133" y="1677187"/>
                </a:lnTo>
                <a:lnTo>
                  <a:pt x="3086736" y="1681949"/>
                </a:lnTo>
                <a:lnTo>
                  <a:pt x="3061338" y="1687504"/>
                </a:lnTo>
                <a:lnTo>
                  <a:pt x="3036337" y="1693059"/>
                </a:lnTo>
                <a:lnTo>
                  <a:pt x="3011337" y="1698614"/>
                </a:lnTo>
                <a:lnTo>
                  <a:pt x="2986733" y="1704963"/>
                </a:lnTo>
                <a:lnTo>
                  <a:pt x="2961732" y="1711709"/>
                </a:lnTo>
                <a:lnTo>
                  <a:pt x="2937128" y="1718454"/>
                </a:lnTo>
                <a:lnTo>
                  <a:pt x="2912524" y="1725597"/>
                </a:lnTo>
                <a:lnTo>
                  <a:pt x="2888317" y="1733136"/>
                </a:lnTo>
                <a:lnTo>
                  <a:pt x="2863713" y="1740675"/>
                </a:lnTo>
                <a:lnTo>
                  <a:pt x="2839506" y="1748611"/>
                </a:lnTo>
                <a:lnTo>
                  <a:pt x="2816093" y="1756944"/>
                </a:lnTo>
                <a:lnTo>
                  <a:pt x="2791886" y="1765673"/>
                </a:lnTo>
                <a:lnTo>
                  <a:pt x="2768076" y="1774403"/>
                </a:lnTo>
                <a:lnTo>
                  <a:pt x="2744265" y="1783529"/>
                </a:lnTo>
                <a:lnTo>
                  <a:pt x="2721249" y="1793053"/>
                </a:lnTo>
                <a:lnTo>
                  <a:pt x="2697836" y="1802576"/>
                </a:lnTo>
                <a:lnTo>
                  <a:pt x="2674819" y="1812496"/>
                </a:lnTo>
                <a:lnTo>
                  <a:pt x="2651406" y="1822813"/>
                </a:lnTo>
                <a:lnTo>
                  <a:pt x="2628389" y="1833129"/>
                </a:lnTo>
                <a:lnTo>
                  <a:pt x="2606166" y="1844240"/>
                </a:lnTo>
                <a:lnTo>
                  <a:pt x="2583150" y="1855350"/>
                </a:lnTo>
                <a:lnTo>
                  <a:pt x="2560927" y="1866460"/>
                </a:lnTo>
                <a:lnTo>
                  <a:pt x="2538704" y="1877967"/>
                </a:lnTo>
                <a:lnTo>
                  <a:pt x="2516878" y="1889872"/>
                </a:lnTo>
                <a:lnTo>
                  <a:pt x="2494655" y="1902172"/>
                </a:lnTo>
                <a:lnTo>
                  <a:pt x="2472829" y="1914076"/>
                </a:lnTo>
                <a:lnTo>
                  <a:pt x="2451003" y="1927171"/>
                </a:lnTo>
                <a:lnTo>
                  <a:pt x="2429970" y="1939868"/>
                </a:lnTo>
                <a:lnTo>
                  <a:pt x="2408541" y="1952963"/>
                </a:lnTo>
                <a:lnTo>
                  <a:pt x="2387509" y="1966057"/>
                </a:lnTo>
                <a:lnTo>
                  <a:pt x="2366477" y="1979945"/>
                </a:lnTo>
                <a:lnTo>
                  <a:pt x="2345444" y="1993436"/>
                </a:lnTo>
                <a:lnTo>
                  <a:pt x="2325205" y="2007721"/>
                </a:lnTo>
                <a:lnTo>
                  <a:pt x="2304967" y="2022402"/>
                </a:lnTo>
                <a:lnTo>
                  <a:pt x="2284331" y="2036687"/>
                </a:lnTo>
                <a:lnTo>
                  <a:pt x="2264489" y="2051369"/>
                </a:lnTo>
                <a:lnTo>
                  <a:pt x="2244647" y="2066844"/>
                </a:lnTo>
                <a:lnTo>
                  <a:pt x="2225203" y="2081525"/>
                </a:lnTo>
                <a:lnTo>
                  <a:pt x="2205361" y="2097397"/>
                </a:lnTo>
                <a:lnTo>
                  <a:pt x="2185916" y="2112873"/>
                </a:lnTo>
                <a:lnTo>
                  <a:pt x="2167264" y="2129141"/>
                </a:lnTo>
                <a:lnTo>
                  <a:pt x="2148216" y="2145013"/>
                </a:lnTo>
                <a:lnTo>
                  <a:pt x="2129565" y="2161282"/>
                </a:lnTo>
                <a:lnTo>
                  <a:pt x="2110913" y="2177948"/>
                </a:lnTo>
                <a:lnTo>
                  <a:pt x="2092659" y="2195010"/>
                </a:lnTo>
                <a:lnTo>
                  <a:pt x="2074801" y="2212072"/>
                </a:lnTo>
                <a:lnTo>
                  <a:pt x="2056944" y="2229135"/>
                </a:lnTo>
                <a:lnTo>
                  <a:pt x="2039086" y="2246594"/>
                </a:lnTo>
                <a:lnTo>
                  <a:pt x="2021625" y="2264450"/>
                </a:lnTo>
                <a:lnTo>
                  <a:pt x="2004561" y="2282306"/>
                </a:lnTo>
                <a:lnTo>
                  <a:pt x="1987497" y="2300558"/>
                </a:lnTo>
                <a:lnTo>
                  <a:pt x="1970433" y="2318811"/>
                </a:lnTo>
                <a:lnTo>
                  <a:pt x="1953766" y="2337064"/>
                </a:lnTo>
                <a:lnTo>
                  <a:pt x="1937496" y="2355714"/>
                </a:lnTo>
                <a:lnTo>
                  <a:pt x="1921225" y="2374760"/>
                </a:lnTo>
                <a:lnTo>
                  <a:pt x="1904955" y="2393806"/>
                </a:lnTo>
                <a:lnTo>
                  <a:pt x="1889875" y="2413249"/>
                </a:lnTo>
                <a:lnTo>
                  <a:pt x="1874002" y="2432693"/>
                </a:lnTo>
                <a:lnTo>
                  <a:pt x="1858525" y="2452136"/>
                </a:lnTo>
                <a:lnTo>
                  <a:pt x="1843842" y="2471976"/>
                </a:lnTo>
                <a:lnTo>
                  <a:pt x="1829159" y="2492212"/>
                </a:lnTo>
                <a:lnTo>
                  <a:pt x="1814476" y="2512449"/>
                </a:lnTo>
                <a:lnTo>
                  <a:pt x="1800190" y="2532686"/>
                </a:lnTo>
                <a:lnTo>
                  <a:pt x="1785904" y="2553319"/>
                </a:lnTo>
                <a:lnTo>
                  <a:pt x="1772015" y="2574350"/>
                </a:lnTo>
                <a:lnTo>
                  <a:pt x="1758522" y="2594983"/>
                </a:lnTo>
                <a:lnTo>
                  <a:pt x="1745030" y="2616411"/>
                </a:lnTo>
                <a:lnTo>
                  <a:pt x="1731934" y="2637441"/>
                </a:lnTo>
                <a:lnTo>
                  <a:pt x="1719235" y="2658868"/>
                </a:lnTo>
                <a:lnTo>
                  <a:pt x="1706536" y="2680692"/>
                </a:lnTo>
                <a:lnTo>
                  <a:pt x="1694631" y="2702119"/>
                </a:lnTo>
                <a:lnTo>
                  <a:pt x="1681933" y="2724340"/>
                </a:lnTo>
                <a:lnTo>
                  <a:pt x="1670424" y="2746164"/>
                </a:lnTo>
                <a:lnTo>
                  <a:pt x="1658916" y="2768781"/>
                </a:lnTo>
                <a:lnTo>
                  <a:pt x="1647408" y="2791002"/>
                </a:lnTo>
                <a:lnTo>
                  <a:pt x="1636296" y="2813620"/>
                </a:lnTo>
                <a:lnTo>
                  <a:pt x="1625582" y="2836237"/>
                </a:lnTo>
                <a:lnTo>
                  <a:pt x="1615264" y="2859251"/>
                </a:lnTo>
                <a:lnTo>
                  <a:pt x="1604946" y="2881869"/>
                </a:lnTo>
                <a:lnTo>
                  <a:pt x="1594628" y="2905280"/>
                </a:lnTo>
                <a:lnTo>
                  <a:pt x="1585104" y="2928691"/>
                </a:lnTo>
                <a:lnTo>
                  <a:pt x="1575580" y="2951706"/>
                </a:lnTo>
                <a:lnTo>
                  <a:pt x="1566453" y="2975514"/>
                </a:lnTo>
                <a:lnTo>
                  <a:pt x="1557723" y="2999322"/>
                </a:lnTo>
                <a:lnTo>
                  <a:pt x="1548992" y="3023130"/>
                </a:lnTo>
                <a:lnTo>
                  <a:pt x="1540659" y="3047334"/>
                </a:lnTo>
                <a:lnTo>
                  <a:pt x="1532722" y="3071539"/>
                </a:lnTo>
                <a:lnTo>
                  <a:pt x="1525579" y="3095347"/>
                </a:lnTo>
                <a:lnTo>
                  <a:pt x="1518039" y="3119948"/>
                </a:lnTo>
                <a:lnTo>
                  <a:pt x="1510896" y="3144550"/>
                </a:lnTo>
                <a:lnTo>
                  <a:pt x="1503753" y="3169151"/>
                </a:lnTo>
                <a:lnTo>
                  <a:pt x="1497006" y="3194150"/>
                </a:lnTo>
                <a:lnTo>
                  <a:pt x="1491054" y="3218751"/>
                </a:lnTo>
                <a:lnTo>
                  <a:pt x="1485101" y="3243750"/>
                </a:lnTo>
                <a:lnTo>
                  <a:pt x="1479546" y="3268748"/>
                </a:lnTo>
                <a:lnTo>
                  <a:pt x="1474387" y="3294143"/>
                </a:lnTo>
                <a:lnTo>
                  <a:pt x="1469228" y="3319538"/>
                </a:lnTo>
                <a:lnTo>
                  <a:pt x="1464466" y="3344933"/>
                </a:lnTo>
                <a:lnTo>
                  <a:pt x="1460101" y="3370329"/>
                </a:lnTo>
                <a:lnTo>
                  <a:pt x="1456132" y="3396120"/>
                </a:lnTo>
                <a:lnTo>
                  <a:pt x="1452164" y="3421912"/>
                </a:lnTo>
                <a:lnTo>
                  <a:pt x="1448592" y="3447704"/>
                </a:lnTo>
                <a:lnTo>
                  <a:pt x="1445814" y="3473893"/>
                </a:lnTo>
                <a:lnTo>
                  <a:pt x="1442640" y="3499685"/>
                </a:lnTo>
                <a:lnTo>
                  <a:pt x="1440259" y="3525874"/>
                </a:lnTo>
                <a:lnTo>
                  <a:pt x="1438275" y="3552459"/>
                </a:lnTo>
                <a:lnTo>
                  <a:pt x="1436290" y="3578648"/>
                </a:lnTo>
                <a:lnTo>
                  <a:pt x="1434703" y="3605234"/>
                </a:lnTo>
                <a:lnTo>
                  <a:pt x="1433513" y="3631819"/>
                </a:lnTo>
                <a:lnTo>
                  <a:pt x="1432719" y="3658405"/>
                </a:lnTo>
                <a:lnTo>
                  <a:pt x="1432322" y="3684990"/>
                </a:lnTo>
                <a:lnTo>
                  <a:pt x="1431925" y="3711576"/>
                </a:lnTo>
                <a:lnTo>
                  <a:pt x="1432322" y="3738558"/>
                </a:lnTo>
                <a:lnTo>
                  <a:pt x="1432719" y="3765143"/>
                </a:lnTo>
                <a:lnTo>
                  <a:pt x="1433513" y="3791729"/>
                </a:lnTo>
                <a:lnTo>
                  <a:pt x="1434703" y="3818315"/>
                </a:lnTo>
                <a:lnTo>
                  <a:pt x="1436290" y="3844900"/>
                </a:lnTo>
                <a:lnTo>
                  <a:pt x="1438275" y="3871089"/>
                </a:lnTo>
                <a:lnTo>
                  <a:pt x="1440259" y="3897278"/>
                </a:lnTo>
                <a:lnTo>
                  <a:pt x="1442640" y="3923466"/>
                </a:lnTo>
                <a:lnTo>
                  <a:pt x="1445814" y="3949655"/>
                </a:lnTo>
                <a:lnTo>
                  <a:pt x="1448592" y="3975844"/>
                </a:lnTo>
                <a:lnTo>
                  <a:pt x="1452164" y="4001636"/>
                </a:lnTo>
                <a:lnTo>
                  <a:pt x="1456132" y="4027031"/>
                </a:lnTo>
                <a:lnTo>
                  <a:pt x="1460101" y="4052823"/>
                </a:lnTo>
                <a:lnTo>
                  <a:pt x="1464466" y="4078218"/>
                </a:lnTo>
                <a:lnTo>
                  <a:pt x="1469228" y="4104010"/>
                </a:lnTo>
                <a:lnTo>
                  <a:pt x="1474387" y="4129405"/>
                </a:lnTo>
                <a:lnTo>
                  <a:pt x="1479546" y="4154403"/>
                </a:lnTo>
                <a:lnTo>
                  <a:pt x="1485101" y="4179798"/>
                </a:lnTo>
                <a:lnTo>
                  <a:pt x="1491054" y="4204400"/>
                </a:lnTo>
                <a:lnTo>
                  <a:pt x="1497006" y="4229398"/>
                </a:lnTo>
                <a:lnTo>
                  <a:pt x="1503753" y="4254397"/>
                </a:lnTo>
                <a:lnTo>
                  <a:pt x="1510896" y="4278998"/>
                </a:lnTo>
                <a:lnTo>
                  <a:pt x="1518039" y="4303600"/>
                </a:lnTo>
                <a:lnTo>
                  <a:pt x="1525579" y="4327804"/>
                </a:lnTo>
                <a:lnTo>
                  <a:pt x="1532722" y="4352009"/>
                </a:lnTo>
                <a:lnTo>
                  <a:pt x="1540659" y="4376214"/>
                </a:lnTo>
                <a:lnTo>
                  <a:pt x="1548992" y="4400022"/>
                </a:lnTo>
                <a:lnTo>
                  <a:pt x="1557723" y="4423830"/>
                </a:lnTo>
                <a:lnTo>
                  <a:pt x="1566453" y="4448035"/>
                </a:lnTo>
                <a:lnTo>
                  <a:pt x="1575580" y="4471049"/>
                </a:lnTo>
                <a:lnTo>
                  <a:pt x="1585104" y="4494857"/>
                </a:lnTo>
                <a:lnTo>
                  <a:pt x="1594628" y="4518268"/>
                </a:lnTo>
                <a:lnTo>
                  <a:pt x="1604946" y="4541282"/>
                </a:lnTo>
                <a:lnTo>
                  <a:pt x="1615264" y="4564297"/>
                </a:lnTo>
                <a:lnTo>
                  <a:pt x="1625582" y="4586914"/>
                </a:lnTo>
                <a:lnTo>
                  <a:pt x="1636296" y="4609929"/>
                </a:lnTo>
                <a:lnTo>
                  <a:pt x="1647408" y="4632546"/>
                </a:lnTo>
                <a:lnTo>
                  <a:pt x="1658916" y="4654767"/>
                </a:lnTo>
                <a:lnTo>
                  <a:pt x="1670424" y="4677384"/>
                </a:lnTo>
                <a:lnTo>
                  <a:pt x="1681933" y="4699208"/>
                </a:lnTo>
                <a:lnTo>
                  <a:pt x="1694631" y="4721429"/>
                </a:lnTo>
                <a:lnTo>
                  <a:pt x="1706536" y="4742856"/>
                </a:lnTo>
                <a:lnTo>
                  <a:pt x="1719235" y="4764283"/>
                </a:lnTo>
                <a:lnTo>
                  <a:pt x="1731934" y="4786107"/>
                </a:lnTo>
                <a:lnTo>
                  <a:pt x="1745030" y="4807138"/>
                </a:lnTo>
                <a:lnTo>
                  <a:pt x="1758522" y="4828565"/>
                </a:lnTo>
                <a:lnTo>
                  <a:pt x="1772015" y="4849198"/>
                </a:lnTo>
                <a:lnTo>
                  <a:pt x="1785904" y="4869832"/>
                </a:lnTo>
                <a:lnTo>
                  <a:pt x="1800190" y="4890862"/>
                </a:lnTo>
                <a:lnTo>
                  <a:pt x="1814476" y="4911099"/>
                </a:lnTo>
                <a:lnTo>
                  <a:pt x="1829159" y="4931336"/>
                </a:lnTo>
                <a:lnTo>
                  <a:pt x="1843842" y="4951176"/>
                </a:lnTo>
                <a:lnTo>
                  <a:pt x="1858525" y="4971412"/>
                </a:lnTo>
                <a:lnTo>
                  <a:pt x="1874002" y="4990856"/>
                </a:lnTo>
                <a:lnTo>
                  <a:pt x="1889875" y="5010299"/>
                </a:lnTo>
                <a:lnTo>
                  <a:pt x="1904955" y="5029345"/>
                </a:lnTo>
                <a:lnTo>
                  <a:pt x="1921225" y="5048391"/>
                </a:lnTo>
                <a:lnTo>
                  <a:pt x="1937496" y="5067835"/>
                </a:lnTo>
                <a:lnTo>
                  <a:pt x="1953766" y="5086484"/>
                </a:lnTo>
                <a:lnTo>
                  <a:pt x="1970433" y="5104737"/>
                </a:lnTo>
                <a:lnTo>
                  <a:pt x="1987497" y="5122990"/>
                </a:lnTo>
                <a:lnTo>
                  <a:pt x="2004561" y="5141242"/>
                </a:lnTo>
                <a:lnTo>
                  <a:pt x="2021625" y="5159098"/>
                </a:lnTo>
                <a:lnTo>
                  <a:pt x="2039086" y="5176557"/>
                </a:lnTo>
                <a:lnTo>
                  <a:pt x="2056944" y="5194017"/>
                </a:lnTo>
                <a:lnTo>
                  <a:pt x="2074801" y="5211476"/>
                </a:lnTo>
                <a:lnTo>
                  <a:pt x="2092659" y="5228538"/>
                </a:lnTo>
                <a:lnTo>
                  <a:pt x="2110913" y="5245601"/>
                </a:lnTo>
                <a:lnTo>
                  <a:pt x="2129565" y="5261869"/>
                </a:lnTo>
                <a:lnTo>
                  <a:pt x="2148216" y="5278138"/>
                </a:lnTo>
                <a:lnTo>
                  <a:pt x="2167264" y="5294407"/>
                </a:lnTo>
                <a:lnTo>
                  <a:pt x="2185916" y="5310279"/>
                </a:lnTo>
                <a:lnTo>
                  <a:pt x="2205361" y="5326151"/>
                </a:lnTo>
                <a:lnTo>
                  <a:pt x="2225203" y="5341229"/>
                </a:lnTo>
                <a:lnTo>
                  <a:pt x="2244647" y="5356704"/>
                </a:lnTo>
                <a:lnTo>
                  <a:pt x="2264489" y="5371783"/>
                </a:lnTo>
                <a:lnTo>
                  <a:pt x="2284331" y="5386464"/>
                </a:lnTo>
                <a:lnTo>
                  <a:pt x="2304967" y="5401146"/>
                </a:lnTo>
                <a:lnTo>
                  <a:pt x="2325205" y="5415827"/>
                </a:lnTo>
                <a:lnTo>
                  <a:pt x="2345444" y="5429318"/>
                </a:lnTo>
                <a:lnTo>
                  <a:pt x="2366477" y="5443603"/>
                </a:lnTo>
                <a:lnTo>
                  <a:pt x="2387509" y="5456698"/>
                </a:lnTo>
                <a:lnTo>
                  <a:pt x="2408541" y="5470586"/>
                </a:lnTo>
                <a:lnTo>
                  <a:pt x="2429970" y="5483283"/>
                </a:lnTo>
                <a:lnTo>
                  <a:pt x="2451003" y="5496377"/>
                </a:lnTo>
                <a:lnTo>
                  <a:pt x="2472829" y="5508678"/>
                </a:lnTo>
                <a:lnTo>
                  <a:pt x="2494655" y="5521376"/>
                </a:lnTo>
                <a:lnTo>
                  <a:pt x="2516878" y="5533280"/>
                </a:lnTo>
                <a:lnTo>
                  <a:pt x="2538704" y="5545184"/>
                </a:lnTo>
                <a:lnTo>
                  <a:pt x="2560927" y="5557088"/>
                </a:lnTo>
                <a:lnTo>
                  <a:pt x="2583150" y="5568198"/>
                </a:lnTo>
                <a:lnTo>
                  <a:pt x="2606166" y="5578912"/>
                </a:lnTo>
                <a:lnTo>
                  <a:pt x="2628389" y="5589625"/>
                </a:lnTo>
                <a:lnTo>
                  <a:pt x="2651406" y="5600736"/>
                </a:lnTo>
                <a:lnTo>
                  <a:pt x="2674819" y="5610656"/>
                </a:lnTo>
                <a:lnTo>
                  <a:pt x="2697836" y="5620576"/>
                </a:lnTo>
                <a:lnTo>
                  <a:pt x="2721249" y="5630496"/>
                </a:lnTo>
                <a:lnTo>
                  <a:pt x="2744265" y="5639622"/>
                </a:lnTo>
                <a:lnTo>
                  <a:pt x="2768076" y="5648748"/>
                </a:lnTo>
                <a:lnTo>
                  <a:pt x="2791886" y="5657875"/>
                </a:lnTo>
                <a:lnTo>
                  <a:pt x="2816093" y="5666207"/>
                </a:lnTo>
                <a:lnTo>
                  <a:pt x="2839506" y="5674540"/>
                </a:lnTo>
                <a:lnTo>
                  <a:pt x="2863713" y="5682476"/>
                </a:lnTo>
                <a:lnTo>
                  <a:pt x="2888317" y="5690412"/>
                </a:lnTo>
                <a:lnTo>
                  <a:pt x="2912524" y="5697951"/>
                </a:lnTo>
                <a:lnTo>
                  <a:pt x="2937128" y="5704697"/>
                </a:lnTo>
                <a:lnTo>
                  <a:pt x="2961732" y="5711839"/>
                </a:lnTo>
                <a:lnTo>
                  <a:pt x="2986733" y="5718188"/>
                </a:lnTo>
                <a:lnTo>
                  <a:pt x="3011337" y="5724537"/>
                </a:lnTo>
                <a:lnTo>
                  <a:pt x="3036337" y="5730489"/>
                </a:lnTo>
                <a:lnTo>
                  <a:pt x="3061338" y="5736044"/>
                </a:lnTo>
                <a:lnTo>
                  <a:pt x="3086736" y="5741202"/>
                </a:lnTo>
                <a:lnTo>
                  <a:pt x="3112133" y="5746361"/>
                </a:lnTo>
                <a:lnTo>
                  <a:pt x="3137531" y="5751122"/>
                </a:lnTo>
                <a:lnTo>
                  <a:pt x="3163325" y="5755487"/>
                </a:lnTo>
                <a:lnTo>
                  <a:pt x="3189120" y="5759455"/>
                </a:lnTo>
                <a:lnTo>
                  <a:pt x="3214914" y="5763423"/>
                </a:lnTo>
                <a:lnTo>
                  <a:pt x="3240709" y="5766598"/>
                </a:lnTo>
                <a:lnTo>
                  <a:pt x="3266106" y="5770169"/>
                </a:lnTo>
                <a:lnTo>
                  <a:pt x="3292297" y="5772946"/>
                </a:lnTo>
                <a:lnTo>
                  <a:pt x="3318489" y="5775327"/>
                </a:lnTo>
                <a:lnTo>
                  <a:pt x="3344680" y="5777708"/>
                </a:lnTo>
                <a:lnTo>
                  <a:pt x="3371268" y="5779295"/>
                </a:lnTo>
                <a:lnTo>
                  <a:pt x="3397459" y="5780882"/>
                </a:lnTo>
                <a:lnTo>
                  <a:pt x="3424047" y="5782073"/>
                </a:lnTo>
                <a:lnTo>
                  <a:pt x="3450635" y="5782866"/>
                </a:lnTo>
                <a:lnTo>
                  <a:pt x="3477620" y="5783263"/>
                </a:lnTo>
                <a:lnTo>
                  <a:pt x="3504208" y="5783263"/>
                </a:lnTo>
                <a:lnTo>
                  <a:pt x="3531193" y="5783263"/>
                </a:lnTo>
                <a:lnTo>
                  <a:pt x="3557781" y="5782866"/>
                </a:lnTo>
                <a:lnTo>
                  <a:pt x="3584369" y="5782073"/>
                </a:lnTo>
                <a:lnTo>
                  <a:pt x="3610957" y="5780882"/>
                </a:lnTo>
                <a:lnTo>
                  <a:pt x="3637149" y="5779295"/>
                </a:lnTo>
                <a:lnTo>
                  <a:pt x="3663737" y="5777708"/>
                </a:lnTo>
                <a:lnTo>
                  <a:pt x="3689928" y="5775327"/>
                </a:lnTo>
                <a:lnTo>
                  <a:pt x="3716119" y="5772946"/>
                </a:lnTo>
                <a:lnTo>
                  <a:pt x="3742310" y="5770169"/>
                </a:lnTo>
                <a:lnTo>
                  <a:pt x="3768105" y="5766598"/>
                </a:lnTo>
                <a:lnTo>
                  <a:pt x="3794296" y="5763423"/>
                </a:lnTo>
                <a:lnTo>
                  <a:pt x="3820090" y="5759455"/>
                </a:lnTo>
                <a:lnTo>
                  <a:pt x="3845488" y="5755487"/>
                </a:lnTo>
                <a:lnTo>
                  <a:pt x="3871282" y="5751122"/>
                </a:lnTo>
                <a:lnTo>
                  <a:pt x="3896680" y="5746361"/>
                </a:lnTo>
                <a:lnTo>
                  <a:pt x="3922078" y="5741202"/>
                </a:lnTo>
                <a:lnTo>
                  <a:pt x="3947078" y="5736044"/>
                </a:lnTo>
                <a:lnTo>
                  <a:pt x="3972476" y="5730489"/>
                </a:lnTo>
                <a:lnTo>
                  <a:pt x="3997477" y="5724537"/>
                </a:lnTo>
                <a:lnTo>
                  <a:pt x="4022477" y="5718188"/>
                </a:lnTo>
                <a:lnTo>
                  <a:pt x="4047081" y="5711839"/>
                </a:lnTo>
                <a:lnTo>
                  <a:pt x="4072082" y="5704697"/>
                </a:lnTo>
                <a:lnTo>
                  <a:pt x="4096289" y="5697951"/>
                </a:lnTo>
                <a:lnTo>
                  <a:pt x="4120496" y="5690412"/>
                </a:lnTo>
                <a:lnTo>
                  <a:pt x="4145100" y="5682476"/>
                </a:lnTo>
                <a:lnTo>
                  <a:pt x="4169307" y="5674540"/>
                </a:lnTo>
                <a:lnTo>
                  <a:pt x="4193117" y="5666207"/>
                </a:lnTo>
                <a:lnTo>
                  <a:pt x="4216928" y="5657875"/>
                </a:lnTo>
                <a:lnTo>
                  <a:pt x="4240738" y="5648748"/>
                </a:lnTo>
                <a:lnTo>
                  <a:pt x="4264151" y="5639622"/>
                </a:lnTo>
                <a:lnTo>
                  <a:pt x="4287565" y="5630496"/>
                </a:lnTo>
                <a:lnTo>
                  <a:pt x="4311375" y="5620576"/>
                </a:lnTo>
                <a:lnTo>
                  <a:pt x="4333994" y="5610656"/>
                </a:lnTo>
                <a:lnTo>
                  <a:pt x="4357408" y="5600736"/>
                </a:lnTo>
                <a:lnTo>
                  <a:pt x="4380028" y="5589625"/>
                </a:lnTo>
                <a:lnTo>
                  <a:pt x="4403044" y="5578912"/>
                </a:lnTo>
                <a:lnTo>
                  <a:pt x="4425664" y="5568198"/>
                </a:lnTo>
                <a:lnTo>
                  <a:pt x="4447887" y="5557088"/>
                </a:lnTo>
                <a:lnTo>
                  <a:pt x="4470110" y="5545184"/>
                </a:lnTo>
                <a:lnTo>
                  <a:pt x="4492332" y="5533280"/>
                </a:lnTo>
                <a:lnTo>
                  <a:pt x="4514159" y="5521376"/>
                </a:lnTo>
                <a:lnTo>
                  <a:pt x="4535985" y="5508678"/>
                </a:lnTo>
                <a:lnTo>
                  <a:pt x="4557811" y="5496377"/>
                </a:lnTo>
                <a:lnTo>
                  <a:pt x="4578843" y="5483283"/>
                </a:lnTo>
                <a:lnTo>
                  <a:pt x="4600272" y="5470586"/>
                </a:lnTo>
                <a:lnTo>
                  <a:pt x="4621305" y="5456698"/>
                </a:lnTo>
                <a:lnTo>
                  <a:pt x="4642337" y="5443603"/>
                </a:lnTo>
                <a:lnTo>
                  <a:pt x="4662972" y="5429318"/>
                </a:lnTo>
                <a:lnTo>
                  <a:pt x="4683608" y="5415827"/>
                </a:lnTo>
                <a:lnTo>
                  <a:pt x="4704243" y="5401146"/>
                </a:lnTo>
                <a:lnTo>
                  <a:pt x="4724085" y="5386464"/>
                </a:lnTo>
                <a:lnTo>
                  <a:pt x="4744324" y="5371783"/>
                </a:lnTo>
                <a:lnTo>
                  <a:pt x="4764166" y="5356704"/>
                </a:lnTo>
                <a:lnTo>
                  <a:pt x="4784008" y="5341229"/>
                </a:lnTo>
                <a:lnTo>
                  <a:pt x="4803056" y="5326151"/>
                </a:lnTo>
                <a:lnTo>
                  <a:pt x="4822898" y="5310279"/>
                </a:lnTo>
                <a:lnTo>
                  <a:pt x="4841946" y="5294407"/>
                </a:lnTo>
                <a:lnTo>
                  <a:pt x="4860597" y="5278138"/>
                </a:lnTo>
                <a:lnTo>
                  <a:pt x="4879249" y="5261869"/>
                </a:lnTo>
                <a:lnTo>
                  <a:pt x="4897900" y="5245601"/>
                </a:lnTo>
                <a:lnTo>
                  <a:pt x="4916154" y="5228538"/>
                </a:lnTo>
                <a:lnTo>
                  <a:pt x="4934012" y="5211476"/>
                </a:lnTo>
                <a:lnTo>
                  <a:pt x="4951870" y="5194017"/>
                </a:lnTo>
                <a:lnTo>
                  <a:pt x="4969727" y="5176557"/>
                </a:lnTo>
                <a:lnTo>
                  <a:pt x="4987188" y="5159098"/>
                </a:lnTo>
                <a:lnTo>
                  <a:pt x="5004649" y="5141242"/>
                </a:lnTo>
                <a:lnTo>
                  <a:pt x="5021713" y="5122990"/>
                </a:lnTo>
                <a:lnTo>
                  <a:pt x="5038380" y="5104737"/>
                </a:lnTo>
                <a:lnTo>
                  <a:pt x="5055047" y="5086484"/>
                </a:lnTo>
                <a:lnTo>
                  <a:pt x="5071715" y="5067835"/>
                </a:lnTo>
                <a:lnTo>
                  <a:pt x="5087985" y="5048391"/>
                </a:lnTo>
                <a:lnTo>
                  <a:pt x="5103462" y="5029345"/>
                </a:lnTo>
                <a:lnTo>
                  <a:pt x="5119335" y="5010299"/>
                </a:lnTo>
                <a:lnTo>
                  <a:pt x="5134812" y="4990856"/>
                </a:lnTo>
                <a:lnTo>
                  <a:pt x="5150288" y="4971412"/>
                </a:lnTo>
                <a:lnTo>
                  <a:pt x="5164971" y="4951176"/>
                </a:lnTo>
                <a:lnTo>
                  <a:pt x="5180051" y="4931336"/>
                </a:lnTo>
                <a:lnTo>
                  <a:pt x="5194734" y="4911099"/>
                </a:lnTo>
                <a:lnTo>
                  <a:pt x="5208623" y="4890862"/>
                </a:lnTo>
                <a:lnTo>
                  <a:pt x="5222909" y="4869832"/>
                </a:lnTo>
                <a:lnTo>
                  <a:pt x="5236402" y="4849198"/>
                </a:lnTo>
                <a:lnTo>
                  <a:pt x="5250291" y="4828565"/>
                </a:lnTo>
                <a:lnTo>
                  <a:pt x="5263387" y="4807138"/>
                </a:lnTo>
                <a:lnTo>
                  <a:pt x="5276879" y="4786107"/>
                </a:lnTo>
                <a:lnTo>
                  <a:pt x="5289578" y="4764283"/>
                </a:lnTo>
                <a:lnTo>
                  <a:pt x="5302277" y="4742856"/>
                </a:lnTo>
                <a:lnTo>
                  <a:pt x="5314579" y="4721429"/>
                </a:lnTo>
                <a:lnTo>
                  <a:pt x="5326881" y="4699208"/>
                </a:lnTo>
                <a:lnTo>
                  <a:pt x="5338389" y="4677384"/>
                </a:lnTo>
                <a:lnTo>
                  <a:pt x="5349897" y="4654767"/>
                </a:lnTo>
                <a:lnTo>
                  <a:pt x="5361406" y="4632546"/>
                </a:lnTo>
                <a:lnTo>
                  <a:pt x="5372517" y="4609929"/>
                </a:lnTo>
                <a:lnTo>
                  <a:pt x="5383232" y="4586914"/>
                </a:lnTo>
                <a:lnTo>
                  <a:pt x="5393549" y="4564297"/>
                </a:lnTo>
                <a:lnTo>
                  <a:pt x="5403867" y="4541282"/>
                </a:lnTo>
                <a:lnTo>
                  <a:pt x="5413788" y="4518268"/>
                </a:lnTo>
                <a:lnTo>
                  <a:pt x="5423312" y="4494857"/>
                </a:lnTo>
                <a:lnTo>
                  <a:pt x="5433233" y="4471049"/>
                </a:lnTo>
                <a:lnTo>
                  <a:pt x="5442360" y="4448035"/>
                </a:lnTo>
                <a:lnTo>
                  <a:pt x="5451091" y="4423830"/>
                </a:lnTo>
                <a:lnTo>
                  <a:pt x="5459821" y="4400022"/>
                </a:lnTo>
                <a:lnTo>
                  <a:pt x="5468155" y="4376214"/>
                </a:lnTo>
                <a:lnTo>
                  <a:pt x="5475695" y="4352009"/>
                </a:lnTo>
                <a:lnTo>
                  <a:pt x="5483631" y="4327804"/>
                </a:lnTo>
                <a:lnTo>
                  <a:pt x="5491171" y="4303600"/>
                </a:lnTo>
                <a:lnTo>
                  <a:pt x="5498314" y="4278998"/>
                </a:lnTo>
                <a:lnTo>
                  <a:pt x="5505061" y="4254397"/>
                </a:lnTo>
                <a:lnTo>
                  <a:pt x="5511410" y="4229398"/>
                </a:lnTo>
                <a:lnTo>
                  <a:pt x="5517759" y="4204400"/>
                </a:lnTo>
                <a:lnTo>
                  <a:pt x="5523712" y="4179798"/>
                </a:lnTo>
                <a:lnTo>
                  <a:pt x="5529268" y="4154403"/>
                </a:lnTo>
                <a:lnTo>
                  <a:pt x="5534823" y="4129405"/>
                </a:lnTo>
                <a:lnTo>
                  <a:pt x="5539982" y="4104010"/>
                </a:lnTo>
                <a:lnTo>
                  <a:pt x="5544347" y="4078218"/>
                </a:lnTo>
                <a:lnTo>
                  <a:pt x="5549110" y="4052823"/>
                </a:lnTo>
                <a:lnTo>
                  <a:pt x="5552681" y="4027031"/>
                </a:lnTo>
                <a:lnTo>
                  <a:pt x="5557046" y="4001636"/>
                </a:lnTo>
                <a:lnTo>
                  <a:pt x="5560221" y="3975844"/>
                </a:lnTo>
                <a:lnTo>
                  <a:pt x="5562999" y="3949655"/>
                </a:lnTo>
                <a:lnTo>
                  <a:pt x="5566174" y="3923466"/>
                </a:lnTo>
                <a:lnTo>
                  <a:pt x="5568555" y="3897278"/>
                </a:lnTo>
                <a:lnTo>
                  <a:pt x="5570539" y="3871089"/>
                </a:lnTo>
                <a:lnTo>
                  <a:pt x="5572523" y="3844900"/>
                </a:lnTo>
                <a:lnTo>
                  <a:pt x="5573713" y="3818315"/>
                </a:lnTo>
                <a:lnTo>
                  <a:pt x="5575301" y="3791729"/>
                </a:lnTo>
                <a:lnTo>
                  <a:pt x="5576094" y="3765143"/>
                </a:lnTo>
                <a:lnTo>
                  <a:pt x="5576888" y="3738558"/>
                </a:lnTo>
                <a:lnTo>
                  <a:pt x="5576888" y="3711576"/>
                </a:lnTo>
                <a:lnTo>
                  <a:pt x="5576888" y="3684990"/>
                </a:lnTo>
                <a:lnTo>
                  <a:pt x="5576094" y="3658405"/>
                </a:lnTo>
                <a:lnTo>
                  <a:pt x="5575301" y="3631819"/>
                </a:lnTo>
                <a:lnTo>
                  <a:pt x="5573713" y="3605234"/>
                </a:lnTo>
                <a:lnTo>
                  <a:pt x="5572523" y="3578648"/>
                </a:lnTo>
                <a:lnTo>
                  <a:pt x="5570539" y="3552459"/>
                </a:lnTo>
                <a:lnTo>
                  <a:pt x="5568555" y="3525874"/>
                </a:lnTo>
                <a:lnTo>
                  <a:pt x="5566174" y="3499685"/>
                </a:lnTo>
                <a:lnTo>
                  <a:pt x="5562999" y="3473893"/>
                </a:lnTo>
                <a:lnTo>
                  <a:pt x="5560221" y="3447704"/>
                </a:lnTo>
                <a:lnTo>
                  <a:pt x="5557046" y="3421912"/>
                </a:lnTo>
                <a:lnTo>
                  <a:pt x="5552681" y="3396120"/>
                </a:lnTo>
                <a:lnTo>
                  <a:pt x="5549110" y="3370329"/>
                </a:lnTo>
                <a:lnTo>
                  <a:pt x="5544347" y="3344933"/>
                </a:lnTo>
                <a:lnTo>
                  <a:pt x="5539982" y="3319538"/>
                </a:lnTo>
                <a:lnTo>
                  <a:pt x="5534823" y="3294143"/>
                </a:lnTo>
                <a:lnTo>
                  <a:pt x="5529268" y="3268748"/>
                </a:lnTo>
                <a:lnTo>
                  <a:pt x="5523712" y="3243750"/>
                </a:lnTo>
                <a:lnTo>
                  <a:pt x="5517759" y="3218751"/>
                </a:lnTo>
                <a:lnTo>
                  <a:pt x="5511410" y="3194150"/>
                </a:lnTo>
                <a:lnTo>
                  <a:pt x="5505061" y="3169151"/>
                </a:lnTo>
                <a:lnTo>
                  <a:pt x="5498314" y="3144550"/>
                </a:lnTo>
                <a:lnTo>
                  <a:pt x="5491171" y="3119948"/>
                </a:lnTo>
                <a:lnTo>
                  <a:pt x="5483631" y="3095347"/>
                </a:lnTo>
                <a:lnTo>
                  <a:pt x="5475695" y="3071539"/>
                </a:lnTo>
                <a:lnTo>
                  <a:pt x="5468155" y="3047334"/>
                </a:lnTo>
                <a:lnTo>
                  <a:pt x="5459821" y="3023130"/>
                </a:lnTo>
                <a:lnTo>
                  <a:pt x="5451091" y="2999322"/>
                </a:lnTo>
                <a:lnTo>
                  <a:pt x="5442360" y="2975514"/>
                </a:lnTo>
                <a:lnTo>
                  <a:pt x="5433233" y="2951706"/>
                </a:lnTo>
                <a:lnTo>
                  <a:pt x="5423312" y="2928691"/>
                </a:lnTo>
                <a:lnTo>
                  <a:pt x="5413788" y="2905280"/>
                </a:lnTo>
                <a:lnTo>
                  <a:pt x="5403867" y="2881869"/>
                </a:lnTo>
                <a:lnTo>
                  <a:pt x="5393549" y="2859251"/>
                </a:lnTo>
                <a:lnTo>
                  <a:pt x="5383232" y="2836237"/>
                </a:lnTo>
                <a:lnTo>
                  <a:pt x="5372517" y="2813620"/>
                </a:lnTo>
                <a:lnTo>
                  <a:pt x="5361406" y="2791002"/>
                </a:lnTo>
                <a:lnTo>
                  <a:pt x="5349897" y="2768781"/>
                </a:lnTo>
                <a:lnTo>
                  <a:pt x="5338389" y="2746164"/>
                </a:lnTo>
                <a:lnTo>
                  <a:pt x="5326881" y="2724340"/>
                </a:lnTo>
                <a:lnTo>
                  <a:pt x="5314579" y="2702119"/>
                </a:lnTo>
                <a:lnTo>
                  <a:pt x="5302277" y="2680692"/>
                </a:lnTo>
                <a:lnTo>
                  <a:pt x="5289578" y="2658868"/>
                </a:lnTo>
                <a:lnTo>
                  <a:pt x="5276879" y="2637441"/>
                </a:lnTo>
                <a:lnTo>
                  <a:pt x="5263387" y="2616411"/>
                </a:lnTo>
                <a:lnTo>
                  <a:pt x="5250291" y="2594983"/>
                </a:lnTo>
                <a:lnTo>
                  <a:pt x="5236402" y="2574350"/>
                </a:lnTo>
                <a:lnTo>
                  <a:pt x="5222909" y="2553319"/>
                </a:lnTo>
                <a:lnTo>
                  <a:pt x="5208623" y="2532686"/>
                </a:lnTo>
                <a:lnTo>
                  <a:pt x="5194734" y="2512449"/>
                </a:lnTo>
                <a:lnTo>
                  <a:pt x="5180051" y="2492212"/>
                </a:lnTo>
                <a:lnTo>
                  <a:pt x="5164971" y="2471976"/>
                </a:lnTo>
                <a:lnTo>
                  <a:pt x="5150288" y="2452136"/>
                </a:lnTo>
                <a:lnTo>
                  <a:pt x="5134812" y="2432693"/>
                </a:lnTo>
                <a:lnTo>
                  <a:pt x="5119335" y="2413249"/>
                </a:lnTo>
                <a:lnTo>
                  <a:pt x="5103462" y="2393806"/>
                </a:lnTo>
                <a:lnTo>
                  <a:pt x="5087985" y="2374760"/>
                </a:lnTo>
                <a:lnTo>
                  <a:pt x="5071715" y="2355714"/>
                </a:lnTo>
                <a:lnTo>
                  <a:pt x="5055047" y="2337064"/>
                </a:lnTo>
                <a:lnTo>
                  <a:pt x="5038380" y="2318811"/>
                </a:lnTo>
                <a:lnTo>
                  <a:pt x="5021713" y="2300558"/>
                </a:lnTo>
                <a:lnTo>
                  <a:pt x="5004649" y="2282306"/>
                </a:lnTo>
                <a:lnTo>
                  <a:pt x="4987188" y="2264450"/>
                </a:lnTo>
                <a:lnTo>
                  <a:pt x="4969727" y="2246594"/>
                </a:lnTo>
                <a:lnTo>
                  <a:pt x="4951870" y="2229135"/>
                </a:lnTo>
                <a:lnTo>
                  <a:pt x="4934012" y="2212072"/>
                </a:lnTo>
                <a:lnTo>
                  <a:pt x="4916154" y="2195010"/>
                </a:lnTo>
                <a:lnTo>
                  <a:pt x="4897900" y="2177948"/>
                </a:lnTo>
                <a:lnTo>
                  <a:pt x="4879249" y="2161282"/>
                </a:lnTo>
                <a:lnTo>
                  <a:pt x="4860597" y="2145013"/>
                </a:lnTo>
                <a:lnTo>
                  <a:pt x="4841946" y="2129141"/>
                </a:lnTo>
                <a:lnTo>
                  <a:pt x="4822898" y="2112873"/>
                </a:lnTo>
                <a:lnTo>
                  <a:pt x="4803056" y="2097397"/>
                </a:lnTo>
                <a:lnTo>
                  <a:pt x="4784008" y="2081525"/>
                </a:lnTo>
                <a:lnTo>
                  <a:pt x="4764166" y="2066844"/>
                </a:lnTo>
                <a:lnTo>
                  <a:pt x="4744324" y="2051369"/>
                </a:lnTo>
                <a:lnTo>
                  <a:pt x="4724085" y="2036687"/>
                </a:lnTo>
                <a:lnTo>
                  <a:pt x="4704243" y="2022402"/>
                </a:lnTo>
                <a:lnTo>
                  <a:pt x="4683608" y="2007721"/>
                </a:lnTo>
                <a:lnTo>
                  <a:pt x="4662972" y="1993436"/>
                </a:lnTo>
                <a:lnTo>
                  <a:pt x="4642337" y="1979945"/>
                </a:lnTo>
                <a:lnTo>
                  <a:pt x="4621305" y="1966057"/>
                </a:lnTo>
                <a:lnTo>
                  <a:pt x="4600272" y="1952963"/>
                </a:lnTo>
                <a:lnTo>
                  <a:pt x="4578843" y="1939868"/>
                </a:lnTo>
                <a:lnTo>
                  <a:pt x="4557811" y="1927171"/>
                </a:lnTo>
                <a:lnTo>
                  <a:pt x="4535985" y="1914076"/>
                </a:lnTo>
                <a:lnTo>
                  <a:pt x="4514159" y="1902172"/>
                </a:lnTo>
                <a:lnTo>
                  <a:pt x="4492332" y="1889872"/>
                </a:lnTo>
                <a:lnTo>
                  <a:pt x="4470110" y="1877967"/>
                </a:lnTo>
                <a:lnTo>
                  <a:pt x="4447887" y="1866460"/>
                </a:lnTo>
                <a:lnTo>
                  <a:pt x="4425664" y="1855350"/>
                </a:lnTo>
                <a:lnTo>
                  <a:pt x="4403044" y="1844240"/>
                </a:lnTo>
                <a:lnTo>
                  <a:pt x="4380028" y="1833129"/>
                </a:lnTo>
                <a:lnTo>
                  <a:pt x="4357408" y="1822813"/>
                </a:lnTo>
                <a:lnTo>
                  <a:pt x="4333994" y="1812496"/>
                </a:lnTo>
                <a:lnTo>
                  <a:pt x="4311375" y="1802576"/>
                </a:lnTo>
                <a:lnTo>
                  <a:pt x="4287565" y="1793053"/>
                </a:lnTo>
                <a:lnTo>
                  <a:pt x="4264151" y="1783529"/>
                </a:lnTo>
                <a:lnTo>
                  <a:pt x="4240738" y="1774403"/>
                </a:lnTo>
                <a:lnTo>
                  <a:pt x="4216928" y="1765673"/>
                </a:lnTo>
                <a:lnTo>
                  <a:pt x="4193117" y="1756944"/>
                </a:lnTo>
                <a:lnTo>
                  <a:pt x="4169307" y="1748611"/>
                </a:lnTo>
                <a:lnTo>
                  <a:pt x="4145100" y="1740675"/>
                </a:lnTo>
                <a:lnTo>
                  <a:pt x="4120496" y="1733136"/>
                </a:lnTo>
                <a:lnTo>
                  <a:pt x="4096289" y="1725597"/>
                </a:lnTo>
                <a:lnTo>
                  <a:pt x="4072082" y="1718454"/>
                </a:lnTo>
                <a:lnTo>
                  <a:pt x="4047081" y="1711709"/>
                </a:lnTo>
                <a:lnTo>
                  <a:pt x="4022477" y="1704963"/>
                </a:lnTo>
                <a:lnTo>
                  <a:pt x="3997477" y="1698614"/>
                </a:lnTo>
                <a:lnTo>
                  <a:pt x="3972476" y="1693059"/>
                </a:lnTo>
                <a:lnTo>
                  <a:pt x="3947078" y="1687504"/>
                </a:lnTo>
                <a:lnTo>
                  <a:pt x="3922078" y="1681949"/>
                </a:lnTo>
                <a:lnTo>
                  <a:pt x="3896680" y="1677187"/>
                </a:lnTo>
                <a:lnTo>
                  <a:pt x="3871282" y="1672029"/>
                </a:lnTo>
                <a:lnTo>
                  <a:pt x="3845488" y="1668061"/>
                </a:lnTo>
                <a:lnTo>
                  <a:pt x="3820090" y="1663696"/>
                </a:lnTo>
                <a:lnTo>
                  <a:pt x="3794296" y="1660125"/>
                </a:lnTo>
                <a:lnTo>
                  <a:pt x="3768105" y="1656157"/>
                </a:lnTo>
                <a:lnTo>
                  <a:pt x="3742310" y="1653379"/>
                </a:lnTo>
                <a:lnTo>
                  <a:pt x="3716119" y="1650602"/>
                </a:lnTo>
                <a:lnTo>
                  <a:pt x="3689928" y="1647824"/>
                </a:lnTo>
                <a:lnTo>
                  <a:pt x="3663737" y="1645840"/>
                </a:lnTo>
                <a:lnTo>
                  <a:pt x="3637149" y="1644253"/>
                </a:lnTo>
                <a:lnTo>
                  <a:pt x="3610957" y="1642666"/>
                </a:lnTo>
                <a:lnTo>
                  <a:pt x="3584369" y="1641475"/>
                </a:lnTo>
                <a:lnTo>
                  <a:pt x="3557781" y="1640682"/>
                </a:lnTo>
                <a:lnTo>
                  <a:pt x="3531193" y="1640285"/>
                </a:lnTo>
                <a:lnTo>
                  <a:pt x="3504208" y="1639888"/>
                </a:lnTo>
                <a:close/>
                <a:moveTo>
                  <a:pt x="2972667" y="396301"/>
                </a:moveTo>
                <a:lnTo>
                  <a:pt x="2959973" y="396697"/>
                </a:lnTo>
                <a:lnTo>
                  <a:pt x="2946883" y="397491"/>
                </a:lnTo>
                <a:lnTo>
                  <a:pt x="2934586" y="399078"/>
                </a:lnTo>
                <a:lnTo>
                  <a:pt x="2921893" y="401458"/>
                </a:lnTo>
                <a:lnTo>
                  <a:pt x="2909992" y="404235"/>
                </a:lnTo>
                <a:lnTo>
                  <a:pt x="2898489" y="407408"/>
                </a:lnTo>
                <a:lnTo>
                  <a:pt x="2886986" y="411375"/>
                </a:lnTo>
                <a:lnTo>
                  <a:pt x="2875085" y="416136"/>
                </a:lnTo>
                <a:lnTo>
                  <a:pt x="2863979" y="420896"/>
                </a:lnTo>
                <a:lnTo>
                  <a:pt x="2853268" y="426450"/>
                </a:lnTo>
                <a:lnTo>
                  <a:pt x="2842955" y="432797"/>
                </a:lnTo>
                <a:lnTo>
                  <a:pt x="2832641" y="438747"/>
                </a:lnTo>
                <a:lnTo>
                  <a:pt x="2822725" y="445888"/>
                </a:lnTo>
                <a:lnTo>
                  <a:pt x="2813204" y="453425"/>
                </a:lnTo>
                <a:lnTo>
                  <a:pt x="2804081" y="461359"/>
                </a:lnTo>
                <a:lnTo>
                  <a:pt x="2795354" y="469690"/>
                </a:lnTo>
                <a:lnTo>
                  <a:pt x="2787024" y="478417"/>
                </a:lnTo>
                <a:lnTo>
                  <a:pt x="2779091" y="487541"/>
                </a:lnTo>
                <a:lnTo>
                  <a:pt x="2771554" y="497062"/>
                </a:lnTo>
                <a:lnTo>
                  <a:pt x="2765207" y="506583"/>
                </a:lnTo>
                <a:lnTo>
                  <a:pt x="2758464" y="516897"/>
                </a:lnTo>
                <a:lnTo>
                  <a:pt x="2752117" y="527211"/>
                </a:lnTo>
                <a:lnTo>
                  <a:pt x="2746960" y="538318"/>
                </a:lnTo>
                <a:lnTo>
                  <a:pt x="2741803" y="549426"/>
                </a:lnTo>
                <a:lnTo>
                  <a:pt x="2737440" y="560533"/>
                </a:lnTo>
                <a:lnTo>
                  <a:pt x="2733473" y="572038"/>
                </a:lnTo>
                <a:lnTo>
                  <a:pt x="2729903" y="584335"/>
                </a:lnTo>
                <a:lnTo>
                  <a:pt x="2727126" y="596236"/>
                </a:lnTo>
                <a:lnTo>
                  <a:pt x="2724746" y="608930"/>
                </a:lnTo>
                <a:lnTo>
                  <a:pt x="2723160" y="621228"/>
                </a:lnTo>
                <a:lnTo>
                  <a:pt x="2722366" y="633922"/>
                </a:lnTo>
                <a:lnTo>
                  <a:pt x="2721970" y="647013"/>
                </a:lnTo>
                <a:lnTo>
                  <a:pt x="2721970" y="885825"/>
                </a:lnTo>
                <a:lnTo>
                  <a:pt x="4286844" y="885825"/>
                </a:lnTo>
                <a:lnTo>
                  <a:pt x="4286844" y="647013"/>
                </a:lnTo>
                <a:lnTo>
                  <a:pt x="4286447" y="633922"/>
                </a:lnTo>
                <a:lnTo>
                  <a:pt x="4285654" y="621228"/>
                </a:lnTo>
                <a:lnTo>
                  <a:pt x="4284067" y="608930"/>
                </a:lnTo>
                <a:lnTo>
                  <a:pt x="4281687" y="596236"/>
                </a:lnTo>
                <a:lnTo>
                  <a:pt x="4278910" y="584335"/>
                </a:lnTo>
                <a:lnTo>
                  <a:pt x="4275737" y="572038"/>
                </a:lnTo>
                <a:lnTo>
                  <a:pt x="4271374" y="560533"/>
                </a:lnTo>
                <a:lnTo>
                  <a:pt x="4267010" y="549426"/>
                </a:lnTo>
                <a:lnTo>
                  <a:pt x="4261853" y="538318"/>
                </a:lnTo>
                <a:lnTo>
                  <a:pt x="4256697" y="527211"/>
                </a:lnTo>
                <a:lnTo>
                  <a:pt x="4250350" y="516897"/>
                </a:lnTo>
                <a:lnTo>
                  <a:pt x="4244003" y="506583"/>
                </a:lnTo>
                <a:lnTo>
                  <a:pt x="4236863" y="497062"/>
                </a:lnTo>
                <a:lnTo>
                  <a:pt x="4229326" y="487541"/>
                </a:lnTo>
                <a:lnTo>
                  <a:pt x="4221790" y="478417"/>
                </a:lnTo>
                <a:lnTo>
                  <a:pt x="4213459" y="469690"/>
                </a:lnTo>
                <a:lnTo>
                  <a:pt x="4204733" y="461359"/>
                </a:lnTo>
                <a:lnTo>
                  <a:pt x="4195609" y="453425"/>
                </a:lnTo>
                <a:lnTo>
                  <a:pt x="4186089" y="445888"/>
                </a:lnTo>
                <a:lnTo>
                  <a:pt x="4176172" y="438747"/>
                </a:lnTo>
                <a:lnTo>
                  <a:pt x="4165859" y="432797"/>
                </a:lnTo>
                <a:lnTo>
                  <a:pt x="4155545" y="426450"/>
                </a:lnTo>
                <a:lnTo>
                  <a:pt x="4144835" y="420896"/>
                </a:lnTo>
                <a:lnTo>
                  <a:pt x="4133728" y="416136"/>
                </a:lnTo>
                <a:lnTo>
                  <a:pt x="4122225" y="411375"/>
                </a:lnTo>
                <a:lnTo>
                  <a:pt x="4110721" y="407408"/>
                </a:lnTo>
                <a:lnTo>
                  <a:pt x="4098821" y="404235"/>
                </a:lnTo>
                <a:lnTo>
                  <a:pt x="4086524" y="401458"/>
                </a:lnTo>
                <a:lnTo>
                  <a:pt x="4074227" y="399078"/>
                </a:lnTo>
                <a:lnTo>
                  <a:pt x="4061534" y="397491"/>
                </a:lnTo>
                <a:lnTo>
                  <a:pt x="4048840" y="396697"/>
                </a:lnTo>
                <a:lnTo>
                  <a:pt x="4036147" y="396301"/>
                </a:lnTo>
                <a:lnTo>
                  <a:pt x="4015520" y="396301"/>
                </a:lnTo>
                <a:lnTo>
                  <a:pt x="4014726" y="405425"/>
                </a:lnTo>
                <a:lnTo>
                  <a:pt x="4013536" y="414549"/>
                </a:lnTo>
                <a:lnTo>
                  <a:pt x="4011950" y="423276"/>
                </a:lnTo>
                <a:lnTo>
                  <a:pt x="4009966" y="432003"/>
                </a:lnTo>
                <a:lnTo>
                  <a:pt x="4007586" y="440731"/>
                </a:lnTo>
                <a:lnTo>
                  <a:pt x="4004809" y="449061"/>
                </a:lnTo>
                <a:lnTo>
                  <a:pt x="4001636" y="456995"/>
                </a:lnTo>
                <a:lnTo>
                  <a:pt x="3998066" y="464929"/>
                </a:lnTo>
                <a:lnTo>
                  <a:pt x="3994099" y="472863"/>
                </a:lnTo>
                <a:lnTo>
                  <a:pt x="3989736" y="480400"/>
                </a:lnTo>
                <a:lnTo>
                  <a:pt x="3985373" y="487938"/>
                </a:lnTo>
                <a:lnTo>
                  <a:pt x="3980216" y="495078"/>
                </a:lnTo>
                <a:lnTo>
                  <a:pt x="3975456" y="502219"/>
                </a:lnTo>
                <a:lnTo>
                  <a:pt x="3969902" y="508566"/>
                </a:lnTo>
                <a:lnTo>
                  <a:pt x="3963952" y="514913"/>
                </a:lnTo>
                <a:lnTo>
                  <a:pt x="3958002" y="521260"/>
                </a:lnTo>
                <a:lnTo>
                  <a:pt x="3951259" y="526814"/>
                </a:lnTo>
                <a:lnTo>
                  <a:pt x="3944515" y="532368"/>
                </a:lnTo>
                <a:lnTo>
                  <a:pt x="3937772" y="537922"/>
                </a:lnTo>
                <a:lnTo>
                  <a:pt x="3931028" y="542682"/>
                </a:lnTo>
                <a:lnTo>
                  <a:pt x="3923492" y="547442"/>
                </a:lnTo>
                <a:lnTo>
                  <a:pt x="3915558" y="551409"/>
                </a:lnTo>
                <a:lnTo>
                  <a:pt x="3908021" y="555376"/>
                </a:lnTo>
                <a:lnTo>
                  <a:pt x="3899691" y="558946"/>
                </a:lnTo>
                <a:lnTo>
                  <a:pt x="3891758" y="561723"/>
                </a:lnTo>
                <a:lnTo>
                  <a:pt x="3883031" y="564897"/>
                </a:lnTo>
                <a:lnTo>
                  <a:pt x="3874701" y="566880"/>
                </a:lnTo>
                <a:lnTo>
                  <a:pt x="3865974" y="568864"/>
                </a:lnTo>
                <a:lnTo>
                  <a:pt x="3856851" y="570451"/>
                </a:lnTo>
                <a:lnTo>
                  <a:pt x="3847727" y="571641"/>
                </a:lnTo>
                <a:lnTo>
                  <a:pt x="3838604" y="572038"/>
                </a:lnTo>
                <a:lnTo>
                  <a:pt x="3829480" y="572434"/>
                </a:lnTo>
                <a:lnTo>
                  <a:pt x="3179333" y="572434"/>
                </a:lnTo>
                <a:lnTo>
                  <a:pt x="3170210" y="572038"/>
                </a:lnTo>
                <a:lnTo>
                  <a:pt x="3161087" y="571641"/>
                </a:lnTo>
                <a:lnTo>
                  <a:pt x="3151566" y="570451"/>
                </a:lnTo>
                <a:lnTo>
                  <a:pt x="3143236" y="568864"/>
                </a:lnTo>
                <a:lnTo>
                  <a:pt x="3134509" y="566880"/>
                </a:lnTo>
                <a:lnTo>
                  <a:pt x="3125783" y="564897"/>
                </a:lnTo>
                <a:lnTo>
                  <a:pt x="3117452" y="561723"/>
                </a:lnTo>
                <a:lnTo>
                  <a:pt x="3109122" y="558946"/>
                </a:lnTo>
                <a:lnTo>
                  <a:pt x="3101189" y="555376"/>
                </a:lnTo>
                <a:lnTo>
                  <a:pt x="3093255" y="551409"/>
                </a:lnTo>
                <a:lnTo>
                  <a:pt x="3085719" y="547442"/>
                </a:lnTo>
                <a:lnTo>
                  <a:pt x="3078182" y="542682"/>
                </a:lnTo>
                <a:lnTo>
                  <a:pt x="3071042" y="537922"/>
                </a:lnTo>
                <a:lnTo>
                  <a:pt x="3064298" y="532368"/>
                </a:lnTo>
                <a:lnTo>
                  <a:pt x="3057555" y="526814"/>
                </a:lnTo>
                <a:lnTo>
                  <a:pt x="3051208" y="521260"/>
                </a:lnTo>
                <a:lnTo>
                  <a:pt x="3044861" y="514913"/>
                </a:lnTo>
                <a:lnTo>
                  <a:pt x="3039308" y="508566"/>
                </a:lnTo>
                <a:lnTo>
                  <a:pt x="3033754" y="502219"/>
                </a:lnTo>
                <a:lnTo>
                  <a:pt x="3028598" y="495078"/>
                </a:lnTo>
                <a:lnTo>
                  <a:pt x="3023441" y="487938"/>
                </a:lnTo>
                <a:lnTo>
                  <a:pt x="3018681" y="480400"/>
                </a:lnTo>
                <a:lnTo>
                  <a:pt x="3014714" y="472863"/>
                </a:lnTo>
                <a:lnTo>
                  <a:pt x="3010747" y="464929"/>
                </a:lnTo>
                <a:lnTo>
                  <a:pt x="3007177" y="456995"/>
                </a:lnTo>
                <a:lnTo>
                  <a:pt x="3004004" y="449061"/>
                </a:lnTo>
                <a:lnTo>
                  <a:pt x="3001227" y="440731"/>
                </a:lnTo>
                <a:lnTo>
                  <a:pt x="2998847" y="432003"/>
                </a:lnTo>
                <a:lnTo>
                  <a:pt x="2996864" y="423276"/>
                </a:lnTo>
                <a:lnTo>
                  <a:pt x="2995277" y="414549"/>
                </a:lnTo>
                <a:lnTo>
                  <a:pt x="2994087" y="405425"/>
                </a:lnTo>
                <a:lnTo>
                  <a:pt x="2993294" y="396301"/>
                </a:lnTo>
                <a:lnTo>
                  <a:pt x="2972667" y="396301"/>
                </a:lnTo>
                <a:close/>
                <a:moveTo>
                  <a:pt x="3179333" y="0"/>
                </a:moveTo>
                <a:lnTo>
                  <a:pt x="3829480" y="0"/>
                </a:lnTo>
                <a:lnTo>
                  <a:pt x="3838207" y="397"/>
                </a:lnTo>
                <a:lnTo>
                  <a:pt x="3846537" y="793"/>
                </a:lnTo>
                <a:lnTo>
                  <a:pt x="3854867" y="1587"/>
                </a:lnTo>
                <a:lnTo>
                  <a:pt x="3863197" y="3174"/>
                </a:lnTo>
                <a:lnTo>
                  <a:pt x="3871527" y="5157"/>
                </a:lnTo>
                <a:lnTo>
                  <a:pt x="3879461" y="7141"/>
                </a:lnTo>
                <a:lnTo>
                  <a:pt x="3887394" y="9124"/>
                </a:lnTo>
                <a:lnTo>
                  <a:pt x="3895328" y="11901"/>
                </a:lnTo>
                <a:lnTo>
                  <a:pt x="3902468" y="15075"/>
                </a:lnTo>
                <a:lnTo>
                  <a:pt x="3910005" y="18248"/>
                </a:lnTo>
                <a:lnTo>
                  <a:pt x="3917145" y="21818"/>
                </a:lnTo>
                <a:lnTo>
                  <a:pt x="3924285" y="25785"/>
                </a:lnTo>
                <a:lnTo>
                  <a:pt x="3931425" y="30149"/>
                </a:lnTo>
                <a:lnTo>
                  <a:pt x="3937772" y="34909"/>
                </a:lnTo>
                <a:lnTo>
                  <a:pt x="3944119" y="39273"/>
                </a:lnTo>
                <a:lnTo>
                  <a:pt x="3950465" y="44430"/>
                </a:lnTo>
                <a:lnTo>
                  <a:pt x="3956415" y="49984"/>
                </a:lnTo>
                <a:lnTo>
                  <a:pt x="3961969" y="55538"/>
                </a:lnTo>
                <a:lnTo>
                  <a:pt x="3967919" y="61488"/>
                </a:lnTo>
                <a:lnTo>
                  <a:pt x="3972679" y="67439"/>
                </a:lnTo>
                <a:lnTo>
                  <a:pt x="3977836" y="73389"/>
                </a:lnTo>
                <a:lnTo>
                  <a:pt x="3982992" y="80133"/>
                </a:lnTo>
                <a:lnTo>
                  <a:pt x="3986959" y="86877"/>
                </a:lnTo>
                <a:lnTo>
                  <a:pt x="3990926" y="94017"/>
                </a:lnTo>
                <a:lnTo>
                  <a:pt x="3995289" y="100761"/>
                </a:lnTo>
                <a:lnTo>
                  <a:pt x="3998463" y="107902"/>
                </a:lnTo>
                <a:lnTo>
                  <a:pt x="4002033" y="115439"/>
                </a:lnTo>
                <a:lnTo>
                  <a:pt x="4004809" y="123373"/>
                </a:lnTo>
                <a:lnTo>
                  <a:pt x="4007586" y="130910"/>
                </a:lnTo>
                <a:lnTo>
                  <a:pt x="4009966" y="139241"/>
                </a:lnTo>
                <a:lnTo>
                  <a:pt x="4011950" y="147175"/>
                </a:lnTo>
                <a:lnTo>
                  <a:pt x="4013536" y="155109"/>
                </a:lnTo>
                <a:lnTo>
                  <a:pt x="4297554" y="155109"/>
                </a:lnTo>
                <a:lnTo>
                  <a:pt x="4316991" y="155902"/>
                </a:lnTo>
                <a:lnTo>
                  <a:pt x="4335635" y="157092"/>
                </a:lnTo>
                <a:lnTo>
                  <a:pt x="4354675" y="159472"/>
                </a:lnTo>
                <a:lnTo>
                  <a:pt x="4373319" y="162646"/>
                </a:lnTo>
                <a:lnTo>
                  <a:pt x="4391169" y="167010"/>
                </a:lnTo>
                <a:lnTo>
                  <a:pt x="4409019" y="171770"/>
                </a:lnTo>
                <a:lnTo>
                  <a:pt x="4426473" y="177720"/>
                </a:lnTo>
                <a:lnTo>
                  <a:pt x="4443530" y="184464"/>
                </a:lnTo>
                <a:lnTo>
                  <a:pt x="4460190" y="192398"/>
                </a:lnTo>
                <a:lnTo>
                  <a:pt x="4476057" y="200332"/>
                </a:lnTo>
                <a:lnTo>
                  <a:pt x="4491527" y="209456"/>
                </a:lnTo>
                <a:lnTo>
                  <a:pt x="4506997" y="219374"/>
                </a:lnTo>
                <a:lnTo>
                  <a:pt x="4521277" y="229688"/>
                </a:lnTo>
                <a:lnTo>
                  <a:pt x="4535558" y="240399"/>
                </a:lnTo>
                <a:lnTo>
                  <a:pt x="4549441" y="252300"/>
                </a:lnTo>
                <a:lnTo>
                  <a:pt x="4562135" y="264994"/>
                </a:lnTo>
                <a:lnTo>
                  <a:pt x="4574828" y="277688"/>
                </a:lnTo>
                <a:lnTo>
                  <a:pt x="4586728" y="291573"/>
                </a:lnTo>
                <a:lnTo>
                  <a:pt x="4597439" y="305457"/>
                </a:lnTo>
                <a:lnTo>
                  <a:pt x="4607752" y="320135"/>
                </a:lnTo>
                <a:lnTo>
                  <a:pt x="4617669" y="335606"/>
                </a:lnTo>
                <a:lnTo>
                  <a:pt x="4626792" y="351077"/>
                </a:lnTo>
                <a:lnTo>
                  <a:pt x="4634726" y="366945"/>
                </a:lnTo>
                <a:lnTo>
                  <a:pt x="4642659" y="383606"/>
                </a:lnTo>
                <a:lnTo>
                  <a:pt x="4649403" y="400664"/>
                </a:lnTo>
                <a:lnTo>
                  <a:pt x="4655353" y="418119"/>
                </a:lnTo>
                <a:lnTo>
                  <a:pt x="4660113" y="435970"/>
                </a:lnTo>
                <a:lnTo>
                  <a:pt x="4664476" y="453822"/>
                </a:lnTo>
                <a:lnTo>
                  <a:pt x="4667650" y="472466"/>
                </a:lnTo>
                <a:lnTo>
                  <a:pt x="4670030" y="491111"/>
                </a:lnTo>
                <a:lnTo>
                  <a:pt x="4671220" y="509756"/>
                </a:lnTo>
                <a:lnTo>
                  <a:pt x="4672013" y="529591"/>
                </a:lnTo>
                <a:lnTo>
                  <a:pt x="4672013" y="885825"/>
                </a:lnTo>
                <a:lnTo>
                  <a:pt x="5321300" y="885825"/>
                </a:lnTo>
                <a:lnTo>
                  <a:pt x="5321300" y="750888"/>
                </a:lnTo>
                <a:lnTo>
                  <a:pt x="6089650" y="750888"/>
                </a:lnTo>
                <a:lnTo>
                  <a:pt x="6089650" y="885825"/>
                </a:lnTo>
                <a:lnTo>
                  <a:pt x="6634184" y="885825"/>
                </a:lnTo>
                <a:lnTo>
                  <a:pt x="6653630" y="886222"/>
                </a:lnTo>
                <a:lnTo>
                  <a:pt x="6672679" y="887810"/>
                </a:lnTo>
                <a:lnTo>
                  <a:pt x="6691331" y="889794"/>
                </a:lnTo>
                <a:lnTo>
                  <a:pt x="6709586" y="893366"/>
                </a:lnTo>
                <a:lnTo>
                  <a:pt x="6727842" y="897335"/>
                </a:lnTo>
                <a:lnTo>
                  <a:pt x="6745700" y="902495"/>
                </a:lnTo>
                <a:lnTo>
                  <a:pt x="6763162" y="908449"/>
                </a:lnTo>
                <a:lnTo>
                  <a:pt x="6780226" y="915196"/>
                </a:lnTo>
                <a:lnTo>
                  <a:pt x="6796894" y="922737"/>
                </a:lnTo>
                <a:lnTo>
                  <a:pt x="6812768" y="931072"/>
                </a:lnTo>
                <a:lnTo>
                  <a:pt x="6828245" y="939804"/>
                </a:lnTo>
                <a:lnTo>
                  <a:pt x="6843723" y="949727"/>
                </a:lnTo>
                <a:lnTo>
                  <a:pt x="6858406" y="960046"/>
                </a:lnTo>
                <a:lnTo>
                  <a:pt x="6872296" y="971159"/>
                </a:lnTo>
                <a:lnTo>
                  <a:pt x="6886186" y="983066"/>
                </a:lnTo>
                <a:lnTo>
                  <a:pt x="6898885" y="995370"/>
                </a:lnTo>
                <a:lnTo>
                  <a:pt x="6911584" y="1008468"/>
                </a:lnTo>
                <a:lnTo>
                  <a:pt x="6923093" y="1021963"/>
                </a:lnTo>
                <a:lnTo>
                  <a:pt x="6934205" y="1036251"/>
                </a:lnTo>
                <a:lnTo>
                  <a:pt x="6944920" y="1050540"/>
                </a:lnTo>
                <a:lnTo>
                  <a:pt x="6954841" y="1066019"/>
                </a:lnTo>
                <a:lnTo>
                  <a:pt x="6963572" y="1081895"/>
                </a:lnTo>
                <a:lnTo>
                  <a:pt x="6971906" y="1097771"/>
                </a:lnTo>
                <a:lnTo>
                  <a:pt x="6979049" y="1114044"/>
                </a:lnTo>
                <a:lnTo>
                  <a:pt x="6985796" y="1131111"/>
                </a:lnTo>
                <a:lnTo>
                  <a:pt x="6991749" y="1148575"/>
                </a:lnTo>
                <a:lnTo>
                  <a:pt x="6996908" y="1166436"/>
                </a:lnTo>
                <a:lnTo>
                  <a:pt x="7001273" y="1184693"/>
                </a:lnTo>
                <a:lnTo>
                  <a:pt x="7004448" y="1202951"/>
                </a:lnTo>
                <a:lnTo>
                  <a:pt x="7006829" y="1222002"/>
                </a:lnTo>
                <a:lnTo>
                  <a:pt x="7008416" y="1241053"/>
                </a:lnTo>
                <a:lnTo>
                  <a:pt x="7008813" y="1260105"/>
                </a:lnTo>
                <a:lnTo>
                  <a:pt x="7008813" y="6163046"/>
                </a:lnTo>
                <a:lnTo>
                  <a:pt x="7008416" y="6182097"/>
                </a:lnTo>
                <a:lnTo>
                  <a:pt x="7006829" y="6201149"/>
                </a:lnTo>
                <a:lnTo>
                  <a:pt x="7004448" y="6219803"/>
                </a:lnTo>
                <a:lnTo>
                  <a:pt x="7001273" y="6238060"/>
                </a:lnTo>
                <a:lnTo>
                  <a:pt x="6996908" y="6256318"/>
                </a:lnTo>
                <a:lnTo>
                  <a:pt x="6991749" y="6274179"/>
                </a:lnTo>
                <a:lnTo>
                  <a:pt x="6985796" y="6291245"/>
                </a:lnTo>
                <a:lnTo>
                  <a:pt x="6979049" y="6308312"/>
                </a:lnTo>
                <a:lnTo>
                  <a:pt x="6971906" y="6324982"/>
                </a:lnTo>
                <a:lnTo>
                  <a:pt x="6963572" y="6341255"/>
                </a:lnTo>
                <a:lnTo>
                  <a:pt x="6954841" y="6357131"/>
                </a:lnTo>
                <a:lnTo>
                  <a:pt x="6944920" y="6371817"/>
                </a:lnTo>
                <a:lnTo>
                  <a:pt x="6934205" y="6386899"/>
                </a:lnTo>
                <a:lnTo>
                  <a:pt x="6923093" y="6401188"/>
                </a:lnTo>
                <a:lnTo>
                  <a:pt x="6911584" y="6414682"/>
                </a:lnTo>
                <a:lnTo>
                  <a:pt x="6898885" y="6427780"/>
                </a:lnTo>
                <a:lnTo>
                  <a:pt x="6886186" y="6440084"/>
                </a:lnTo>
                <a:lnTo>
                  <a:pt x="6872296" y="6451594"/>
                </a:lnTo>
                <a:lnTo>
                  <a:pt x="6858406" y="6463104"/>
                </a:lnTo>
                <a:lnTo>
                  <a:pt x="6843723" y="6473424"/>
                </a:lnTo>
                <a:lnTo>
                  <a:pt x="6828245" y="6482950"/>
                </a:lnTo>
                <a:lnTo>
                  <a:pt x="6812768" y="6492078"/>
                </a:lnTo>
                <a:lnTo>
                  <a:pt x="6796894" y="6500413"/>
                </a:lnTo>
                <a:lnTo>
                  <a:pt x="6780226" y="6507954"/>
                </a:lnTo>
                <a:lnTo>
                  <a:pt x="6763162" y="6514305"/>
                </a:lnTo>
                <a:lnTo>
                  <a:pt x="6745700" y="6520258"/>
                </a:lnTo>
                <a:lnTo>
                  <a:pt x="6727842" y="6525418"/>
                </a:lnTo>
                <a:lnTo>
                  <a:pt x="6709586" y="6529387"/>
                </a:lnTo>
                <a:lnTo>
                  <a:pt x="6691331" y="6532562"/>
                </a:lnTo>
                <a:lnTo>
                  <a:pt x="6672679" y="6535341"/>
                </a:lnTo>
                <a:lnTo>
                  <a:pt x="6653630" y="6536928"/>
                </a:lnTo>
                <a:lnTo>
                  <a:pt x="6634184" y="6537325"/>
                </a:lnTo>
                <a:lnTo>
                  <a:pt x="374232" y="6537325"/>
                </a:lnTo>
                <a:lnTo>
                  <a:pt x="355183" y="6536928"/>
                </a:lnTo>
                <a:lnTo>
                  <a:pt x="336134" y="6535341"/>
                </a:lnTo>
                <a:lnTo>
                  <a:pt x="317482" y="6532562"/>
                </a:lnTo>
                <a:lnTo>
                  <a:pt x="299227" y="6529387"/>
                </a:lnTo>
                <a:lnTo>
                  <a:pt x="280972" y="6525418"/>
                </a:lnTo>
                <a:lnTo>
                  <a:pt x="263510" y="6520258"/>
                </a:lnTo>
                <a:lnTo>
                  <a:pt x="246049" y="6514305"/>
                </a:lnTo>
                <a:lnTo>
                  <a:pt x="228984" y="6507954"/>
                </a:lnTo>
                <a:lnTo>
                  <a:pt x="212316" y="6500413"/>
                </a:lnTo>
                <a:lnTo>
                  <a:pt x="196045" y="6492078"/>
                </a:lnTo>
                <a:lnTo>
                  <a:pt x="180171" y="6482950"/>
                </a:lnTo>
                <a:lnTo>
                  <a:pt x="165488" y="6473424"/>
                </a:lnTo>
                <a:lnTo>
                  <a:pt x="150407" y="6463104"/>
                </a:lnTo>
                <a:lnTo>
                  <a:pt x="136121" y="6451594"/>
                </a:lnTo>
                <a:lnTo>
                  <a:pt x="123024" y="6440084"/>
                </a:lnTo>
                <a:lnTo>
                  <a:pt x="109531" y="6427780"/>
                </a:lnTo>
                <a:lnTo>
                  <a:pt x="97229" y="6414682"/>
                </a:lnTo>
                <a:lnTo>
                  <a:pt x="85720" y="6401188"/>
                </a:lnTo>
                <a:lnTo>
                  <a:pt x="74212" y="6386899"/>
                </a:lnTo>
                <a:lnTo>
                  <a:pt x="63893" y="6371817"/>
                </a:lnTo>
                <a:lnTo>
                  <a:pt x="54369" y="6357131"/>
                </a:lnTo>
                <a:lnTo>
                  <a:pt x="45241" y="6341255"/>
                </a:lnTo>
                <a:lnTo>
                  <a:pt x="36907" y="6324982"/>
                </a:lnTo>
                <a:lnTo>
                  <a:pt x="29367" y="6308312"/>
                </a:lnTo>
                <a:lnTo>
                  <a:pt x="23018" y="6291245"/>
                </a:lnTo>
                <a:lnTo>
                  <a:pt x="17065" y="6274179"/>
                </a:lnTo>
                <a:lnTo>
                  <a:pt x="11906" y="6256318"/>
                </a:lnTo>
                <a:lnTo>
                  <a:pt x="7937" y="6238060"/>
                </a:lnTo>
                <a:lnTo>
                  <a:pt x="4762" y="6219803"/>
                </a:lnTo>
                <a:lnTo>
                  <a:pt x="1984" y="6201149"/>
                </a:lnTo>
                <a:lnTo>
                  <a:pt x="794" y="6182097"/>
                </a:lnTo>
                <a:lnTo>
                  <a:pt x="0" y="6163046"/>
                </a:lnTo>
                <a:lnTo>
                  <a:pt x="0" y="1260105"/>
                </a:lnTo>
                <a:lnTo>
                  <a:pt x="794" y="1241053"/>
                </a:lnTo>
                <a:lnTo>
                  <a:pt x="1984" y="1222002"/>
                </a:lnTo>
                <a:lnTo>
                  <a:pt x="4762" y="1202951"/>
                </a:lnTo>
                <a:lnTo>
                  <a:pt x="7937" y="1184693"/>
                </a:lnTo>
                <a:lnTo>
                  <a:pt x="11906" y="1166436"/>
                </a:lnTo>
                <a:lnTo>
                  <a:pt x="17065" y="1148575"/>
                </a:lnTo>
                <a:lnTo>
                  <a:pt x="23018" y="1131111"/>
                </a:lnTo>
                <a:lnTo>
                  <a:pt x="29367" y="1114044"/>
                </a:lnTo>
                <a:lnTo>
                  <a:pt x="36907" y="1097771"/>
                </a:lnTo>
                <a:lnTo>
                  <a:pt x="45241" y="1081895"/>
                </a:lnTo>
                <a:lnTo>
                  <a:pt x="54369" y="1066019"/>
                </a:lnTo>
                <a:lnTo>
                  <a:pt x="63893" y="1050540"/>
                </a:lnTo>
                <a:lnTo>
                  <a:pt x="74212" y="1036251"/>
                </a:lnTo>
                <a:lnTo>
                  <a:pt x="85720" y="1021963"/>
                </a:lnTo>
                <a:lnTo>
                  <a:pt x="97229" y="1008468"/>
                </a:lnTo>
                <a:lnTo>
                  <a:pt x="109531" y="995370"/>
                </a:lnTo>
                <a:lnTo>
                  <a:pt x="123024" y="983066"/>
                </a:lnTo>
                <a:lnTo>
                  <a:pt x="136121" y="971159"/>
                </a:lnTo>
                <a:lnTo>
                  <a:pt x="150407" y="960046"/>
                </a:lnTo>
                <a:lnTo>
                  <a:pt x="165488" y="949727"/>
                </a:lnTo>
                <a:lnTo>
                  <a:pt x="180171" y="939804"/>
                </a:lnTo>
                <a:lnTo>
                  <a:pt x="196045" y="931072"/>
                </a:lnTo>
                <a:lnTo>
                  <a:pt x="212316" y="922737"/>
                </a:lnTo>
                <a:lnTo>
                  <a:pt x="228984" y="915196"/>
                </a:lnTo>
                <a:lnTo>
                  <a:pt x="246049" y="908449"/>
                </a:lnTo>
                <a:lnTo>
                  <a:pt x="263510" y="902495"/>
                </a:lnTo>
                <a:lnTo>
                  <a:pt x="280972" y="897335"/>
                </a:lnTo>
                <a:lnTo>
                  <a:pt x="299227" y="893366"/>
                </a:lnTo>
                <a:lnTo>
                  <a:pt x="317482" y="889794"/>
                </a:lnTo>
                <a:lnTo>
                  <a:pt x="336134" y="887810"/>
                </a:lnTo>
                <a:lnTo>
                  <a:pt x="355183" y="886222"/>
                </a:lnTo>
                <a:lnTo>
                  <a:pt x="374232" y="885825"/>
                </a:lnTo>
                <a:lnTo>
                  <a:pt x="919163" y="885825"/>
                </a:lnTo>
                <a:lnTo>
                  <a:pt x="919163" y="750888"/>
                </a:lnTo>
                <a:lnTo>
                  <a:pt x="1687513" y="750888"/>
                </a:lnTo>
                <a:lnTo>
                  <a:pt x="1687513" y="885825"/>
                </a:lnTo>
                <a:lnTo>
                  <a:pt x="2336800" y="885825"/>
                </a:lnTo>
                <a:lnTo>
                  <a:pt x="2336800" y="529591"/>
                </a:lnTo>
                <a:lnTo>
                  <a:pt x="2337197" y="509756"/>
                </a:lnTo>
                <a:lnTo>
                  <a:pt x="2338387" y="491111"/>
                </a:lnTo>
                <a:lnTo>
                  <a:pt x="2341164" y="472466"/>
                </a:lnTo>
                <a:lnTo>
                  <a:pt x="2344337" y="453822"/>
                </a:lnTo>
                <a:lnTo>
                  <a:pt x="2348700" y="435970"/>
                </a:lnTo>
                <a:lnTo>
                  <a:pt x="2353461" y="418119"/>
                </a:lnTo>
                <a:lnTo>
                  <a:pt x="2359411" y="400664"/>
                </a:lnTo>
                <a:lnTo>
                  <a:pt x="2366551" y="383606"/>
                </a:lnTo>
                <a:lnTo>
                  <a:pt x="2373691" y="366945"/>
                </a:lnTo>
                <a:lnTo>
                  <a:pt x="2382021" y="351077"/>
                </a:lnTo>
                <a:lnTo>
                  <a:pt x="2390748" y="335606"/>
                </a:lnTo>
                <a:lnTo>
                  <a:pt x="2401061" y="320135"/>
                </a:lnTo>
                <a:lnTo>
                  <a:pt x="2411375" y="305457"/>
                </a:lnTo>
                <a:lnTo>
                  <a:pt x="2422482" y="291573"/>
                </a:lnTo>
                <a:lnTo>
                  <a:pt x="2433985" y="277688"/>
                </a:lnTo>
                <a:lnTo>
                  <a:pt x="2446679" y="264994"/>
                </a:lnTo>
                <a:lnTo>
                  <a:pt x="2459372" y="252300"/>
                </a:lnTo>
                <a:lnTo>
                  <a:pt x="2473256" y="240399"/>
                </a:lnTo>
                <a:lnTo>
                  <a:pt x="2487139" y="229688"/>
                </a:lnTo>
                <a:lnTo>
                  <a:pt x="2501816" y="219374"/>
                </a:lnTo>
                <a:lnTo>
                  <a:pt x="2517286" y="209456"/>
                </a:lnTo>
                <a:lnTo>
                  <a:pt x="2532360" y="200332"/>
                </a:lnTo>
                <a:lnTo>
                  <a:pt x="2548624" y="192398"/>
                </a:lnTo>
                <a:lnTo>
                  <a:pt x="2565284" y="184464"/>
                </a:lnTo>
                <a:lnTo>
                  <a:pt x="2582341" y="177720"/>
                </a:lnTo>
                <a:lnTo>
                  <a:pt x="2599794" y="171770"/>
                </a:lnTo>
                <a:lnTo>
                  <a:pt x="2617645" y="167010"/>
                </a:lnTo>
                <a:lnTo>
                  <a:pt x="2635495" y="162646"/>
                </a:lnTo>
                <a:lnTo>
                  <a:pt x="2654138" y="159472"/>
                </a:lnTo>
                <a:lnTo>
                  <a:pt x="2672782" y="157092"/>
                </a:lnTo>
                <a:lnTo>
                  <a:pt x="2691823" y="155902"/>
                </a:lnTo>
                <a:lnTo>
                  <a:pt x="2711259" y="155109"/>
                </a:lnTo>
                <a:lnTo>
                  <a:pt x="2995674" y="155109"/>
                </a:lnTo>
                <a:lnTo>
                  <a:pt x="2996864" y="147175"/>
                </a:lnTo>
                <a:lnTo>
                  <a:pt x="2998847" y="139241"/>
                </a:lnTo>
                <a:lnTo>
                  <a:pt x="3001227" y="130910"/>
                </a:lnTo>
                <a:lnTo>
                  <a:pt x="3004004" y="123373"/>
                </a:lnTo>
                <a:lnTo>
                  <a:pt x="3006781" y="115439"/>
                </a:lnTo>
                <a:lnTo>
                  <a:pt x="3009954" y="107902"/>
                </a:lnTo>
                <a:lnTo>
                  <a:pt x="3013921" y="100761"/>
                </a:lnTo>
                <a:lnTo>
                  <a:pt x="3017491" y="94017"/>
                </a:lnTo>
                <a:lnTo>
                  <a:pt x="3021854" y="86877"/>
                </a:lnTo>
                <a:lnTo>
                  <a:pt x="3026218" y="80133"/>
                </a:lnTo>
                <a:lnTo>
                  <a:pt x="3030978" y="73389"/>
                </a:lnTo>
                <a:lnTo>
                  <a:pt x="3035738" y="67439"/>
                </a:lnTo>
                <a:lnTo>
                  <a:pt x="3041291" y="61488"/>
                </a:lnTo>
                <a:lnTo>
                  <a:pt x="3046845" y="55538"/>
                </a:lnTo>
                <a:lnTo>
                  <a:pt x="3052398" y="49984"/>
                </a:lnTo>
                <a:lnTo>
                  <a:pt x="3058348" y="44430"/>
                </a:lnTo>
                <a:lnTo>
                  <a:pt x="3064695" y="39273"/>
                </a:lnTo>
                <a:lnTo>
                  <a:pt x="3071042" y="34909"/>
                </a:lnTo>
                <a:lnTo>
                  <a:pt x="3077785" y="30149"/>
                </a:lnTo>
                <a:lnTo>
                  <a:pt x="3084529" y="25785"/>
                </a:lnTo>
                <a:lnTo>
                  <a:pt x="3091669" y="21818"/>
                </a:lnTo>
                <a:lnTo>
                  <a:pt x="3098412" y="18248"/>
                </a:lnTo>
                <a:lnTo>
                  <a:pt x="3105949" y="15075"/>
                </a:lnTo>
                <a:lnTo>
                  <a:pt x="3113486" y="11901"/>
                </a:lnTo>
                <a:lnTo>
                  <a:pt x="3121419" y="9124"/>
                </a:lnTo>
                <a:lnTo>
                  <a:pt x="3129353" y="7141"/>
                </a:lnTo>
                <a:lnTo>
                  <a:pt x="3137286" y="5157"/>
                </a:lnTo>
                <a:lnTo>
                  <a:pt x="3145616" y="3174"/>
                </a:lnTo>
                <a:lnTo>
                  <a:pt x="3153946" y="1587"/>
                </a:lnTo>
                <a:lnTo>
                  <a:pt x="3162277" y="793"/>
                </a:lnTo>
                <a:lnTo>
                  <a:pt x="3171003" y="397"/>
                </a:lnTo>
                <a:lnTo>
                  <a:pt x="3179333" y="0"/>
                </a:lnTo>
                <a:close/>
              </a:path>
            </a:pathLst>
          </a:custGeom>
          <a:solidFill>
            <a:srgbClr val="FFFFFF"/>
          </a:solidFill>
          <a:ln>
            <a:noFill/>
          </a:ln>
        </p:spPr>
        <p:txBody>
          <a:bodyPr anchor="ctr" anchorCtr="1"/>
          <a:lstStyle/>
          <a:p>
            <a:endParaRPr lang="zh-CN" altLang="en-US">
              <a:ea typeface="宋体" panose="02010600030101010101" pitchFamily="2" charset="-122"/>
            </a:endParaRPr>
          </a:p>
        </p:txBody>
      </p:sp>
      <p:sp>
        <p:nvSpPr>
          <p:cNvPr id="49" name="矩形 48"/>
          <p:cNvSpPr/>
          <p:nvPr/>
        </p:nvSpPr>
        <p:spPr>
          <a:xfrm>
            <a:off x="1294731" y="1738013"/>
            <a:ext cx="2331159" cy="13749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j-ea"/>
                <a:ea typeface="+mj-ea"/>
              </a:rPr>
              <a:t>请输入文本请输入文本请输入文本请输入文本请输入文本</a:t>
            </a:r>
            <a:endParaRPr lang="zh-CN" altLang="zh-CN" sz="1800" dirty="0">
              <a:solidFill>
                <a:schemeClr val="tx1"/>
              </a:solidFill>
              <a:latin typeface="+mj-ea"/>
              <a:ea typeface="+mj-ea"/>
            </a:endParaRPr>
          </a:p>
        </p:txBody>
      </p:sp>
      <p:sp>
        <p:nvSpPr>
          <p:cNvPr id="50" name="矩形 49"/>
          <p:cNvSpPr/>
          <p:nvPr/>
        </p:nvSpPr>
        <p:spPr>
          <a:xfrm>
            <a:off x="3776209" y="1738013"/>
            <a:ext cx="2331159" cy="13749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j-ea"/>
                <a:ea typeface="+mj-ea"/>
              </a:rPr>
              <a:t>请输入文本请输入文本请输入文本请输入文本请输入文本</a:t>
            </a:r>
            <a:endParaRPr lang="zh-CN" altLang="zh-CN" sz="1800" dirty="0">
              <a:solidFill>
                <a:schemeClr val="tx1"/>
              </a:solidFill>
              <a:latin typeface="+mj-ea"/>
              <a:ea typeface="+mj-ea"/>
            </a:endParaRPr>
          </a:p>
        </p:txBody>
      </p:sp>
      <p:sp>
        <p:nvSpPr>
          <p:cNvPr id="51" name="矩形 50"/>
          <p:cNvSpPr/>
          <p:nvPr/>
        </p:nvSpPr>
        <p:spPr>
          <a:xfrm>
            <a:off x="6257687" y="1738013"/>
            <a:ext cx="2331159" cy="13749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j-ea"/>
                <a:ea typeface="+mj-ea"/>
              </a:rPr>
              <a:t>请输入文本请输入文本请输入文本请输入文本请输入文本</a:t>
            </a:r>
            <a:endParaRPr lang="zh-CN" altLang="zh-CN" sz="1800" dirty="0">
              <a:solidFill>
                <a:schemeClr val="tx1"/>
              </a:solidFill>
              <a:latin typeface="+mj-ea"/>
              <a:ea typeface="+mj-ea"/>
            </a:endParaRPr>
          </a:p>
        </p:txBody>
      </p:sp>
      <p:sp>
        <p:nvSpPr>
          <p:cNvPr id="52" name="矩形 51"/>
          <p:cNvSpPr/>
          <p:nvPr/>
        </p:nvSpPr>
        <p:spPr>
          <a:xfrm>
            <a:off x="8739165" y="1738013"/>
            <a:ext cx="2331159" cy="13749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j-ea"/>
                <a:ea typeface="+mj-ea"/>
              </a:rPr>
              <a:t>请输入文本请输入文本请输入文本请输入文本请输入文本</a:t>
            </a:r>
            <a:endParaRPr lang="zh-CN" altLang="zh-CN" sz="1800" dirty="0">
              <a:solidFill>
                <a:schemeClr val="tx1"/>
              </a:solidFill>
              <a:latin typeface="+mj-ea"/>
              <a:ea typeface="+mj-ea"/>
            </a:endParaRPr>
          </a:p>
        </p:txBody>
      </p:sp>
      <p:sp>
        <p:nvSpPr>
          <p:cNvPr id="53" name="矩形 52"/>
          <p:cNvSpPr/>
          <p:nvPr/>
        </p:nvSpPr>
        <p:spPr>
          <a:xfrm>
            <a:off x="1368880" y="5039076"/>
            <a:ext cx="9454240" cy="11841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54" name="文本框 53"/>
          <p:cNvSpPr txBox="1"/>
          <p:nvPr/>
        </p:nvSpPr>
        <p:spPr>
          <a:xfrm>
            <a:off x="488419" y="5136548"/>
            <a:ext cx="640829" cy="830997"/>
          </a:xfrm>
          <a:prstGeom prst="rect">
            <a:avLst/>
          </a:prstGeom>
          <a:noFill/>
        </p:spPr>
        <p:txBody>
          <a:bodyPr wrap="square" rtlCol="0">
            <a:spAutoFit/>
          </a:bodyPr>
          <a:lstStyle/>
          <a:p>
            <a:r>
              <a:rPr lang="en-US" altLang="zh-CN" sz="4800" b="1" dirty="0">
                <a:latin typeface="Bernard MT Condensed" panose="02050806060905020404" pitchFamily="18" charset="0"/>
              </a:rPr>
              <a:t>“</a:t>
            </a:r>
            <a:endParaRPr lang="zh-CN" altLang="en-US" sz="4800" b="1" dirty="0">
              <a:latin typeface="Bernard MT Condensed" panose="02050806060905020404" pitchFamily="18" charset="0"/>
            </a:endParaRP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18" name="右弧形箭头 5"/>
          <p:cNvSpPr/>
          <p:nvPr/>
        </p:nvSpPr>
        <p:spPr>
          <a:xfrm rot="5400000" flipH="1">
            <a:off x="5301030" y="2261104"/>
            <a:ext cx="2962176" cy="2654970"/>
          </a:xfrm>
          <a:custGeom>
            <a:avLst/>
            <a:gdLst>
              <a:gd name="connsiteX0" fmla="*/ 2376264 w 2376639"/>
              <a:gd name="connsiteY0" fmla="*/ 1534671 h 2134851"/>
              <a:gd name="connsiteX1" fmla="*/ 2376264 w 2376639"/>
              <a:gd name="connsiteY1" fmla="*/ 1800200 h 2134851"/>
              <a:gd name="connsiteX2" fmla="*/ 2319027 w 2376639"/>
              <a:gd name="connsiteY2" fmla="*/ 1800200 h 2134851"/>
              <a:gd name="connsiteX3" fmla="*/ 0 w 2376639"/>
              <a:gd name="connsiteY3" fmla="*/ 594066 h 2134851"/>
              <a:gd name="connsiteX4" fmla="*/ 0 w 2376639"/>
              <a:gd name="connsiteY4" fmla="*/ 0 h 2134851"/>
              <a:gd name="connsiteX5" fmla="*/ 2376264 w 2376639"/>
              <a:gd name="connsiteY5" fmla="*/ 1534671 h 2134851"/>
              <a:gd name="connsiteX6" fmla="*/ 2376639 w 2376639"/>
              <a:gd name="connsiteY6" fmla="*/ 2129006 h 2134851"/>
              <a:gd name="connsiteX7" fmla="*/ 2376265 w 2376639"/>
              <a:gd name="connsiteY7" fmla="*/ 2134851 h 2134851"/>
              <a:gd name="connsiteX8" fmla="*/ 2376265 w 2376639"/>
              <a:gd name="connsiteY8" fmla="*/ 2124095 h 2134851"/>
              <a:gd name="connsiteX9" fmla="*/ 2376639 w 2376639"/>
              <a:gd name="connsiteY9" fmla="*/ 2129006 h 2134851"/>
              <a:gd name="connsiteX0-1" fmla="*/ 2376264 w 2381874"/>
              <a:gd name="connsiteY0-2" fmla="*/ 1534671 h 2134851"/>
              <a:gd name="connsiteX1-3" fmla="*/ 2376264 w 2381874"/>
              <a:gd name="connsiteY1-4" fmla="*/ 1800200 h 2134851"/>
              <a:gd name="connsiteX2-5" fmla="*/ 2361230 w 2381874"/>
              <a:gd name="connsiteY2-6" fmla="*/ 1786132 h 2134851"/>
              <a:gd name="connsiteX3-7" fmla="*/ 0 w 2381874"/>
              <a:gd name="connsiteY3-8" fmla="*/ 594066 h 2134851"/>
              <a:gd name="connsiteX4-9" fmla="*/ 0 w 2381874"/>
              <a:gd name="connsiteY4-10" fmla="*/ 0 h 2134851"/>
              <a:gd name="connsiteX5-11" fmla="*/ 2376264 w 2381874"/>
              <a:gd name="connsiteY5-12" fmla="*/ 1534671 h 2134851"/>
              <a:gd name="connsiteX6-13" fmla="*/ 2376639 w 2381874"/>
              <a:gd name="connsiteY6-14" fmla="*/ 2129006 h 2134851"/>
              <a:gd name="connsiteX7-15" fmla="*/ 2376265 w 2381874"/>
              <a:gd name="connsiteY7-16" fmla="*/ 2134851 h 2134851"/>
              <a:gd name="connsiteX8-17" fmla="*/ 2376265 w 2381874"/>
              <a:gd name="connsiteY8-18" fmla="*/ 2124095 h 2134851"/>
              <a:gd name="connsiteX9-19" fmla="*/ 2376639 w 2381874"/>
              <a:gd name="connsiteY9-20" fmla="*/ 2129006 h 213485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381874" h="2134851">
                <a:moveTo>
                  <a:pt x="2376264" y="1534671"/>
                </a:moveTo>
                <a:lnTo>
                  <a:pt x="2376264" y="1800200"/>
                </a:lnTo>
                <a:cubicBezTo>
                  <a:pt x="2357185" y="1800200"/>
                  <a:pt x="2408445" y="1842403"/>
                  <a:pt x="2361230" y="1786132"/>
                </a:cubicBezTo>
                <a:cubicBezTo>
                  <a:pt x="2130259" y="1096037"/>
                  <a:pt x="1137340" y="594066"/>
                  <a:pt x="0" y="594066"/>
                </a:cubicBezTo>
                <a:lnTo>
                  <a:pt x="0" y="0"/>
                </a:lnTo>
                <a:cubicBezTo>
                  <a:pt x="1312374" y="0"/>
                  <a:pt x="2376264" y="687096"/>
                  <a:pt x="2376264" y="1534671"/>
                </a:cubicBezTo>
                <a:close/>
                <a:moveTo>
                  <a:pt x="2376639" y="2129006"/>
                </a:moveTo>
                <a:cubicBezTo>
                  <a:pt x="2376514" y="2130954"/>
                  <a:pt x="2376390" y="2132903"/>
                  <a:pt x="2376265" y="2134851"/>
                </a:cubicBezTo>
                <a:lnTo>
                  <a:pt x="2376265" y="2124095"/>
                </a:lnTo>
                <a:cubicBezTo>
                  <a:pt x="2376631" y="2125731"/>
                  <a:pt x="2376637" y="2127368"/>
                  <a:pt x="2376639" y="2129006"/>
                </a:cubicBezTo>
                <a:close/>
              </a:path>
            </a:pathLst>
          </a:custGeom>
          <a:solidFill>
            <a:schemeClr val="accent1"/>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endParaRPr lang="en-US" sz="1350" kern="0">
              <a:solidFill>
                <a:sysClr val="windowText" lastClr="000000"/>
              </a:solidFill>
              <a:latin typeface="Calibri" panose="020F0502020204030204"/>
            </a:endParaRPr>
          </a:p>
        </p:txBody>
      </p:sp>
      <p:sp>
        <p:nvSpPr>
          <p:cNvPr id="19" name="右弧形箭头 5"/>
          <p:cNvSpPr/>
          <p:nvPr/>
        </p:nvSpPr>
        <p:spPr>
          <a:xfrm rot="16200000">
            <a:off x="3878055" y="2260333"/>
            <a:ext cx="2962176" cy="2654970"/>
          </a:xfrm>
          <a:custGeom>
            <a:avLst/>
            <a:gdLst>
              <a:gd name="connsiteX0" fmla="*/ 2376264 w 2376639"/>
              <a:gd name="connsiteY0" fmla="*/ 1534671 h 2134851"/>
              <a:gd name="connsiteX1" fmla="*/ 2376264 w 2376639"/>
              <a:gd name="connsiteY1" fmla="*/ 1800200 h 2134851"/>
              <a:gd name="connsiteX2" fmla="*/ 2319027 w 2376639"/>
              <a:gd name="connsiteY2" fmla="*/ 1800200 h 2134851"/>
              <a:gd name="connsiteX3" fmla="*/ 0 w 2376639"/>
              <a:gd name="connsiteY3" fmla="*/ 594066 h 2134851"/>
              <a:gd name="connsiteX4" fmla="*/ 0 w 2376639"/>
              <a:gd name="connsiteY4" fmla="*/ 0 h 2134851"/>
              <a:gd name="connsiteX5" fmla="*/ 2376264 w 2376639"/>
              <a:gd name="connsiteY5" fmla="*/ 1534671 h 2134851"/>
              <a:gd name="connsiteX6" fmla="*/ 2376639 w 2376639"/>
              <a:gd name="connsiteY6" fmla="*/ 2129006 h 2134851"/>
              <a:gd name="connsiteX7" fmla="*/ 2376265 w 2376639"/>
              <a:gd name="connsiteY7" fmla="*/ 2134851 h 2134851"/>
              <a:gd name="connsiteX8" fmla="*/ 2376265 w 2376639"/>
              <a:gd name="connsiteY8" fmla="*/ 2124095 h 2134851"/>
              <a:gd name="connsiteX9" fmla="*/ 2376639 w 2376639"/>
              <a:gd name="connsiteY9" fmla="*/ 2129006 h 2134851"/>
              <a:gd name="connsiteX0-1" fmla="*/ 2376264 w 2381874"/>
              <a:gd name="connsiteY0-2" fmla="*/ 1534671 h 2134851"/>
              <a:gd name="connsiteX1-3" fmla="*/ 2376264 w 2381874"/>
              <a:gd name="connsiteY1-4" fmla="*/ 1800200 h 2134851"/>
              <a:gd name="connsiteX2-5" fmla="*/ 2361230 w 2381874"/>
              <a:gd name="connsiteY2-6" fmla="*/ 1786132 h 2134851"/>
              <a:gd name="connsiteX3-7" fmla="*/ 0 w 2381874"/>
              <a:gd name="connsiteY3-8" fmla="*/ 594066 h 2134851"/>
              <a:gd name="connsiteX4-9" fmla="*/ 0 w 2381874"/>
              <a:gd name="connsiteY4-10" fmla="*/ 0 h 2134851"/>
              <a:gd name="connsiteX5-11" fmla="*/ 2376264 w 2381874"/>
              <a:gd name="connsiteY5-12" fmla="*/ 1534671 h 2134851"/>
              <a:gd name="connsiteX6-13" fmla="*/ 2376639 w 2381874"/>
              <a:gd name="connsiteY6-14" fmla="*/ 2129006 h 2134851"/>
              <a:gd name="connsiteX7-15" fmla="*/ 2376265 w 2381874"/>
              <a:gd name="connsiteY7-16" fmla="*/ 2134851 h 2134851"/>
              <a:gd name="connsiteX8-17" fmla="*/ 2376265 w 2381874"/>
              <a:gd name="connsiteY8-18" fmla="*/ 2124095 h 2134851"/>
              <a:gd name="connsiteX9-19" fmla="*/ 2376639 w 2381874"/>
              <a:gd name="connsiteY9-20" fmla="*/ 2129006 h 213485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381874" h="2134851">
                <a:moveTo>
                  <a:pt x="2376264" y="1534671"/>
                </a:moveTo>
                <a:lnTo>
                  <a:pt x="2376264" y="1800200"/>
                </a:lnTo>
                <a:cubicBezTo>
                  <a:pt x="2357185" y="1800200"/>
                  <a:pt x="2408445" y="1842403"/>
                  <a:pt x="2361230" y="1786132"/>
                </a:cubicBezTo>
                <a:cubicBezTo>
                  <a:pt x="2130259" y="1096037"/>
                  <a:pt x="1137340" y="594066"/>
                  <a:pt x="0" y="594066"/>
                </a:cubicBezTo>
                <a:lnTo>
                  <a:pt x="0" y="0"/>
                </a:lnTo>
                <a:cubicBezTo>
                  <a:pt x="1312374" y="0"/>
                  <a:pt x="2376264" y="687096"/>
                  <a:pt x="2376264" y="1534671"/>
                </a:cubicBezTo>
                <a:close/>
                <a:moveTo>
                  <a:pt x="2376639" y="2129006"/>
                </a:moveTo>
                <a:cubicBezTo>
                  <a:pt x="2376514" y="2130954"/>
                  <a:pt x="2376390" y="2132903"/>
                  <a:pt x="2376265" y="2134851"/>
                </a:cubicBezTo>
                <a:lnTo>
                  <a:pt x="2376265" y="2124095"/>
                </a:lnTo>
                <a:cubicBezTo>
                  <a:pt x="2376631" y="2125731"/>
                  <a:pt x="2376637" y="2127368"/>
                  <a:pt x="2376639" y="2129006"/>
                </a:cubicBezTo>
                <a:close/>
              </a:path>
            </a:pathLst>
          </a:custGeom>
          <a:solidFill>
            <a:schemeClr val="accent1"/>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endParaRPr lang="en-US" sz="1350" kern="0">
              <a:solidFill>
                <a:sysClr val="windowText" lastClr="000000"/>
              </a:solidFill>
              <a:latin typeface="Calibri" panose="020F0502020204030204"/>
            </a:endParaRPr>
          </a:p>
        </p:txBody>
      </p:sp>
      <p:sp>
        <p:nvSpPr>
          <p:cNvPr id="20" name="矩形 19"/>
          <p:cNvSpPr/>
          <p:nvPr/>
        </p:nvSpPr>
        <p:spPr>
          <a:xfrm>
            <a:off x="3137070" y="5068905"/>
            <a:ext cx="2516242" cy="108006"/>
          </a:xfrm>
          <a:prstGeom prst="rect">
            <a:avLst/>
          </a:prstGeom>
          <a:solidFill>
            <a:schemeClr val="accent1"/>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endParaRPr lang="en-US" altLang="zh-CN" kern="0" dirty="0">
              <a:solidFill>
                <a:sysClr val="window" lastClr="FFFFFF"/>
              </a:solidFill>
              <a:latin typeface="微软雅黑" panose="020B0503020204020204" pitchFamily="34" charset="-122"/>
              <a:ea typeface="微软雅黑" panose="020B0503020204020204" pitchFamily="34" charset="-122"/>
            </a:endParaRPr>
          </a:p>
        </p:txBody>
      </p:sp>
      <p:sp>
        <p:nvSpPr>
          <p:cNvPr id="21" name="矩形 20"/>
          <p:cNvSpPr/>
          <p:nvPr/>
        </p:nvSpPr>
        <p:spPr>
          <a:xfrm>
            <a:off x="6538689" y="5068905"/>
            <a:ext cx="2516242" cy="108006"/>
          </a:xfrm>
          <a:prstGeom prst="rect">
            <a:avLst/>
          </a:prstGeom>
          <a:solidFill>
            <a:schemeClr val="accent1"/>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endParaRPr lang="en-US" altLang="zh-CN" kern="0" dirty="0">
              <a:solidFill>
                <a:sysClr val="window" lastClr="FFFFFF"/>
              </a:solidFill>
              <a:latin typeface="微软雅黑" panose="020B0503020204020204" pitchFamily="34" charset="-122"/>
              <a:ea typeface="微软雅黑" panose="020B0503020204020204" pitchFamily="34" charset="-122"/>
            </a:endParaRPr>
          </a:p>
        </p:txBody>
      </p:sp>
      <p:sp>
        <p:nvSpPr>
          <p:cNvPr id="23" name="Rectangle 42"/>
          <p:cNvSpPr>
            <a:spLocks noChangeArrowheads="1"/>
          </p:cNvSpPr>
          <p:nvPr/>
        </p:nvSpPr>
        <p:spPr bwMode="auto">
          <a:xfrm>
            <a:off x="3137070" y="5432262"/>
            <a:ext cx="2516242"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en-US" altLang="zh-CN" sz="7200" dirty="0">
                <a:solidFill>
                  <a:schemeClr val="accent1"/>
                </a:solidFill>
                <a:latin typeface="+mj-ea"/>
                <a:ea typeface="+mj-ea"/>
              </a:rPr>
              <a:t>68</a:t>
            </a:r>
            <a:r>
              <a:rPr lang="en-US" altLang="zh-CN" sz="4000" dirty="0">
                <a:solidFill>
                  <a:schemeClr val="accent1"/>
                </a:solidFill>
                <a:latin typeface="+mj-ea"/>
                <a:ea typeface="+mj-ea"/>
              </a:rPr>
              <a:t>%</a:t>
            </a:r>
            <a:endParaRPr lang="zh-CN" altLang="en-US" sz="5400" dirty="0">
              <a:solidFill>
                <a:schemeClr val="accent1"/>
              </a:solidFill>
              <a:latin typeface="+mj-ea"/>
              <a:ea typeface="+mj-ea"/>
            </a:endParaRPr>
          </a:p>
        </p:txBody>
      </p:sp>
      <p:sp>
        <p:nvSpPr>
          <p:cNvPr id="24" name="Rectangle 42"/>
          <p:cNvSpPr>
            <a:spLocks noChangeArrowheads="1"/>
          </p:cNvSpPr>
          <p:nvPr/>
        </p:nvSpPr>
        <p:spPr bwMode="auto">
          <a:xfrm>
            <a:off x="6538689" y="5432262"/>
            <a:ext cx="2516242"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en-US" altLang="zh-CN" sz="7200" dirty="0">
                <a:solidFill>
                  <a:schemeClr val="accent1"/>
                </a:solidFill>
                <a:latin typeface="+mj-ea"/>
                <a:ea typeface="+mj-ea"/>
              </a:rPr>
              <a:t>95</a:t>
            </a:r>
            <a:r>
              <a:rPr lang="en-US" altLang="zh-CN" sz="4000" dirty="0">
                <a:solidFill>
                  <a:schemeClr val="accent1"/>
                </a:solidFill>
                <a:latin typeface="+mj-ea"/>
                <a:ea typeface="+mj-ea"/>
              </a:rPr>
              <a:t>%</a:t>
            </a:r>
            <a:endParaRPr lang="zh-CN" altLang="en-US" sz="5400" dirty="0">
              <a:solidFill>
                <a:schemeClr val="accent1"/>
              </a:solidFill>
              <a:latin typeface="+mj-ea"/>
              <a:ea typeface="+mj-ea"/>
            </a:endParaRPr>
          </a:p>
        </p:txBody>
      </p:sp>
      <p:sp>
        <p:nvSpPr>
          <p:cNvPr id="25" name="矩形 24"/>
          <p:cNvSpPr/>
          <p:nvPr/>
        </p:nvSpPr>
        <p:spPr>
          <a:xfrm>
            <a:off x="181631" y="2105958"/>
            <a:ext cx="3850027" cy="26340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26" name="矩形 25"/>
          <p:cNvSpPr/>
          <p:nvPr/>
        </p:nvSpPr>
        <p:spPr>
          <a:xfrm>
            <a:off x="8109603" y="2105958"/>
            <a:ext cx="3850027" cy="26340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27" name="Freeform 143"/>
          <p:cNvSpPr>
            <a:spLocks noEditPoints="1"/>
          </p:cNvSpPr>
          <p:nvPr/>
        </p:nvSpPr>
        <p:spPr bwMode="auto">
          <a:xfrm flipH="1">
            <a:off x="5127979" y="3264053"/>
            <a:ext cx="1885303" cy="1475923"/>
          </a:xfrm>
          <a:custGeom>
            <a:avLst/>
            <a:gdLst>
              <a:gd name="T0" fmla="*/ 110 w 222"/>
              <a:gd name="T1" fmla="*/ 31 h 173"/>
              <a:gd name="T2" fmla="*/ 45 w 222"/>
              <a:gd name="T3" fmla="*/ 125 h 173"/>
              <a:gd name="T4" fmla="*/ 110 w 222"/>
              <a:gd name="T5" fmla="*/ 173 h 173"/>
              <a:gd name="T6" fmla="*/ 181 w 222"/>
              <a:gd name="T7" fmla="*/ 16 h 173"/>
              <a:gd name="T8" fmla="*/ 146 w 222"/>
              <a:gd name="T9" fmla="*/ 95 h 173"/>
              <a:gd name="T10" fmla="*/ 141 w 222"/>
              <a:gd name="T11" fmla="*/ 81 h 173"/>
              <a:gd name="T12" fmla="*/ 132 w 222"/>
              <a:gd name="T13" fmla="*/ 102 h 173"/>
              <a:gd name="T14" fmla="*/ 130 w 222"/>
              <a:gd name="T15" fmla="*/ 101 h 173"/>
              <a:gd name="T16" fmla="*/ 120 w 222"/>
              <a:gd name="T17" fmla="*/ 95 h 173"/>
              <a:gd name="T18" fmla="*/ 112 w 222"/>
              <a:gd name="T19" fmla="*/ 127 h 173"/>
              <a:gd name="T20" fmla="*/ 112 w 222"/>
              <a:gd name="T21" fmla="*/ 127 h 173"/>
              <a:gd name="T22" fmla="*/ 112 w 222"/>
              <a:gd name="T23" fmla="*/ 127 h 173"/>
              <a:gd name="T24" fmla="*/ 106 w 222"/>
              <a:gd name="T25" fmla="*/ 77 h 173"/>
              <a:gd name="T26" fmla="*/ 102 w 222"/>
              <a:gd name="T27" fmla="*/ 94 h 173"/>
              <a:gd name="T28" fmla="*/ 91 w 222"/>
              <a:gd name="T29" fmla="*/ 99 h 173"/>
              <a:gd name="T30" fmla="*/ 87 w 222"/>
              <a:gd name="T31" fmla="*/ 99 h 173"/>
              <a:gd name="T32" fmla="*/ 80 w 222"/>
              <a:gd name="T33" fmla="*/ 94 h 173"/>
              <a:gd name="T34" fmla="*/ 75 w 222"/>
              <a:gd name="T35" fmla="*/ 86 h 173"/>
              <a:gd name="T36" fmla="*/ 71 w 222"/>
              <a:gd name="T37" fmla="*/ 95 h 173"/>
              <a:gd name="T38" fmla="*/ 49 w 222"/>
              <a:gd name="T39" fmla="*/ 95 h 173"/>
              <a:gd name="T40" fmla="*/ 46 w 222"/>
              <a:gd name="T41" fmla="*/ 92 h 173"/>
              <a:gd name="T42" fmla="*/ 69 w 222"/>
              <a:gd name="T43" fmla="*/ 90 h 173"/>
              <a:gd name="T44" fmla="*/ 75 w 222"/>
              <a:gd name="T45" fmla="*/ 77 h 173"/>
              <a:gd name="T46" fmla="*/ 77 w 222"/>
              <a:gd name="T47" fmla="*/ 79 h 173"/>
              <a:gd name="T48" fmla="*/ 86 w 222"/>
              <a:gd name="T49" fmla="*/ 89 h 173"/>
              <a:gd name="T50" fmla="*/ 89 w 222"/>
              <a:gd name="T51" fmla="*/ 94 h 173"/>
              <a:gd name="T52" fmla="*/ 92 w 222"/>
              <a:gd name="T53" fmla="*/ 89 h 173"/>
              <a:gd name="T54" fmla="*/ 104 w 222"/>
              <a:gd name="T55" fmla="*/ 54 h 173"/>
              <a:gd name="T56" fmla="*/ 107 w 222"/>
              <a:gd name="T57" fmla="*/ 52 h 173"/>
              <a:gd name="T58" fmla="*/ 109 w 222"/>
              <a:gd name="T59" fmla="*/ 54 h 173"/>
              <a:gd name="T60" fmla="*/ 116 w 222"/>
              <a:gd name="T61" fmla="*/ 92 h 173"/>
              <a:gd name="T62" fmla="*/ 130 w 222"/>
              <a:gd name="T63" fmla="*/ 90 h 173"/>
              <a:gd name="T64" fmla="*/ 132 w 222"/>
              <a:gd name="T65" fmla="*/ 94 h 173"/>
              <a:gd name="T66" fmla="*/ 141 w 222"/>
              <a:gd name="T67" fmla="*/ 70 h 173"/>
              <a:gd name="T68" fmla="*/ 141 w 222"/>
              <a:gd name="T69" fmla="*/ 70 h 173"/>
              <a:gd name="T70" fmla="*/ 148 w 222"/>
              <a:gd name="T71" fmla="*/ 90 h 173"/>
              <a:gd name="T72" fmla="*/ 176 w 222"/>
              <a:gd name="T73" fmla="*/ 9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2" h="173">
                <a:moveTo>
                  <a:pt x="181" y="16"/>
                </a:moveTo>
                <a:cubicBezTo>
                  <a:pt x="151" y="0"/>
                  <a:pt x="120" y="24"/>
                  <a:pt x="110" y="31"/>
                </a:cubicBezTo>
                <a:cubicBezTo>
                  <a:pt x="100" y="24"/>
                  <a:pt x="68" y="1"/>
                  <a:pt x="39" y="16"/>
                </a:cubicBezTo>
                <a:cubicBezTo>
                  <a:pt x="13" y="30"/>
                  <a:pt x="0" y="82"/>
                  <a:pt x="45" y="125"/>
                </a:cubicBezTo>
                <a:cubicBezTo>
                  <a:pt x="82" y="159"/>
                  <a:pt x="108" y="172"/>
                  <a:pt x="110" y="173"/>
                </a:cubicBezTo>
                <a:cubicBezTo>
                  <a:pt x="110" y="173"/>
                  <a:pt x="110" y="173"/>
                  <a:pt x="110" y="173"/>
                </a:cubicBezTo>
                <a:cubicBezTo>
                  <a:pt x="112" y="172"/>
                  <a:pt x="137" y="158"/>
                  <a:pt x="174" y="125"/>
                </a:cubicBezTo>
                <a:cubicBezTo>
                  <a:pt x="222" y="81"/>
                  <a:pt x="207" y="31"/>
                  <a:pt x="181" y="16"/>
                </a:cubicBezTo>
                <a:close/>
                <a:moveTo>
                  <a:pt x="174" y="95"/>
                </a:moveTo>
                <a:cubicBezTo>
                  <a:pt x="146" y="95"/>
                  <a:pt x="146" y="95"/>
                  <a:pt x="146" y="95"/>
                </a:cubicBezTo>
                <a:cubicBezTo>
                  <a:pt x="145" y="95"/>
                  <a:pt x="144" y="94"/>
                  <a:pt x="144" y="93"/>
                </a:cubicBezTo>
                <a:cubicBezTo>
                  <a:pt x="141" y="81"/>
                  <a:pt x="141" y="81"/>
                  <a:pt x="141" y="81"/>
                </a:cubicBezTo>
                <a:cubicBezTo>
                  <a:pt x="135" y="100"/>
                  <a:pt x="135" y="100"/>
                  <a:pt x="135" y="100"/>
                </a:cubicBezTo>
                <a:cubicBezTo>
                  <a:pt x="134" y="101"/>
                  <a:pt x="134" y="102"/>
                  <a:pt x="132" y="102"/>
                </a:cubicBezTo>
                <a:cubicBezTo>
                  <a:pt x="132" y="102"/>
                  <a:pt x="132" y="102"/>
                  <a:pt x="132" y="102"/>
                </a:cubicBezTo>
                <a:cubicBezTo>
                  <a:pt x="131" y="102"/>
                  <a:pt x="131" y="101"/>
                  <a:pt x="130" y="101"/>
                </a:cubicBezTo>
                <a:cubicBezTo>
                  <a:pt x="128" y="95"/>
                  <a:pt x="128" y="95"/>
                  <a:pt x="128" y="95"/>
                </a:cubicBezTo>
                <a:cubicBezTo>
                  <a:pt x="120" y="95"/>
                  <a:pt x="120" y="95"/>
                  <a:pt x="120" y="95"/>
                </a:cubicBezTo>
                <a:cubicBezTo>
                  <a:pt x="114" y="125"/>
                  <a:pt x="114" y="125"/>
                  <a:pt x="114" y="125"/>
                </a:cubicBezTo>
                <a:cubicBezTo>
                  <a:pt x="114" y="126"/>
                  <a:pt x="113" y="127"/>
                  <a:pt x="112" y="127"/>
                </a:cubicBezTo>
                <a:cubicBezTo>
                  <a:pt x="112" y="127"/>
                  <a:pt x="112" y="127"/>
                  <a:pt x="112" y="127"/>
                </a:cubicBezTo>
                <a:cubicBezTo>
                  <a:pt x="112" y="127"/>
                  <a:pt x="112" y="127"/>
                  <a:pt x="112" y="127"/>
                </a:cubicBezTo>
                <a:cubicBezTo>
                  <a:pt x="112" y="126"/>
                  <a:pt x="112" y="126"/>
                  <a:pt x="112" y="126"/>
                </a:cubicBezTo>
                <a:cubicBezTo>
                  <a:pt x="112" y="127"/>
                  <a:pt x="112" y="127"/>
                  <a:pt x="112" y="127"/>
                </a:cubicBezTo>
                <a:cubicBezTo>
                  <a:pt x="111" y="127"/>
                  <a:pt x="110" y="126"/>
                  <a:pt x="110" y="125"/>
                </a:cubicBezTo>
                <a:cubicBezTo>
                  <a:pt x="106" y="77"/>
                  <a:pt x="106" y="77"/>
                  <a:pt x="106" y="77"/>
                </a:cubicBezTo>
                <a:cubicBezTo>
                  <a:pt x="104" y="92"/>
                  <a:pt x="104" y="92"/>
                  <a:pt x="104" y="92"/>
                </a:cubicBezTo>
                <a:cubicBezTo>
                  <a:pt x="104" y="93"/>
                  <a:pt x="103" y="94"/>
                  <a:pt x="102" y="94"/>
                </a:cubicBezTo>
                <a:cubicBezTo>
                  <a:pt x="93" y="94"/>
                  <a:pt x="93" y="94"/>
                  <a:pt x="93" y="94"/>
                </a:cubicBezTo>
                <a:cubicBezTo>
                  <a:pt x="91" y="99"/>
                  <a:pt x="91" y="99"/>
                  <a:pt x="91" y="99"/>
                </a:cubicBezTo>
                <a:cubicBezTo>
                  <a:pt x="91" y="100"/>
                  <a:pt x="90" y="101"/>
                  <a:pt x="89" y="101"/>
                </a:cubicBezTo>
                <a:cubicBezTo>
                  <a:pt x="88" y="101"/>
                  <a:pt x="87" y="100"/>
                  <a:pt x="87" y="99"/>
                </a:cubicBezTo>
                <a:cubicBezTo>
                  <a:pt x="85" y="94"/>
                  <a:pt x="85" y="94"/>
                  <a:pt x="85" y="94"/>
                </a:cubicBezTo>
                <a:cubicBezTo>
                  <a:pt x="80" y="94"/>
                  <a:pt x="80" y="94"/>
                  <a:pt x="80" y="94"/>
                </a:cubicBezTo>
                <a:cubicBezTo>
                  <a:pt x="79" y="94"/>
                  <a:pt x="78" y="93"/>
                  <a:pt x="78" y="92"/>
                </a:cubicBezTo>
                <a:cubicBezTo>
                  <a:pt x="75" y="86"/>
                  <a:pt x="75" y="86"/>
                  <a:pt x="75" y="86"/>
                </a:cubicBezTo>
                <a:cubicBezTo>
                  <a:pt x="73" y="93"/>
                  <a:pt x="73" y="93"/>
                  <a:pt x="73" y="93"/>
                </a:cubicBezTo>
                <a:cubicBezTo>
                  <a:pt x="72" y="94"/>
                  <a:pt x="72" y="95"/>
                  <a:pt x="71" y="95"/>
                </a:cubicBezTo>
                <a:cubicBezTo>
                  <a:pt x="49" y="95"/>
                  <a:pt x="49" y="95"/>
                  <a:pt x="49" y="95"/>
                </a:cubicBezTo>
                <a:cubicBezTo>
                  <a:pt x="49" y="95"/>
                  <a:pt x="49" y="95"/>
                  <a:pt x="49" y="95"/>
                </a:cubicBezTo>
                <a:cubicBezTo>
                  <a:pt x="48" y="95"/>
                  <a:pt x="48" y="95"/>
                  <a:pt x="48" y="95"/>
                </a:cubicBezTo>
                <a:cubicBezTo>
                  <a:pt x="47" y="95"/>
                  <a:pt x="46" y="94"/>
                  <a:pt x="46" y="92"/>
                </a:cubicBezTo>
                <a:cubicBezTo>
                  <a:pt x="46" y="91"/>
                  <a:pt x="47" y="90"/>
                  <a:pt x="48" y="90"/>
                </a:cubicBezTo>
                <a:cubicBezTo>
                  <a:pt x="69" y="90"/>
                  <a:pt x="69" y="90"/>
                  <a:pt x="69" y="90"/>
                </a:cubicBezTo>
                <a:cubicBezTo>
                  <a:pt x="73" y="79"/>
                  <a:pt x="73" y="79"/>
                  <a:pt x="73" y="79"/>
                </a:cubicBezTo>
                <a:cubicBezTo>
                  <a:pt x="73" y="78"/>
                  <a:pt x="74" y="77"/>
                  <a:pt x="75" y="77"/>
                </a:cubicBezTo>
                <a:cubicBezTo>
                  <a:pt x="75" y="77"/>
                  <a:pt x="75" y="77"/>
                  <a:pt x="75" y="77"/>
                </a:cubicBezTo>
                <a:cubicBezTo>
                  <a:pt x="76" y="77"/>
                  <a:pt x="77" y="78"/>
                  <a:pt x="77" y="79"/>
                </a:cubicBezTo>
                <a:cubicBezTo>
                  <a:pt x="81" y="89"/>
                  <a:pt x="81" y="89"/>
                  <a:pt x="81" y="89"/>
                </a:cubicBezTo>
                <a:cubicBezTo>
                  <a:pt x="86" y="89"/>
                  <a:pt x="86" y="89"/>
                  <a:pt x="86" y="89"/>
                </a:cubicBezTo>
                <a:cubicBezTo>
                  <a:pt x="87" y="89"/>
                  <a:pt x="88" y="90"/>
                  <a:pt x="88" y="90"/>
                </a:cubicBezTo>
                <a:cubicBezTo>
                  <a:pt x="89" y="94"/>
                  <a:pt x="89" y="94"/>
                  <a:pt x="89" y="94"/>
                </a:cubicBezTo>
                <a:cubicBezTo>
                  <a:pt x="90" y="91"/>
                  <a:pt x="90" y="91"/>
                  <a:pt x="90" y="91"/>
                </a:cubicBezTo>
                <a:cubicBezTo>
                  <a:pt x="90" y="90"/>
                  <a:pt x="91" y="89"/>
                  <a:pt x="92" y="89"/>
                </a:cubicBezTo>
                <a:cubicBezTo>
                  <a:pt x="100" y="89"/>
                  <a:pt x="100" y="89"/>
                  <a:pt x="100" y="89"/>
                </a:cubicBezTo>
                <a:cubicBezTo>
                  <a:pt x="104" y="54"/>
                  <a:pt x="104" y="54"/>
                  <a:pt x="104" y="54"/>
                </a:cubicBezTo>
                <a:cubicBezTo>
                  <a:pt x="104" y="52"/>
                  <a:pt x="105" y="52"/>
                  <a:pt x="107" y="52"/>
                </a:cubicBezTo>
                <a:cubicBezTo>
                  <a:pt x="107" y="52"/>
                  <a:pt x="107" y="52"/>
                  <a:pt x="107" y="52"/>
                </a:cubicBezTo>
                <a:cubicBezTo>
                  <a:pt x="107" y="52"/>
                  <a:pt x="107" y="52"/>
                  <a:pt x="107" y="52"/>
                </a:cubicBezTo>
                <a:cubicBezTo>
                  <a:pt x="108" y="52"/>
                  <a:pt x="109" y="53"/>
                  <a:pt x="109" y="54"/>
                </a:cubicBezTo>
                <a:cubicBezTo>
                  <a:pt x="113" y="108"/>
                  <a:pt x="113" y="108"/>
                  <a:pt x="113" y="108"/>
                </a:cubicBezTo>
                <a:cubicBezTo>
                  <a:pt x="116" y="92"/>
                  <a:pt x="116" y="92"/>
                  <a:pt x="116" y="92"/>
                </a:cubicBezTo>
                <a:cubicBezTo>
                  <a:pt x="116" y="91"/>
                  <a:pt x="117" y="90"/>
                  <a:pt x="119" y="90"/>
                </a:cubicBezTo>
                <a:cubicBezTo>
                  <a:pt x="130" y="90"/>
                  <a:pt x="130" y="90"/>
                  <a:pt x="130" y="90"/>
                </a:cubicBezTo>
                <a:cubicBezTo>
                  <a:pt x="131" y="90"/>
                  <a:pt x="131" y="91"/>
                  <a:pt x="132" y="92"/>
                </a:cubicBezTo>
                <a:cubicBezTo>
                  <a:pt x="132" y="94"/>
                  <a:pt x="132" y="94"/>
                  <a:pt x="132" y="94"/>
                </a:cubicBezTo>
                <a:cubicBezTo>
                  <a:pt x="139" y="72"/>
                  <a:pt x="139" y="72"/>
                  <a:pt x="139" y="72"/>
                </a:cubicBezTo>
                <a:cubicBezTo>
                  <a:pt x="139" y="71"/>
                  <a:pt x="140" y="70"/>
                  <a:pt x="141" y="70"/>
                </a:cubicBezTo>
                <a:cubicBezTo>
                  <a:pt x="141" y="70"/>
                  <a:pt x="141" y="70"/>
                  <a:pt x="141" y="70"/>
                </a:cubicBezTo>
                <a:cubicBezTo>
                  <a:pt x="141" y="70"/>
                  <a:pt x="141" y="70"/>
                  <a:pt x="141" y="70"/>
                </a:cubicBezTo>
                <a:cubicBezTo>
                  <a:pt x="142" y="70"/>
                  <a:pt x="143" y="71"/>
                  <a:pt x="143" y="72"/>
                </a:cubicBezTo>
                <a:cubicBezTo>
                  <a:pt x="148" y="90"/>
                  <a:pt x="148" y="90"/>
                  <a:pt x="148" y="90"/>
                </a:cubicBezTo>
                <a:cubicBezTo>
                  <a:pt x="174" y="90"/>
                  <a:pt x="174" y="90"/>
                  <a:pt x="174" y="90"/>
                </a:cubicBezTo>
                <a:cubicBezTo>
                  <a:pt x="175" y="90"/>
                  <a:pt x="176" y="91"/>
                  <a:pt x="176" y="93"/>
                </a:cubicBezTo>
                <a:cubicBezTo>
                  <a:pt x="176" y="94"/>
                  <a:pt x="175" y="95"/>
                  <a:pt x="174" y="95"/>
                </a:cubicBezTo>
                <a:close/>
              </a:path>
            </a:pathLst>
          </a:custGeom>
          <a:solidFill>
            <a:srgbClr val="E42424"/>
          </a:solidFill>
          <a:ln>
            <a:noFill/>
          </a:ln>
        </p:spPr>
        <p:txBody>
          <a:bodyPr vert="horz" wrap="square" lIns="91440" tIns="45720" rIns="91440" bIns="45720" numCol="1" anchor="t" anchorCtr="0" compatLnSpc="1"/>
          <a:lstStyle/>
          <a:p>
            <a:endParaRPr lang="zh-CN" altLang="en-US"/>
          </a:p>
        </p:txBody>
      </p:sp>
    </p:spTree>
  </p:cSld>
  <p:clrMapOvr>
    <a:masterClrMapping/>
  </p:clrMapOvr>
  <p:transition spd="slow"/>
</p:sld>
</file>

<file path=ppt/tags/tag1.xml><?xml version="1.0" encoding="utf-8"?>
<p:tagLst xmlns:p="http://schemas.openxmlformats.org/presentationml/2006/main">
  <p:tag name="MH" val="20160621213506"/>
  <p:tag name="MH_LIBRARY" val="CONTENTS"/>
  <p:tag name="MH_TYPE" val="ENTRY"/>
  <p:tag name="ID" val="553532"/>
  <p:tag name="MH_ORDER" val="1"/>
</p:tagLst>
</file>

<file path=ppt/tags/tag10.xml><?xml version="1.0" encoding="utf-8"?>
<p:tagLst xmlns:p="http://schemas.openxmlformats.org/presentationml/2006/main">
  <p:tag name="MH" val="20160621213506"/>
  <p:tag name="MH_LIBRARY" val="CONTENTS"/>
  <p:tag name="MH_TYPE" val="NUMBER"/>
  <p:tag name="ID" val="553532"/>
  <p:tag name="MH_ORDER" val="1"/>
</p:tagLst>
</file>

<file path=ppt/tags/tag11.xml><?xml version="1.0" encoding="utf-8"?>
<p:tagLst xmlns:p="http://schemas.openxmlformats.org/presentationml/2006/main">
  <p:tag name="MH" val="20160614212001"/>
  <p:tag name="MH_LIBRARY" val="GRAPHIC"/>
  <p:tag name="MH_TYPE" val="Other"/>
  <p:tag name="MH_ORDER" val="3"/>
</p:tagLst>
</file>

<file path=ppt/tags/tag12.xml><?xml version="1.0" encoding="utf-8"?>
<p:tagLst xmlns:p="http://schemas.openxmlformats.org/presentationml/2006/main">
  <p:tag name="MH" val="20160614212001"/>
  <p:tag name="MH_LIBRARY" val="GRAPHIC"/>
  <p:tag name="MH_TYPE" val="Other"/>
  <p:tag name="MH_ORDER" val="3"/>
</p:tagLst>
</file>

<file path=ppt/tags/tag13.xml><?xml version="1.0" encoding="utf-8"?>
<p:tagLst xmlns:p="http://schemas.openxmlformats.org/presentationml/2006/main">
  <p:tag name="MH" val="20160614212001"/>
  <p:tag name="MH_LIBRARY" val="GRAPHIC"/>
  <p:tag name="MH_TYPE" val="Other"/>
  <p:tag name="MH_ORDER" val="3"/>
</p:tagLst>
</file>

<file path=ppt/tags/tag14.xml><?xml version="1.0" encoding="utf-8"?>
<p:tagLst xmlns:p="http://schemas.openxmlformats.org/presentationml/2006/main">
  <p:tag name="MH" val="20160614212001"/>
  <p:tag name="MH_LIBRARY" val="GRAPHIC"/>
  <p:tag name="MH_TYPE" val="Other"/>
  <p:tag name="MH_ORDER" val="3"/>
</p:tagLst>
</file>

<file path=ppt/tags/tag15.xml><?xml version="1.0" encoding="utf-8"?>
<p:tagLst xmlns:p="http://schemas.openxmlformats.org/presentationml/2006/main">
  <p:tag name="MH" val="20160614212001"/>
  <p:tag name="MH_LIBRARY" val="GRAPHIC"/>
  <p:tag name="MH_TYPE" val="Other"/>
  <p:tag name="MH_ORDER" val="1"/>
</p:tagLst>
</file>

<file path=ppt/tags/tag16.xml><?xml version="1.0" encoding="utf-8"?>
<p:tagLst xmlns:p="http://schemas.openxmlformats.org/presentationml/2006/main">
  <p:tag name="MH" val="20160614212001"/>
  <p:tag name="MH_LIBRARY" val="GRAPHIC"/>
  <p:tag name="MH_TYPE" val="Other"/>
  <p:tag name="MH_ORDER" val="3"/>
</p:tagLst>
</file>

<file path=ppt/tags/tag17.xml><?xml version="1.0" encoding="utf-8"?>
<p:tagLst xmlns:p="http://schemas.openxmlformats.org/presentationml/2006/main">
  <p:tag name="MH" val="20160614212001"/>
  <p:tag name="MH_LIBRARY" val="GRAPHIC"/>
  <p:tag name="MH_TYPE" val="Other"/>
  <p:tag name="MH_ORDER" val="7"/>
</p:tagLst>
</file>

<file path=ppt/tags/tag18.xml><?xml version="1.0" encoding="utf-8"?>
<p:tagLst xmlns:p="http://schemas.openxmlformats.org/presentationml/2006/main">
  <p:tag name="MH" val="20160614212001"/>
  <p:tag name="MH_LIBRARY" val="GRAPHIC"/>
  <p:tag name="MH_TYPE" val="Other"/>
  <p:tag name="MH_ORDER" val="11"/>
</p:tagLst>
</file>

<file path=ppt/tags/tag19.xml><?xml version="1.0" encoding="utf-8"?>
<p:tagLst xmlns:p="http://schemas.openxmlformats.org/presentationml/2006/main">
  <p:tag name="MH" val="20160614212001"/>
  <p:tag name="MH_LIBRARY" val="GRAPHIC"/>
  <p:tag name="MH_TYPE" val="Other"/>
  <p:tag name="MH_ORDER" val="16"/>
</p:tagLst>
</file>

<file path=ppt/tags/tag2.xml><?xml version="1.0" encoding="utf-8"?>
<p:tagLst xmlns:p="http://schemas.openxmlformats.org/presentationml/2006/main">
  <p:tag name="MH" val="20160621213506"/>
  <p:tag name="MH_LIBRARY" val="CONTENTS"/>
  <p:tag name="MH_TYPE" val="NUMBER"/>
  <p:tag name="ID" val="553532"/>
  <p:tag name="MH_ORDER" val="1"/>
</p:tagLst>
</file>

<file path=ppt/tags/tag20.xml><?xml version="1.0" encoding="utf-8"?>
<p:tagLst xmlns:p="http://schemas.openxmlformats.org/presentationml/2006/main">
  <p:tag name="MH" val="20161103161419"/>
  <p:tag name="MH_LIBRARY" val="GRAPHIC"/>
  <p:tag name="MH_TYPE" val="Other"/>
  <p:tag name="MH_ORDER" val="6"/>
</p:tagLst>
</file>

<file path=ppt/tags/tag21.xml><?xml version="1.0" encoding="utf-8"?>
<p:tagLst xmlns:p="http://schemas.openxmlformats.org/presentationml/2006/main">
  <p:tag name="MH" val="20161103161419"/>
  <p:tag name="MH_LIBRARY" val="GRAPHIC"/>
  <p:tag name="MH_TYPE" val="Other"/>
  <p:tag name="MH_ORDER" val="7"/>
</p:tagLst>
</file>

<file path=ppt/tags/tag22.xml><?xml version="1.0" encoding="utf-8"?>
<p:tagLst xmlns:p="http://schemas.openxmlformats.org/presentationml/2006/main">
  <p:tag name="MH" val="20161103161419"/>
  <p:tag name="MH_LIBRARY" val="GRAPHIC"/>
  <p:tag name="MH_TYPE" val="Other"/>
  <p:tag name="MH_ORDER" val="6"/>
</p:tagLst>
</file>

<file path=ppt/tags/tag23.xml><?xml version="1.0" encoding="utf-8"?>
<p:tagLst xmlns:p="http://schemas.openxmlformats.org/presentationml/2006/main">
  <p:tag name="MH" val="20161103161419"/>
  <p:tag name="MH_LIBRARY" val="GRAPHIC"/>
  <p:tag name="MH_TYPE" val="Other"/>
  <p:tag name="MH_ORDER" val="7"/>
</p:tagLst>
</file>

<file path=ppt/tags/tag24.xml><?xml version="1.0" encoding="utf-8"?>
<p:tagLst xmlns:p="http://schemas.openxmlformats.org/presentationml/2006/main">
  <p:tag name="MH" val="20160624110115"/>
  <p:tag name="MH_LIBRARY" val="GRAPHIC"/>
  <p:tag name="MH_TYPE" val="Other"/>
  <p:tag name="MH_ORDER" val="1"/>
</p:tagLst>
</file>

<file path=ppt/tags/tag3.xml><?xml version="1.0" encoding="utf-8"?>
<p:tagLst xmlns:p="http://schemas.openxmlformats.org/presentationml/2006/main">
  <p:tag name="MH" val="20160621213506"/>
  <p:tag name="MH_LIBRARY" val="CONTENTS"/>
  <p:tag name="MH_TYPE" val="ENTRY"/>
  <p:tag name="ID" val="553532"/>
  <p:tag name="MH_ORDER" val="1"/>
</p:tagLst>
</file>

<file path=ppt/tags/tag4.xml><?xml version="1.0" encoding="utf-8"?>
<p:tagLst xmlns:p="http://schemas.openxmlformats.org/presentationml/2006/main">
  <p:tag name="MH" val="20160621213506"/>
  <p:tag name="MH_LIBRARY" val="CONTENTS"/>
  <p:tag name="MH_TYPE" val="NUMBER"/>
  <p:tag name="ID" val="553532"/>
  <p:tag name="MH_ORDER" val="1"/>
</p:tagLst>
</file>

<file path=ppt/tags/tag5.xml><?xml version="1.0" encoding="utf-8"?>
<p:tagLst xmlns:p="http://schemas.openxmlformats.org/presentationml/2006/main">
  <p:tag name="MH" val="20160621213506"/>
  <p:tag name="MH_LIBRARY" val="CONTENTS"/>
  <p:tag name="MH_TYPE" val="ENTRY"/>
  <p:tag name="ID" val="553532"/>
  <p:tag name="MH_ORDER" val="1"/>
</p:tagLst>
</file>

<file path=ppt/tags/tag6.xml><?xml version="1.0" encoding="utf-8"?>
<p:tagLst xmlns:p="http://schemas.openxmlformats.org/presentationml/2006/main">
  <p:tag name="MH" val="20160621213506"/>
  <p:tag name="MH_LIBRARY" val="CONTENTS"/>
  <p:tag name="MH_TYPE" val="NUMBER"/>
  <p:tag name="ID" val="553532"/>
  <p:tag name="MH_ORDER" val="1"/>
</p:tagLst>
</file>

<file path=ppt/tags/tag7.xml><?xml version="1.0" encoding="utf-8"?>
<p:tagLst xmlns:p="http://schemas.openxmlformats.org/presentationml/2006/main">
  <p:tag name="MH" val="20160621213506"/>
  <p:tag name="MH_LIBRARY" val="CONTENTS"/>
  <p:tag name="MH_TYPE" val="ENTRY"/>
  <p:tag name="ID" val="553532"/>
  <p:tag name="MH_ORDER" val="1"/>
</p:tagLst>
</file>

<file path=ppt/tags/tag8.xml><?xml version="1.0" encoding="utf-8"?>
<p:tagLst xmlns:p="http://schemas.openxmlformats.org/presentationml/2006/main">
  <p:tag name="MH" val="20160621213506"/>
  <p:tag name="MH_LIBRARY" val="CONTENTS"/>
  <p:tag name="MH_TYPE" val="NUMBER"/>
  <p:tag name="ID" val="553532"/>
  <p:tag name="MH_ORDER" val="1"/>
</p:tagLst>
</file>

<file path=ppt/tags/tag9.xml><?xml version="1.0" encoding="utf-8"?>
<p:tagLst xmlns:p="http://schemas.openxmlformats.org/presentationml/2006/main">
  <p:tag name="MH" val="20160621213506"/>
  <p:tag name="MH_LIBRARY" val="CONTENTS"/>
  <p:tag name="MH_TYPE" val="ENTRY"/>
  <p:tag name="ID" val="553532"/>
  <p:tag name="MH_ORDER" val="1"/>
</p:tagLst>
</file>

<file path=ppt/theme/theme1.xml><?xml version="1.0" encoding="utf-8"?>
<a:theme xmlns:a="http://schemas.openxmlformats.org/drawingml/2006/main" name="更多模板请关注：亮亮图文旗舰店https://liangliangtuwen.tmall.com">
  <a:themeElements>
    <a:clrScheme name="自定义 74">
      <a:dk1>
        <a:srgbClr val="4D4D4D"/>
      </a:dk1>
      <a:lt1>
        <a:srgbClr val="FFFFFF"/>
      </a:lt1>
      <a:dk2>
        <a:srgbClr val="4D4D4D"/>
      </a:dk2>
      <a:lt2>
        <a:srgbClr val="FFFFFF"/>
      </a:lt2>
      <a:accent1>
        <a:srgbClr val="245172"/>
      </a:accent1>
      <a:accent2>
        <a:srgbClr val="38809A"/>
      </a:accent2>
      <a:accent3>
        <a:srgbClr val="7F7F7F"/>
      </a:accent3>
      <a:accent4>
        <a:srgbClr val="3DCEB5"/>
      </a:accent4>
      <a:accent5>
        <a:srgbClr val="E59977"/>
      </a:accent5>
      <a:accent6>
        <a:srgbClr val="FFC000"/>
      </a:accent6>
      <a:hlink>
        <a:srgbClr val="BD89B9"/>
      </a:hlink>
      <a:folHlink>
        <a:srgbClr val="7F7F7F"/>
      </a:folHlink>
    </a:clrScheme>
    <a:fontScheme name="自定义 2">
      <a:majorFont>
        <a:latin typeface="等线 Light"/>
        <a:ea typeface="微软雅黑"/>
        <a:cs typeface=""/>
      </a:majorFont>
      <a:minorFont>
        <a:latin typeface="等线"/>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小清新文艺花瓣模板</Template>
  <TotalTime>0</TotalTime>
  <Words>3644</Words>
  <Application>WPS 演示</Application>
  <PresentationFormat>宽屏</PresentationFormat>
  <Paragraphs>298</Paragraphs>
  <Slides>28</Slides>
  <Notes>1</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28</vt:i4>
      </vt:variant>
    </vt:vector>
  </HeadingPairs>
  <TitlesOfParts>
    <vt:vector size="46" baseType="lpstr">
      <vt:lpstr>Arial</vt:lpstr>
      <vt:lpstr>宋体</vt:lpstr>
      <vt:lpstr>Wingdings</vt:lpstr>
      <vt:lpstr>Calibri</vt:lpstr>
      <vt:lpstr>幼圆</vt:lpstr>
      <vt:lpstr>等线 Light</vt:lpstr>
      <vt:lpstr>Tempus Sans ITC</vt:lpstr>
      <vt:lpstr>Wingdings 2</vt:lpstr>
      <vt:lpstr>Times New Roman</vt:lpstr>
      <vt:lpstr>微软雅黑</vt:lpstr>
      <vt:lpstr>Arial</vt:lpstr>
      <vt:lpstr>Calibri</vt:lpstr>
      <vt:lpstr>Bernard MT Condensed</vt:lpstr>
      <vt:lpstr>等线</vt:lpstr>
      <vt:lpstr>Segoe Print</vt:lpstr>
      <vt:lpstr>Arial Unicode MS</vt:lpstr>
      <vt:lpstr>Microsoft YaHei UI</vt:lpstr>
      <vt:lpstr>更多模板请关注：亮亮图文旗舰店https://liangliangtuwen.tmall.com</vt:lpstr>
      <vt:lpstr>心脏内科 医疗研究报告模板</vt:lpstr>
      <vt:lpstr>PowerPoint 演示文稿</vt:lpstr>
      <vt:lpstr>请输入第一章大标题</vt:lpstr>
      <vt:lpstr>请在此输入您的大标题</vt:lpstr>
      <vt:lpstr>请在此输入您的大标题</vt:lpstr>
      <vt:lpstr>请在此输入您的大标题</vt:lpstr>
      <vt:lpstr>请在此输入您的大标题</vt:lpstr>
      <vt:lpstr>请在此输入您的大标题</vt:lpstr>
      <vt:lpstr>请在此输入您的大标题</vt:lpstr>
      <vt:lpstr>请输入第二章大标题</vt:lpstr>
      <vt:lpstr>请在此输入您的大标题</vt:lpstr>
      <vt:lpstr>请在此输入您的大标题</vt:lpstr>
      <vt:lpstr>请在此输入您的大标题</vt:lpstr>
      <vt:lpstr>请在此输入您的大标题</vt:lpstr>
      <vt:lpstr>请在此输入您的大标题</vt:lpstr>
      <vt:lpstr>请输入第三章大标题</vt:lpstr>
      <vt:lpstr>请在此输入您的大标题</vt:lpstr>
      <vt:lpstr>请在此输入您的大标题</vt:lpstr>
      <vt:lpstr>请在此输入您的大标题</vt:lpstr>
      <vt:lpstr>请在此输入您的大标题</vt:lpstr>
      <vt:lpstr>请在此输入您的大标题</vt:lpstr>
      <vt:lpstr>请输入第四章大标题</vt:lpstr>
      <vt:lpstr>请在此输入您的大标题</vt:lpstr>
      <vt:lpstr>请在此输入您的大标题</vt:lpstr>
      <vt:lpstr>请在此输入您的大标题</vt:lpstr>
      <vt:lpstr>请在此输入您的大标题</vt:lpstr>
      <vt:lpstr>请在此输入您的大标题</vt:lpstr>
      <vt:lpstr>PowerPoint 演示文稿</vt:lpstr>
    </vt:vector>
  </TitlesOfParts>
  <Company>情缘素材：https://haosc.taobao.com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更多模版：亮亮图文旗舰店https://liangliangtuwen.tmall.com</dc:subject>
  <dc:creator/>
  <dc:description>更多模版：亮亮图文旗舰店https://liangliangtuwen.tmall.com</dc:description>
  <cp:lastModifiedBy>Administrator</cp:lastModifiedBy>
  <cp:revision>2</cp:revision>
  <dcterms:created xsi:type="dcterms:W3CDTF">2017-03-14T04:04:00Z</dcterms:created>
  <dcterms:modified xsi:type="dcterms:W3CDTF">2017-12-08T06:42:44Z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2052-10.1.0.7023</vt:lpwstr>
  </property>
</Properties>
</file>